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Override1.xml" ContentType="application/vnd.openxmlformats-officedocument.themeOverride+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73"/>
  </p:notesMasterIdLst>
  <p:sldIdLst>
    <p:sldId id="256" r:id="rId2"/>
    <p:sldId id="323" r:id="rId3"/>
    <p:sldId id="268" r:id="rId4"/>
    <p:sldId id="308" r:id="rId5"/>
    <p:sldId id="274" r:id="rId6"/>
    <p:sldId id="273" r:id="rId7"/>
    <p:sldId id="272" r:id="rId8"/>
    <p:sldId id="321" r:id="rId9"/>
    <p:sldId id="270" r:id="rId10"/>
    <p:sldId id="271" r:id="rId11"/>
    <p:sldId id="324" r:id="rId12"/>
    <p:sldId id="282" r:id="rId13"/>
    <p:sldId id="275" r:id="rId14"/>
    <p:sldId id="276" r:id="rId15"/>
    <p:sldId id="279" r:id="rId16"/>
    <p:sldId id="257" r:id="rId17"/>
    <p:sldId id="325" r:id="rId18"/>
    <p:sldId id="326" r:id="rId19"/>
    <p:sldId id="329" r:id="rId20"/>
    <p:sldId id="328" r:id="rId21"/>
    <p:sldId id="330" r:id="rId22"/>
    <p:sldId id="332" r:id="rId23"/>
    <p:sldId id="333" r:id="rId24"/>
    <p:sldId id="334" r:id="rId25"/>
    <p:sldId id="335" r:id="rId26"/>
    <p:sldId id="336" r:id="rId27"/>
    <p:sldId id="312" r:id="rId28"/>
    <p:sldId id="277" r:id="rId29"/>
    <p:sldId id="278" r:id="rId30"/>
    <p:sldId id="281" r:id="rId31"/>
    <p:sldId id="341" r:id="rId32"/>
    <p:sldId id="342" r:id="rId33"/>
    <p:sldId id="340" r:id="rId34"/>
    <p:sldId id="343" r:id="rId35"/>
    <p:sldId id="286" r:id="rId36"/>
    <p:sldId id="260" r:id="rId37"/>
    <p:sldId id="307" r:id="rId38"/>
    <p:sldId id="311" r:id="rId39"/>
    <p:sldId id="265" r:id="rId40"/>
    <p:sldId id="345" r:id="rId41"/>
    <p:sldId id="344" r:id="rId42"/>
    <p:sldId id="289" r:id="rId43"/>
    <p:sldId id="290" r:id="rId44"/>
    <p:sldId id="291" r:id="rId45"/>
    <p:sldId id="292" r:id="rId46"/>
    <p:sldId id="293" r:id="rId47"/>
    <p:sldId id="294" r:id="rId48"/>
    <p:sldId id="295" r:id="rId49"/>
    <p:sldId id="296" r:id="rId50"/>
    <p:sldId id="297" r:id="rId51"/>
    <p:sldId id="298" r:id="rId52"/>
    <p:sldId id="299" r:id="rId53"/>
    <p:sldId id="300" r:id="rId54"/>
    <p:sldId id="301" r:id="rId55"/>
    <p:sldId id="302" r:id="rId56"/>
    <p:sldId id="303" r:id="rId57"/>
    <p:sldId id="304" r:id="rId58"/>
    <p:sldId id="305" r:id="rId59"/>
    <p:sldId id="306" r:id="rId60"/>
    <p:sldId id="313" r:id="rId61"/>
    <p:sldId id="314" r:id="rId62"/>
    <p:sldId id="315" r:id="rId63"/>
    <p:sldId id="316" r:id="rId64"/>
    <p:sldId id="317" r:id="rId65"/>
    <p:sldId id="318" r:id="rId66"/>
    <p:sldId id="319" r:id="rId67"/>
    <p:sldId id="320" r:id="rId68"/>
    <p:sldId id="259" r:id="rId69"/>
    <p:sldId id="283" r:id="rId70"/>
    <p:sldId id="338" r:id="rId71"/>
    <p:sldId id="337" r:id="rId72"/>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344" autoAdjust="0"/>
    <p:restoredTop sz="85424" autoAdjust="0"/>
  </p:normalViewPr>
  <p:slideViewPr>
    <p:cSldViewPr>
      <p:cViewPr varScale="1">
        <p:scale>
          <a:sx n="92" d="100"/>
          <a:sy n="92" d="100"/>
        </p:scale>
        <p:origin x="624" y="84"/>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475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w Cen MT" pitchFamily="34" charset="0"/>
              </a:defRPr>
            </a:lvl1pPr>
          </a:lstStyle>
          <a:p>
            <a:pPr>
              <a:defRPr/>
            </a:pPr>
            <a:endParaRPr lang="en-US"/>
          </a:p>
        </p:txBody>
      </p:sp>
      <p:sp>
        <p:nvSpPr>
          <p:cNvPr id="7475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w Cen MT" pitchFamily="34" charset="0"/>
              </a:defRPr>
            </a:lvl1pPr>
          </a:lstStyle>
          <a:p>
            <a:pPr>
              <a:defRPr/>
            </a:pPr>
            <a:fld id="{7F7C5F2D-4604-4807-988D-B000D757814D}" type="datetimeFigureOut">
              <a:rPr lang="en-US"/>
              <a:pPr>
                <a:defRPr/>
              </a:pPr>
              <a:t>10/26/2017</a:t>
            </a:fld>
            <a:endParaRPr lang="en-US"/>
          </a:p>
        </p:txBody>
      </p:sp>
      <p:sp>
        <p:nvSpPr>
          <p:cNvPr id="1741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7475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7475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w Cen MT" pitchFamily="34" charset="0"/>
              </a:defRPr>
            </a:lvl1pPr>
          </a:lstStyle>
          <a:p>
            <a:pPr>
              <a:defRPr/>
            </a:pPr>
            <a:endParaRPr lang="en-US"/>
          </a:p>
        </p:txBody>
      </p:sp>
      <p:sp>
        <p:nvSpPr>
          <p:cNvPr id="7475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w Cen MT" pitchFamily="34" charset="0"/>
              </a:defRPr>
            </a:lvl1pPr>
          </a:lstStyle>
          <a:p>
            <a:pPr>
              <a:defRPr/>
            </a:pPr>
            <a:fld id="{944EE4CB-D7F5-4242-921D-EA79CF5429C9}" type="slidenum">
              <a:rPr lang="en-US"/>
              <a:pPr>
                <a:defRPr/>
              </a:pPr>
              <a:t>‹#›</a:t>
            </a:fld>
            <a:endParaRPr 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Calibri" pitchFamily="34" charset="0"/>
        <a:ea typeface="+mn-ea"/>
        <a:cs typeface="+mn-cs"/>
      </a:defRPr>
    </a:lvl1pPr>
    <a:lvl2pPr marL="457200" algn="l" rtl="0" eaLnBrk="0" fontAlgn="base" hangingPunct="0">
      <a:spcBef>
        <a:spcPct val="30000"/>
      </a:spcBef>
      <a:spcAft>
        <a:spcPct val="0"/>
      </a:spcAft>
      <a:defRPr sz="1200" kern="1200">
        <a:solidFill>
          <a:schemeClr val="tx1"/>
        </a:solidFill>
        <a:latin typeface="Calibri" pitchFamily="34" charset="0"/>
        <a:ea typeface="+mn-ea"/>
        <a:cs typeface="+mn-cs"/>
      </a:defRPr>
    </a:lvl2pPr>
    <a:lvl3pPr marL="914400" algn="l" rtl="0" eaLnBrk="0" fontAlgn="base" hangingPunct="0">
      <a:spcBef>
        <a:spcPct val="30000"/>
      </a:spcBef>
      <a:spcAft>
        <a:spcPct val="0"/>
      </a:spcAft>
      <a:defRPr sz="1200" kern="1200">
        <a:solidFill>
          <a:schemeClr val="tx1"/>
        </a:solidFill>
        <a:latin typeface="Calibri" pitchFamily="34" charset="0"/>
        <a:ea typeface="+mn-ea"/>
        <a:cs typeface="+mn-cs"/>
      </a:defRPr>
    </a:lvl3pPr>
    <a:lvl4pPr marL="1371600" algn="l" rtl="0" eaLnBrk="0" fontAlgn="base" hangingPunct="0">
      <a:spcBef>
        <a:spcPct val="30000"/>
      </a:spcBef>
      <a:spcAft>
        <a:spcPct val="0"/>
      </a:spcAft>
      <a:defRPr sz="1200" kern="1200">
        <a:solidFill>
          <a:schemeClr val="tx1"/>
        </a:solidFill>
        <a:latin typeface="Calibri" pitchFamily="34" charset="0"/>
        <a:ea typeface="+mn-ea"/>
        <a:cs typeface="+mn-cs"/>
      </a:defRPr>
    </a:lvl4pPr>
    <a:lvl5pPr marL="1828800" algn="l" rtl="0" eaLnBrk="0" fontAlgn="base" hangingPunct="0">
      <a:spcBef>
        <a:spcPct val="30000"/>
      </a:spcBef>
      <a:spcAft>
        <a:spcPct val="0"/>
      </a:spcAft>
      <a:defRPr sz="1200" kern="1200">
        <a:solidFill>
          <a:schemeClr val="tx1"/>
        </a:solidFill>
        <a:latin typeface="Calibri"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617CCD1-CBA3-4D1B-BD82-FC83C3E1A9B6}" type="slidenum">
              <a:rPr kumimoji="0" lang="en-US" sz="1200" b="0" i="0" u="none" strike="noStrike" kern="1200" cap="none" spc="0" normalizeH="0" baseline="0" noProof="0" smtClean="0">
                <a:ln>
                  <a:noFill/>
                </a:ln>
                <a:solidFill>
                  <a:prstClr val="black"/>
                </a:solidFill>
                <a:effectLst/>
                <a:uLnTx/>
                <a:uFillTx/>
                <a:latin typeface="Calibr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smtClean="0">
              <a:ln>
                <a:noFill/>
              </a:ln>
              <a:solidFill>
                <a:prstClr val="black"/>
              </a:solidFill>
              <a:effectLst/>
              <a:uLnTx/>
              <a:uFillTx/>
              <a:latin typeface="Calibri" pitchFamily="34" charset="0"/>
              <a:ea typeface="+mn-ea"/>
              <a:cs typeface="+mn-cs"/>
            </a:endParaRPr>
          </a:p>
        </p:txBody>
      </p:sp>
      <p:sp>
        <p:nvSpPr>
          <p:cNvPr id="46083"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smtClean="0"/>
          </a:p>
        </p:txBody>
      </p:sp>
    </p:spTree>
    <p:extLst>
      <p:ext uri="{BB962C8B-B14F-4D97-AF65-F5344CB8AC3E}">
        <p14:creationId xmlns:p14="http://schemas.microsoft.com/office/powerpoint/2010/main" val="241500400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txBox="1">
            <a:spLocks noGrp="1" noChangeArrowheads="1"/>
          </p:cNvSpPr>
          <p:nvPr/>
        </p:nvSpPr>
        <p:spPr bwMode="auto">
          <a:xfrm>
            <a:off x="3887788" y="8686800"/>
            <a:ext cx="2970212" cy="457200"/>
          </a:xfrm>
          <a:prstGeom prst="rect">
            <a:avLst/>
          </a:prstGeom>
          <a:noFill/>
          <a:ln w="9525">
            <a:noFill/>
            <a:miter lim="800000"/>
            <a:headEnd/>
            <a:tailEnd/>
          </a:ln>
        </p:spPr>
        <p:txBody>
          <a:bodyPr lIns="90982" tIns="45492" rIns="90982" bIns="45492" anchor="b"/>
          <a:lstStyle/>
          <a:p>
            <a:pPr algn="r" defTabSz="909638" eaLnBrk="0" hangingPunct="0"/>
            <a:fld id="{F6C7E6D5-FDEE-4117-A56C-A5DB7056DA07}" type="slidenum">
              <a:rPr lang="en-US" sz="1200">
                <a:solidFill>
                  <a:srgbClr val="000000"/>
                </a:solidFill>
                <a:latin typeface="Times New Roman" pitchFamily="18" charset="0"/>
              </a:rPr>
              <a:pPr algn="r" defTabSz="909638" eaLnBrk="0" hangingPunct="0"/>
              <a:t>64</a:t>
            </a:fld>
            <a:endParaRPr lang="en-US" sz="1200">
              <a:solidFill>
                <a:srgbClr val="000000"/>
              </a:solidFill>
              <a:latin typeface="Times New Roman" pitchFamily="18" charset="0"/>
            </a:endParaRPr>
          </a:p>
        </p:txBody>
      </p:sp>
      <p:sp>
        <p:nvSpPr>
          <p:cNvPr id="90115" name="Rectangle 2"/>
          <p:cNvSpPr>
            <a:spLocks noGrp="1" noRot="1" noChangeAspect="1" noChangeArrowheads="1" noTextEdit="1"/>
          </p:cNvSpPr>
          <p:nvPr>
            <p:ph type="sldImg"/>
          </p:nvPr>
        </p:nvSpPr>
        <p:spPr>
          <a:xfrm>
            <a:off x="1146175" y="685800"/>
            <a:ext cx="4572000" cy="3429000"/>
          </a:xfrm>
          <a:ln/>
        </p:spPr>
      </p:sp>
      <p:sp>
        <p:nvSpPr>
          <p:cNvPr id="90116" name="Rectangle 3"/>
          <p:cNvSpPr>
            <a:spLocks noGrp="1" noChangeArrowheads="1"/>
          </p:cNvSpPr>
          <p:nvPr>
            <p:ph type="body" idx="1"/>
          </p:nvPr>
        </p:nvSpPr>
        <p:spPr>
          <a:xfrm>
            <a:off x="914400" y="4343400"/>
            <a:ext cx="5029200" cy="4114800"/>
          </a:xfrm>
          <a:noFill/>
          <a:ln/>
        </p:spPr>
        <p:txBody>
          <a:bodyPr lIns="90982" tIns="45492" rIns="90982" bIns="45492"/>
          <a:lstStyle/>
          <a:p>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txBox="1">
            <a:spLocks noGrp="1" noChangeArrowheads="1"/>
          </p:cNvSpPr>
          <p:nvPr/>
        </p:nvSpPr>
        <p:spPr bwMode="auto">
          <a:xfrm>
            <a:off x="3887788" y="8686800"/>
            <a:ext cx="2970212" cy="457200"/>
          </a:xfrm>
          <a:prstGeom prst="rect">
            <a:avLst/>
          </a:prstGeom>
          <a:noFill/>
          <a:ln w="9525">
            <a:noFill/>
            <a:miter lim="800000"/>
            <a:headEnd/>
            <a:tailEnd/>
          </a:ln>
        </p:spPr>
        <p:txBody>
          <a:bodyPr lIns="90982" tIns="45492" rIns="90982" bIns="45492" anchor="b"/>
          <a:lstStyle/>
          <a:p>
            <a:pPr algn="r" defTabSz="909638" eaLnBrk="0" hangingPunct="0"/>
            <a:fld id="{1CE55906-16FE-4FC3-9ED5-B218A5F52B06}" type="slidenum">
              <a:rPr lang="en-US" sz="1200">
                <a:solidFill>
                  <a:srgbClr val="000000"/>
                </a:solidFill>
                <a:latin typeface="Times New Roman" pitchFamily="18" charset="0"/>
              </a:rPr>
              <a:pPr algn="r" defTabSz="909638" eaLnBrk="0" hangingPunct="0"/>
              <a:t>65</a:t>
            </a:fld>
            <a:endParaRPr lang="en-US" sz="1200">
              <a:solidFill>
                <a:srgbClr val="000000"/>
              </a:solidFill>
              <a:latin typeface="Times New Roman" pitchFamily="18" charset="0"/>
            </a:endParaRPr>
          </a:p>
        </p:txBody>
      </p:sp>
      <p:sp>
        <p:nvSpPr>
          <p:cNvPr id="92163" name="Rectangle 2"/>
          <p:cNvSpPr>
            <a:spLocks noGrp="1" noRot="1" noChangeAspect="1" noChangeArrowheads="1" noTextEdit="1"/>
          </p:cNvSpPr>
          <p:nvPr>
            <p:ph type="sldImg"/>
          </p:nvPr>
        </p:nvSpPr>
        <p:spPr>
          <a:xfrm>
            <a:off x="1146175" y="685800"/>
            <a:ext cx="4572000" cy="3429000"/>
          </a:xfrm>
          <a:ln/>
        </p:spPr>
      </p:sp>
      <p:sp>
        <p:nvSpPr>
          <p:cNvPr id="92164" name="Rectangle 3"/>
          <p:cNvSpPr>
            <a:spLocks noGrp="1" noChangeArrowheads="1"/>
          </p:cNvSpPr>
          <p:nvPr>
            <p:ph type="body" idx="1"/>
          </p:nvPr>
        </p:nvSpPr>
        <p:spPr>
          <a:xfrm>
            <a:off x="914400" y="4343400"/>
            <a:ext cx="5029200" cy="4114800"/>
          </a:xfrm>
          <a:noFill/>
          <a:ln/>
        </p:spPr>
        <p:txBody>
          <a:bodyPr lIns="90982" tIns="45492" rIns="90982" bIns="45492"/>
          <a:lstStyle/>
          <a:p>
            <a:endParaRPr 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txBox="1">
            <a:spLocks noGrp="1" noChangeArrowheads="1"/>
          </p:cNvSpPr>
          <p:nvPr/>
        </p:nvSpPr>
        <p:spPr bwMode="auto">
          <a:xfrm>
            <a:off x="3887788" y="8686800"/>
            <a:ext cx="2970212" cy="457200"/>
          </a:xfrm>
          <a:prstGeom prst="rect">
            <a:avLst/>
          </a:prstGeom>
          <a:noFill/>
          <a:ln w="9525">
            <a:noFill/>
            <a:miter lim="800000"/>
            <a:headEnd/>
            <a:tailEnd/>
          </a:ln>
        </p:spPr>
        <p:txBody>
          <a:bodyPr lIns="90982" tIns="45492" rIns="90982" bIns="45492" anchor="b"/>
          <a:lstStyle/>
          <a:p>
            <a:pPr algn="r" defTabSz="909638" eaLnBrk="0" hangingPunct="0"/>
            <a:fld id="{A0A9D44F-5D67-4BE8-A99F-278224215DC5}" type="slidenum">
              <a:rPr lang="en-US" sz="1200">
                <a:solidFill>
                  <a:srgbClr val="000000"/>
                </a:solidFill>
                <a:latin typeface="Times New Roman" pitchFamily="18" charset="0"/>
              </a:rPr>
              <a:pPr algn="r" defTabSz="909638" eaLnBrk="0" hangingPunct="0"/>
              <a:t>66</a:t>
            </a:fld>
            <a:endParaRPr lang="en-US" sz="1200">
              <a:solidFill>
                <a:srgbClr val="000000"/>
              </a:solidFill>
              <a:latin typeface="Times New Roman" pitchFamily="18" charset="0"/>
            </a:endParaRPr>
          </a:p>
        </p:txBody>
      </p:sp>
      <p:sp>
        <p:nvSpPr>
          <p:cNvPr id="94211" name="Rectangle 2"/>
          <p:cNvSpPr>
            <a:spLocks noGrp="1" noRot="1" noChangeAspect="1" noChangeArrowheads="1" noTextEdit="1"/>
          </p:cNvSpPr>
          <p:nvPr>
            <p:ph type="sldImg"/>
          </p:nvPr>
        </p:nvSpPr>
        <p:spPr>
          <a:xfrm>
            <a:off x="1146175" y="685800"/>
            <a:ext cx="4572000" cy="3429000"/>
          </a:xfrm>
          <a:ln/>
        </p:spPr>
      </p:sp>
      <p:sp>
        <p:nvSpPr>
          <p:cNvPr id="94212" name="Rectangle 3"/>
          <p:cNvSpPr>
            <a:spLocks noGrp="1" noChangeArrowheads="1"/>
          </p:cNvSpPr>
          <p:nvPr>
            <p:ph type="body" idx="1"/>
          </p:nvPr>
        </p:nvSpPr>
        <p:spPr>
          <a:xfrm>
            <a:off x="914400" y="4343400"/>
            <a:ext cx="5029200" cy="4114800"/>
          </a:xfrm>
          <a:noFill/>
          <a:ln/>
        </p:spPr>
        <p:txBody>
          <a:bodyPr lIns="90982" tIns="45492" rIns="90982" bIns="45492"/>
          <a:lstStyle/>
          <a:p>
            <a:endParaRPr 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txBox="1">
            <a:spLocks noGrp="1" noChangeArrowheads="1"/>
          </p:cNvSpPr>
          <p:nvPr/>
        </p:nvSpPr>
        <p:spPr bwMode="auto">
          <a:xfrm>
            <a:off x="3887788" y="8686800"/>
            <a:ext cx="2970212" cy="457200"/>
          </a:xfrm>
          <a:prstGeom prst="rect">
            <a:avLst/>
          </a:prstGeom>
          <a:noFill/>
          <a:ln w="9525">
            <a:noFill/>
            <a:miter lim="800000"/>
            <a:headEnd/>
            <a:tailEnd/>
          </a:ln>
        </p:spPr>
        <p:txBody>
          <a:bodyPr lIns="90982" tIns="45492" rIns="90982" bIns="45492" anchor="b"/>
          <a:lstStyle/>
          <a:p>
            <a:pPr algn="r" defTabSz="909638" eaLnBrk="0" hangingPunct="0"/>
            <a:fld id="{CA0F015B-106E-4A44-8B07-0B9FEEC02445}" type="slidenum">
              <a:rPr lang="en-US" sz="1200">
                <a:solidFill>
                  <a:srgbClr val="000000"/>
                </a:solidFill>
                <a:latin typeface="Times New Roman" pitchFamily="18" charset="0"/>
              </a:rPr>
              <a:pPr algn="r" defTabSz="909638" eaLnBrk="0" hangingPunct="0"/>
              <a:t>67</a:t>
            </a:fld>
            <a:endParaRPr lang="en-US" sz="1200">
              <a:solidFill>
                <a:srgbClr val="000000"/>
              </a:solidFill>
              <a:latin typeface="Times New Roman" pitchFamily="18" charset="0"/>
            </a:endParaRPr>
          </a:p>
        </p:txBody>
      </p:sp>
      <p:sp>
        <p:nvSpPr>
          <p:cNvPr id="96259" name="Rectangle 2"/>
          <p:cNvSpPr>
            <a:spLocks noGrp="1" noRot="1" noChangeAspect="1" noChangeArrowheads="1" noTextEdit="1"/>
          </p:cNvSpPr>
          <p:nvPr>
            <p:ph type="sldImg"/>
          </p:nvPr>
        </p:nvSpPr>
        <p:spPr>
          <a:xfrm>
            <a:off x="1146175" y="685800"/>
            <a:ext cx="4572000" cy="3429000"/>
          </a:xfrm>
          <a:ln/>
        </p:spPr>
      </p:sp>
      <p:sp>
        <p:nvSpPr>
          <p:cNvPr id="96260" name="Rectangle 3"/>
          <p:cNvSpPr>
            <a:spLocks noGrp="1" noChangeArrowheads="1"/>
          </p:cNvSpPr>
          <p:nvPr>
            <p:ph type="body" idx="1"/>
          </p:nvPr>
        </p:nvSpPr>
        <p:spPr>
          <a:xfrm>
            <a:off x="914400" y="4343400"/>
            <a:ext cx="5029200" cy="4114800"/>
          </a:xfrm>
          <a:noFill/>
          <a:ln/>
        </p:spPr>
        <p:txBody>
          <a:bodyPr lIns="90982" tIns="45492" rIns="90982" bIns="45492"/>
          <a:lstStyle/>
          <a:p>
            <a:endParaRPr 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0BD848D9-C0C9-4CF7-BEC3-03B342EEB2D9}" type="slidenum">
              <a:rPr lang="en-US" smtClean="0">
                <a:latin typeface="Calibri" pitchFamily="34" charset="0"/>
              </a:rPr>
              <a:pPr eaLnBrk="1" hangingPunct="1"/>
              <a:t>19</a:t>
            </a:fld>
            <a:endParaRPr lang="en-US" smtClean="0">
              <a:latin typeface="Calibri" pitchFamily="34" charset="0"/>
            </a:endParaRPr>
          </a:p>
        </p:txBody>
      </p:sp>
      <p:sp>
        <p:nvSpPr>
          <p:cNvPr id="47107" name="Rectangle 2"/>
          <p:cNvSpPr>
            <a:spLocks noGrp="1" noRot="1" noChangeAspect="1" noChangeArrowheads="1" noTextEdit="1"/>
          </p:cNvSpPr>
          <p:nvPr>
            <p:ph type="sldImg"/>
          </p:nvPr>
        </p:nvSpPr>
        <p:spPr bwMode="auto">
          <a:xfrm>
            <a:off x="1144588"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smtClean="0"/>
          </a:p>
        </p:txBody>
      </p:sp>
    </p:spTree>
    <p:extLst>
      <p:ext uri="{BB962C8B-B14F-4D97-AF65-F5344CB8AC3E}">
        <p14:creationId xmlns:p14="http://schemas.microsoft.com/office/powerpoint/2010/main" val="335617783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632FEF41-2D74-4BEA-82E6-02683154DFA5}" type="slidenum">
              <a:rPr lang="en-US" smtClean="0">
                <a:latin typeface="Calibri" pitchFamily="34" charset="0"/>
              </a:rPr>
              <a:pPr eaLnBrk="1" hangingPunct="1"/>
              <a:t>21</a:t>
            </a:fld>
            <a:endParaRPr lang="en-US" smtClean="0">
              <a:latin typeface="Calibri" pitchFamily="34" charset="0"/>
            </a:endParaRPr>
          </a:p>
        </p:txBody>
      </p:sp>
      <p:sp>
        <p:nvSpPr>
          <p:cNvPr id="48131" name="Rectangle 2"/>
          <p:cNvSpPr>
            <a:spLocks noGrp="1" noRot="1" noChangeAspect="1" noChangeArrowheads="1" noTextEdit="1"/>
          </p:cNvSpPr>
          <p:nvPr>
            <p:ph type="sldImg"/>
          </p:nvPr>
        </p:nvSpPr>
        <p:spPr bwMode="auto">
          <a:xfrm>
            <a:off x="1144588" y="687388"/>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32" name="Rectangle 3"/>
          <p:cNvSpPr>
            <a:spLocks noGrp="1" noChangeArrowheads="1"/>
          </p:cNvSpPr>
          <p:nvPr>
            <p:ph type="body" idx="1"/>
          </p:nvPr>
        </p:nvSpPr>
        <p:spPr bwMode="auto">
          <a:xfrm>
            <a:off x="685800" y="4343400"/>
            <a:ext cx="5486400"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smtClean="0"/>
          </a:p>
        </p:txBody>
      </p:sp>
    </p:spTree>
    <p:extLst>
      <p:ext uri="{BB962C8B-B14F-4D97-AF65-F5344CB8AC3E}">
        <p14:creationId xmlns:p14="http://schemas.microsoft.com/office/powerpoint/2010/main" val="22217443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5717D990-D384-4C64-AD03-1BFCFC745D22}" type="slidenum">
              <a:rPr lang="en-US" smtClean="0">
                <a:latin typeface="Calibri" pitchFamily="34" charset="0"/>
              </a:rPr>
              <a:pPr eaLnBrk="1" hangingPunct="1"/>
              <a:t>23</a:t>
            </a:fld>
            <a:endParaRPr lang="en-US" smtClean="0">
              <a:latin typeface="Calibri" pitchFamily="34" charset="0"/>
            </a:endParaRPr>
          </a:p>
        </p:txBody>
      </p:sp>
      <p:sp>
        <p:nvSpPr>
          <p:cNvPr id="52227" name="Rectangle 2"/>
          <p:cNvSpPr>
            <a:spLocks noGrp="1" noRot="1" noChangeAspect="1" noChangeArrowheads="1" noTextEdit="1"/>
          </p:cNvSpPr>
          <p:nvPr>
            <p:ph type="sldImg"/>
          </p:nvPr>
        </p:nvSpPr>
        <p:spPr bwMode="auto">
          <a:xfrm>
            <a:off x="1144588" y="687388"/>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8" name="Rectangle 3"/>
          <p:cNvSpPr>
            <a:spLocks noGrp="1" noChangeArrowheads="1"/>
          </p:cNvSpPr>
          <p:nvPr>
            <p:ph type="body" idx="1"/>
          </p:nvPr>
        </p:nvSpPr>
        <p:spPr bwMode="auto">
          <a:xfrm>
            <a:off x="685800" y="4343400"/>
            <a:ext cx="5486400"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smtClean="0"/>
          </a:p>
        </p:txBody>
      </p:sp>
    </p:spTree>
    <p:extLst>
      <p:ext uri="{BB962C8B-B14F-4D97-AF65-F5344CB8AC3E}">
        <p14:creationId xmlns:p14="http://schemas.microsoft.com/office/powerpoint/2010/main" val="135252036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ln/>
        </p:spPr>
      </p:sp>
      <p:sp>
        <p:nvSpPr>
          <p:cNvPr id="68610" name="Rectangle 3"/>
          <p:cNvSpPr>
            <a:spLocks noGrp="1" noChangeArrowheads="1"/>
          </p:cNvSpPr>
          <p:nvPr>
            <p:ph type="body" idx="1"/>
          </p:nvPr>
        </p:nvSpPr>
        <p:spPr>
          <a:noFill/>
          <a:ln/>
        </p:spPr>
        <p:txBody>
          <a:bodyPr/>
          <a:lstStyle/>
          <a:p>
            <a:pPr eaLnBrk="1" hangingPunct="1"/>
            <a:r>
              <a:rPr lang="en-US" smtClean="0"/>
              <a:t>Many weight loss coaches use the term “starvation mode” to describe your body’s natural response to protect itself when you don’t eat enough for extended periods. When you regularly eat too little food to provide your body with the necessary nutrients, it perceives itself to be in danger from starvation. Since your body is wonderfully designed to protect you, it will slow down your metabolism to conserve energy so it can keep vital organs such as the brain and the heart going for as long as possible in the face of the perceived threat. While it will burn fat for fuel, it will also start burning lean muscle mass for fuel, which will slow down your metabolism even further. People on starvation diets invariably find that they regain all the weight they’ve lost (and then some) very quickly as soon as they start eating again.</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Rot="1" noChangeAspect="1" noChangeArrowheads="1" noTextEdit="1"/>
          </p:cNvSpPr>
          <p:nvPr>
            <p:ph type="sldImg"/>
          </p:nvPr>
        </p:nvSpPr>
        <p:spPr>
          <a:ln/>
        </p:spPr>
      </p:sp>
      <p:sp>
        <p:nvSpPr>
          <p:cNvPr id="46082" name="Rectangle 3"/>
          <p:cNvSpPr>
            <a:spLocks noGrp="1" noChangeArrowheads="1"/>
          </p:cNvSpPr>
          <p:nvPr>
            <p:ph type="body" idx="1"/>
          </p:nvPr>
        </p:nvSpPr>
        <p:spPr>
          <a:noFill/>
          <a:ln/>
        </p:spPr>
        <p:txBody>
          <a:bodyPr/>
          <a:lstStyle/>
          <a:p>
            <a:pPr eaLnBrk="1" hangingPunct="1"/>
            <a:r>
              <a:rPr lang="en-US" smtClean="0"/>
              <a:t>A BMI larger than 30 is a concern for weight management.</a:t>
            </a:r>
          </a:p>
          <a:p>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txBox="1">
            <a:spLocks noGrp="1" noChangeArrowheads="1"/>
          </p:cNvSpPr>
          <p:nvPr/>
        </p:nvSpPr>
        <p:spPr bwMode="auto">
          <a:xfrm>
            <a:off x="3887788" y="8686800"/>
            <a:ext cx="2970212" cy="457200"/>
          </a:xfrm>
          <a:prstGeom prst="rect">
            <a:avLst/>
          </a:prstGeom>
          <a:noFill/>
          <a:ln w="9525">
            <a:noFill/>
            <a:miter lim="800000"/>
            <a:headEnd/>
            <a:tailEnd/>
          </a:ln>
        </p:spPr>
        <p:txBody>
          <a:bodyPr lIns="90982" tIns="45492" rIns="90982" bIns="45492" anchor="b"/>
          <a:lstStyle/>
          <a:p>
            <a:pPr algn="r" defTabSz="909638" eaLnBrk="0" hangingPunct="0"/>
            <a:fld id="{7A626ED4-D0D6-4080-AF87-5FA4D26A1ED4}" type="slidenum">
              <a:rPr lang="en-US" sz="1200">
                <a:solidFill>
                  <a:srgbClr val="000000"/>
                </a:solidFill>
                <a:latin typeface="Times New Roman" pitchFamily="18" charset="0"/>
              </a:rPr>
              <a:pPr algn="r" defTabSz="909638" eaLnBrk="0" hangingPunct="0"/>
              <a:t>61</a:t>
            </a:fld>
            <a:endParaRPr lang="en-US" sz="1200">
              <a:solidFill>
                <a:srgbClr val="000000"/>
              </a:solidFill>
              <a:latin typeface="Times New Roman" pitchFamily="18" charset="0"/>
            </a:endParaRPr>
          </a:p>
        </p:txBody>
      </p:sp>
      <p:sp>
        <p:nvSpPr>
          <p:cNvPr id="83971" name="Rectangle 2"/>
          <p:cNvSpPr>
            <a:spLocks noGrp="1" noRot="1" noChangeAspect="1" noChangeArrowheads="1" noTextEdit="1"/>
          </p:cNvSpPr>
          <p:nvPr>
            <p:ph type="sldImg"/>
          </p:nvPr>
        </p:nvSpPr>
        <p:spPr>
          <a:xfrm>
            <a:off x="1146175" y="685800"/>
            <a:ext cx="4572000" cy="3429000"/>
          </a:xfrm>
          <a:ln/>
        </p:spPr>
      </p:sp>
      <p:sp>
        <p:nvSpPr>
          <p:cNvPr id="83972" name="Rectangle 3"/>
          <p:cNvSpPr>
            <a:spLocks noGrp="1" noChangeArrowheads="1"/>
          </p:cNvSpPr>
          <p:nvPr>
            <p:ph type="body" idx="1"/>
          </p:nvPr>
        </p:nvSpPr>
        <p:spPr>
          <a:xfrm>
            <a:off x="914400" y="4343400"/>
            <a:ext cx="5029200" cy="4114800"/>
          </a:xfrm>
          <a:noFill/>
          <a:ln/>
        </p:spPr>
        <p:txBody>
          <a:bodyPr lIns="90982" tIns="45492" rIns="90982" bIns="45492"/>
          <a:lstStyle/>
          <a:p>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p:cNvSpPr txBox="1">
            <a:spLocks noGrp="1" noChangeArrowheads="1"/>
          </p:cNvSpPr>
          <p:nvPr/>
        </p:nvSpPr>
        <p:spPr bwMode="auto">
          <a:xfrm>
            <a:off x="3887788" y="8686800"/>
            <a:ext cx="2970212" cy="457200"/>
          </a:xfrm>
          <a:prstGeom prst="rect">
            <a:avLst/>
          </a:prstGeom>
          <a:noFill/>
          <a:ln w="9525">
            <a:noFill/>
            <a:miter lim="800000"/>
            <a:headEnd/>
            <a:tailEnd/>
          </a:ln>
        </p:spPr>
        <p:txBody>
          <a:bodyPr lIns="90982" tIns="45492" rIns="90982" bIns="45492" anchor="b"/>
          <a:lstStyle/>
          <a:p>
            <a:pPr algn="r" defTabSz="909638" eaLnBrk="0" hangingPunct="0"/>
            <a:fld id="{2F816073-FE8E-4CEA-9A69-C7D4DF5A1511}" type="slidenum">
              <a:rPr lang="en-US" sz="1200">
                <a:solidFill>
                  <a:srgbClr val="000000"/>
                </a:solidFill>
                <a:latin typeface="Times New Roman" pitchFamily="18" charset="0"/>
              </a:rPr>
              <a:pPr algn="r" defTabSz="909638" eaLnBrk="0" hangingPunct="0"/>
              <a:t>62</a:t>
            </a:fld>
            <a:endParaRPr lang="en-US" sz="1200">
              <a:solidFill>
                <a:srgbClr val="000000"/>
              </a:solidFill>
              <a:latin typeface="Times New Roman" pitchFamily="18" charset="0"/>
            </a:endParaRPr>
          </a:p>
        </p:txBody>
      </p:sp>
      <p:sp>
        <p:nvSpPr>
          <p:cNvPr id="86019" name="Rectangle 2"/>
          <p:cNvSpPr>
            <a:spLocks noGrp="1" noRot="1" noChangeAspect="1" noChangeArrowheads="1" noTextEdit="1"/>
          </p:cNvSpPr>
          <p:nvPr>
            <p:ph type="sldImg"/>
          </p:nvPr>
        </p:nvSpPr>
        <p:spPr>
          <a:xfrm>
            <a:off x="1146175" y="685800"/>
            <a:ext cx="4572000" cy="3429000"/>
          </a:xfrm>
          <a:ln/>
        </p:spPr>
      </p:sp>
      <p:sp>
        <p:nvSpPr>
          <p:cNvPr id="86020" name="Rectangle 3"/>
          <p:cNvSpPr>
            <a:spLocks noGrp="1" noChangeArrowheads="1"/>
          </p:cNvSpPr>
          <p:nvPr>
            <p:ph type="body" idx="1"/>
          </p:nvPr>
        </p:nvSpPr>
        <p:spPr>
          <a:xfrm>
            <a:off x="914400" y="4343400"/>
            <a:ext cx="5029200" cy="4114800"/>
          </a:xfrm>
          <a:noFill/>
          <a:ln/>
        </p:spPr>
        <p:txBody>
          <a:bodyPr lIns="90982" tIns="45492" rIns="90982" bIns="45492"/>
          <a:lstStyle/>
          <a:p>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txBox="1">
            <a:spLocks noGrp="1" noChangeArrowheads="1"/>
          </p:cNvSpPr>
          <p:nvPr/>
        </p:nvSpPr>
        <p:spPr bwMode="auto">
          <a:xfrm>
            <a:off x="3887788" y="8686800"/>
            <a:ext cx="2970212" cy="457200"/>
          </a:xfrm>
          <a:prstGeom prst="rect">
            <a:avLst/>
          </a:prstGeom>
          <a:noFill/>
          <a:ln w="9525">
            <a:noFill/>
            <a:miter lim="800000"/>
            <a:headEnd/>
            <a:tailEnd/>
          </a:ln>
        </p:spPr>
        <p:txBody>
          <a:bodyPr lIns="90982" tIns="45492" rIns="90982" bIns="45492" anchor="b"/>
          <a:lstStyle/>
          <a:p>
            <a:pPr algn="r" defTabSz="909638" eaLnBrk="0" hangingPunct="0"/>
            <a:fld id="{5018863E-DDB5-474E-805B-8E881669EB40}" type="slidenum">
              <a:rPr lang="en-US" sz="1200">
                <a:solidFill>
                  <a:srgbClr val="000000"/>
                </a:solidFill>
                <a:latin typeface="Times New Roman" pitchFamily="18" charset="0"/>
              </a:rPr>
              <a:pPr algn="r" defTabSz="909638" eaLnBrk="0" hangingPunct="0"/>
              <a:t>63</a:t>
            </a:fld>
            <a:endParaRPr lang="en-US" sz="1200">
              <a:solidFill>
                <a:srgbClr val="000000"/>
              </a:solidFill>
              <a:latin typeface="Times New Roman" pitchFamily="18" charset="0"/>
            </a:endParaRPr>
          </a:p>
        </p:txBody>
      </p:sp>
      <p:sp>
        <p:nvSpPr>
          <p:cNvPr id="88067" name="Rectangle 2"/>
          <p:cNvSpPr>
            <a:spLocks noGrp="1" noRot="1" noChangeAspect="1" noChangeArrowheads="1" noTextEdit="1"/>
          </p:cNvSpPr>
          <p:nvPr>
            <p:ph type="sldImg"/>
          </p:nvPr>
        </p:nvSpPr>
        <p:spPr>
          <a:xfrm>
            <a:off x="1146175" y="685800"/>
            <a:ext cx="4572000" cy="3429000"/>
          </a:xfrm>
          <a:ln/>
        </p:spPr>
      </p:sp>
      <p:sp>
        <p:nvSpPr>
          <p:cNvPr id="88068" name="Rectangle 3"/>
          <p:cNvSpPr>
            <a:spLocks noGrp="1" noChangeArrowheads="1"/>
          </p:cNvSpPr>
          <p:nvPr>
            <p:ph type="body" idx="1"/>
          </p:nvPr>
        </p:nvSpPr>
        <p:spPr>
          <a:xfrm>
            <a:off x="914400" y="4343400"/>
            <a:ext cx="5029200" cy="4114800"/>
          </a:xfrm>
          <a:noFill/>
          <a:ln/>
        </p:spPr>
        <p:txBody>
          <a:bodyPr lIns="90982" tIns="45492" rIns="90982" bIns="45492"/>
          <a:lstStyle/>
          <a:p>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6"/>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 name="Rectangle 9"/>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10"/>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smtClean="0"/>
              <a:t>Click to edit Master title style</a:t>
            </a:r>
            <a:endParaRPr lang="en-US"/>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smtClean="0"/>
              <a:t>Click to edit Master subtitle style</a:t>
            </a:r>
            <a:endParaRPr lang="en-US"/>
          </a:p>
        </p:txBody>
      </p:sp>
      <p:sp>
        <p:nvSpPr>
          <p:cNvPr id="7" name="Date Placeholder 27"/>
          <p:cNvSpPr>
            <a:spLocks noGrp="1"/>
          </p:cNvSpPr>
          <p:nvPr>
            <p:ph type="dt" sz="half" idx="10"/>
          </p:nvPr>
        </p:nvSpPr>
        <p:spPr>
          <a:xfrm>
            <a:off x="76200" y="6069013"/>
            <a:ext cx="2057400" cy="685800"/>
          </a:xfrm>
        </p:spPr>
        <p:txBody>
          <a:bodyPr>
            <a:noAutofit/>
          </a:bodyPr>
          <a:lstStyle>
            <a:lvl1pPr algn="ctr">
              <a:defRPr sz="2000">
                <a:solidFill>
                  <a:srgbClr val="FFFFFF"/>
                </a:solidFill>
              </a:defRPr>
            </a:lvl1pPr>
          </a:lstStyle>
          <a:p>
            <a:pPr>
              <a:defRPr/>
            </a:pPr>
            <a:fld id="{A549D05F-0828-4A08-8B16-A87BD298CBE2}" type="datetimeFigureOut">
              <a:rPr lang="en-US"/>
              <a:pPr>
                <a:defRPr/>
              </a:pPr>
              <a:t>10/26/2017</a:t>
            </a:fld>
            <a:endParaRPr lang="en-US"/>
          </a:p>
        </p:txBody>
      </p:sp>
      <p:sp>
        <p:nvSpPr>
          <p:cNvPr id="10" name="Footer Placeholder 16"/>
          <p:cNvSpPr>
            <a:spLocks noGrp="1"/>
          </p:cNvSpPr>
          <p:nvPr>
            <p:ph type="ftr" sz="quarter" idx="11"/>
          </p:nvPr>
        </p:nvSpPr>
        <p:spPr>
          <a:xfrm>
            <a:off x="2085975" y="236538"/>
            <a:ext cx="5867400" cy="365125"/>
          </a:xfrm>
        </p:spPr>
        <p:txBody>
          <a:bodyPr/>
          <a:lstStyle>
            <a:lvl1pPr algn="r">
              <a:defRPr>
                <a:solidFill>
                  <a:schemeClr val="tx2"/>
                </a:solidFill>
              </a:defRPr>
            </a:lvl1pPr>
          </a:lstStyle>
          <a:p>
            <a:pPr>
              <a:defRPr/>
            </a:pPr>
            <a:endParaRPr lang="en-US"/>
          </a:p>
        </p:txBody>
      </p:sp>
      <p:sp>
        <p:nvSpPr>
          <p:cNvPr id="11" name="Slide Number Placeholder 28"/>
          <p:cNvSpPr>
            <a:spLocks noGrp="1"/>
          </p:cNvSpPr>
          <p:nvPr>
            <p:ph type="sldNum" sz="quarter" idx="12"/>
          </p:nvPr>
        </p:nvSpPr>
        <p:spPr>
          <a:xfrm>
            <a:off x="8001000" y="228600"/>
            <a:ext cx="838200" cy="381000"/>
          </a:xfrm>
        </p:spPr>
        <p:txBody>
          <a:bodyPr/>
          <a:lstStyle>
            <a:lvl1pPr>
              <a:defRPr>
                <a:solidFill>
                  <a:schemeClr val="tx2"/>
                </a:solidFill>
              </a:defRPr>
            </a:lvl1pPr>
          </a:lstStyle>
          <a:p>
            <a:pPr>
              <a:defRPr/>
            </a:pPr>
            <a:fld id="{A275F28A-D04E-4FD7-9FAB-B52F4EE5045D}" type="slidenum">
              <a:rPr lang="en-US"/>
              <a:pPr>
                <a:defRPr/>
              </a:pPr>
              <a:t>‹#›</a:t>
            </a:fld>
            <a:endParaRPr lang="en-US"/>
          </a:p>
        </p:txBody>
      </p:sp>
    </p:spTree>
  </p:cSld>
  <p:clrMapOvr>
    <a:overrideClrMapping bg1="dk1" tx1="lt1" bg2="dk2" tx2="lt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13"/>
          <p:cNvSpPr>
            <a:spLocks noGrp="1"/>
          </p:cNvSpPr>
          <p:nvPr>
            <p:ph type="dt" sz="half" idx="10"/>
          </p:nvPr>
        </p:nvSpPr>
        <p:spPr/>
        <p:txBody>
          <a:bodyPr/>
          <a:lstStyle>
            <a:lvl1pPr>
              <a:defRPr/>
            </a:lvl1pPr>
          </a:lstStyle>
          <a:p>
            <a:pPr>
              <a:defRPr/>
            </a:pPr>
            <a:fld id="{59EDCAE5-0378-43D0-B218-1336A6104A3D}" type="datetimeFigureOut">
              <a:rPr lang="en-US"/>
              <a:pPr>
                <a:defRPr/>
              </a:pPr>
              <a:t>10/26/2017</a:t>
            </a:fld>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22"/>
          <p:cNvSpPr>
            <a:spLocks noGrp="1"/>
          </p:cNvSpPr>
          <p:nvPr>
            <p:ph type="sldNum" sz="quarter" idx="12"/>
          </p:nvPr>
        </p:nvSpPr>
        <p:spPr/>
        <p:txBody>
          <a:bodyPr/>
          <a:lstStyle>
            <a:lvl1pPr>
              <a:defRPr/>
            </a:lvl1pPr>
          </a:lstStyle>
          <a:p>
            <a:pPr>
              <a:defRPr/>
            </a:pPr>
            <a:fld id="{28ED6BD6-24F7-4D46-A071-538A0D572770}"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6"/>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 name="Rectangle 7"/>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8"/>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 name="Vertical Title 1"/>
          <p:cNvSpPr>
            <a:spLocks noGrp="1"/>
          </p:cNvSpPr>
          <p:nvPr>
            <p:ph type="title" orient="vert"/>
          </p:nvPr>
        </p:nvSpPr>
        <p:spPr>
          <a:xfrm>
            <a:off x="6553200" y="609600"/>
            <a:ext cx="2057400" cy="55165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a:xfrm>
            <a:off x="6553200" y="6248400"/>
            <a:ext cx="2209800" cy="365125"/>
          </a:xfrm>
        </p:spPr>
        <p:txBody>
          <a:bodyPr/>
          <a:lstStyle>
            <a:lvl1pPr>
              <a:defRPr/>
            </a:lvl1pPr>
          </a:lstStyle>
          <a:p>
            <a:pPr>
              <a:defRPr/>
            </a:pPr>
            <a:fld id="{91BA693A-B6B2-483A-AD8D-EDE298E78DDA}" type="datetimeFigureOut">
              <a:rPr lang="en-US"/>
              <a:pPr>
                <a:defRPr/>
              </a:pPr>
              <a:t>10/26/2017</a:t>
            </a:fld>
            <a:endParaRPr lang="en-US"/>
          </a:p>
        </p:txBody>
      </p:sp>
      <p:sp>
        <p:nvSpPr>
          <p:cNvPr id="8" name="Footer Placeholder 4"/>
          <p:cNvSpPr>
            <a:spLocks noGrp="1"/>
          </p:cNvSpPr>
          <p:nvPr>
            <p:ph type="ftr" sz="quarter" idx="11"/>
          </p:nvPr>
        </p:nvSpPr>
        <p:spPr>
          <a:xfrm>
            <a:off x="457200" y="6248400"/>
            <a:ext cx="5573713" cy="365125"/>
          </a:xfrm>
        </p:spPr>
        <p:txBody>
          <a:bodyPr/>
          <a:lstStyle>
            <a:lvl1pPr>
              <a:defRPr/>
            </a:lvl1pPr>
          </a:lstStyle>
          <a:p>
            <a:pPr>
              <a:defRPr/>
            </a:pPr>
            <a:endParaRPr lang="en-US"/>
          </a:p>
        </p:txBody>
      </p:sp>
      <p:sp>
        <p:nvSpPr>
          <p:cNvPr id="9" name="Slide Number Placeholder 5"/>
          <p:cNvSpPr>
            <a:spLocks noGrp="1"/>
          </p:cNvSpPr>
          <p:nvPr>
            <p:ph type="sldNum" sz="quarter" idx="12"/>
          </p:nvPr>
        </p:nvSpPr>
        <p:spPr>
          <a:xfrm rot="5400000">
            <a:off x="5989638" y="144462"/>
            <a:ext cx="533400" cy="244475"/>
          </a:xfrm>
        </p:spPr>
        <p:txBody>
          <a:bodyPr/>
          <a:lstStyle>
            <a:lvl1pPr>
              <a:defRPr/>
            </a:lvl1pPr>
          </a:lstStyle>
          <a:p>
            <a:pPr>
              <a:defRPr/>
            </a:pPr>
            <a:fld id="{360380FC-1257-43E6-9FB8-EF62978505E0}" type="slidenum">
              <a:rPr lang="en-US"/>
              <a:pPr>
                <a:defRPr/>
              </a:pPr>
              <a:t>‹#›</a:t>
            </a:fld>
            <a:endParaRPr lang="en-US"/>
          </a:p>
        </p:txBody>
      </p:sp>
    </p:spTree>
  </p:cSld>
  <p:clrMapOvr>
    <a:overrideClrMapping bg1="lt1" tx1="dk1" bg2="lt2" tx2="dk2" accent1="accent1" accent2="accent2" accent3="accent3" accent4="accent4" accent5="accent5" accent6="accent6" hlink="hlink" folHlink="folHlink"/>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44475"/>
            <a:ext cx="8385175" cy="1431925"/>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838200" y="1905000"/>
            <a:ext cx="3927475" cy="4191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918075" y="1905000"/>
            <a:ext cx="3927475" cy="4191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838200" y="6245225"/>
            <a:ext cx="1901825" cy="476250"/>
          </a:xfrm>
        </p:spPr>
        <p:txBody>
          <a:bodyPr/>
          <a:lstStyle>
            <a:lvl1pPr>
              <a:defRPr/>
            </a:lvl1pPr>
          </a:lstStyle>
          <a:p>
            <a:pPr>
              <a:defRPr/>
            </a:pPr>
            <a:endParaRPr lang="en-US"/>
          </a:p>
        </p:txBody>
      </p:sp>
      <p:sp>
        <p:nvSpPr>
          <p:cNvPr id="6" name="Footer Placeholder 5"/>
          <p:cNvSpPr>
            <a:spLocks noGrp="1"/>
          </p:cNvSpPr>
          <p:nvPr>
            <p:ph type="ftr" sz="quarter" idx="11"/>
          </p:nvPr>
        </p:nvSpPr>
        <p:spPr>
          <a:xfrm>
            <a:off x="3429000" y="6245225"/>
            <a:ext cx="2895600" cy="476250"/>
          </a:xfrm>
        </p:spPr>
        <p:txBody>
          <a:bodyPr/>
          <a:lstStyle>
            <a:lvl1pPr>
              <a:defRPr/>
            </a:lvl1pPr>
          </a:lstStyle>
          <a:p>
            <a:pPr>
              <a:defRPr/>
            </a:pPr>
            <a:endParaRPr lang="en-US"/>
          </a:p>
        </p:txBody>
      </p:sp>
      <p:sp>
        <p:nvSpPr>
          <p:cNvPr id="7" name="Slide Number Placeholder 6"/>
          <p:cNvSpPr>
            <a:spLocks noGrp="1"/>
          </p:cNvSpPr>
          <p:nvPr>
            <p:ph type="sldNum" sz="quarter" idx="12"/>
          </p:nvPr>
        </p:nvSpPr>
        <p:spPr>
          <a:xfrm>
            <a:off x="6937375" y="6245225"/>
            <a:ext cx="1901825" cy="476250"/>
          </a:xfrm>
        </p:spPr>
        <p:txBody>
          <a:bodyPr/>
          <a:lstStyle>
            <a:lvl1pPr>
              <a:defRPr/>
            </a:lvl1pPr>
          </a:lstStyle>
          <a:p>
            <a:pPr>
              <a:defRPr/>
            </a:pPr>
            <a:fld id="{21D52EB3-424C-4A4E-8B3B-867656AE93F4}"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13"/>
          <p:cNvSpPr>
            <a:spLocks noGrp="1"/>
          </p:cNvSpPr>
          <p:nvPr>
            <p:ph type="dt" sz="half" idx="10"/>
          </p:nvPr>
        </p:nvSpPr>
        <p:spPr/>
        <p:txBody>
          <a:bodyPr/>
          <a:lstStyle>
            <a:lvl1pPr>
              <a:defRPr/>
            </a:lvl1pPr>
          </a:lstStyle>
          <a:p>
            <a:pPr>
              <a:defRPr/>
            </a:pPr>
            <a:fld id="{867009D3-1DC6-4546-AB1F-F78D9A22F34D}" type="datetimeFigureOut">
              <a:rPr lang="en-US"/>
              <a:pPr>
                <a:defRPr/>
              </a:pPr>
              <a:t>10/26/2017</a:t>
            </a:fld>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22"/>
          <p:cNvSpPr>
            <a:spLocks noGrp="1"/>
          </p:cNvSpPr>
          <p:nvPr>
            <p:ph type="sldNum" sz="quarter" idx="12"/>
          </p:nvPr>
        </p:nvSpPr>
        <p:spPr/>
        <p:txBody>
          <a:bodyPr/>
          <a:lstStyle>
            <a:lvl1pPr>
              <a:defRPr/>
            </a:lvl1pPr>
          </a:lstStyle>
          <a:p>
            <a:pPr>
              <a:defRPr/>
            </a:pPr>
            <a:fld id="{9ED1D03C-0454-4A47-9578-26A69BD7F39E}" type="slidenum">
              <a:rPr lang="en-US"/>
              <a:pPr>
                <a:defRPr/>
              </a:pPr>
              <a:t>‹#›</a:t>
            </a:fld>
            <a:endParaRPr 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13"/>
          <p:cNvSpPr>
            <a:spLocks noGrp="1"/>
          </p:cNvSpPr>
          <p:nvPr>
            <p:ph type="dt" sz="half" idx="10"/>
          </p:nvPr>
        </p:nvSpPr>
        <p:spPr/>
        <p:txBody>
          <a:bodyPr/>
          <a:lstStyle>
            <a:lvl1pPr>
              <a:defRPr/>
            </a:lvl1pPr>
          </a:lstStyle>
          <a:p>
            <a:pPr>
              <a:defRPr/>
            </a:pPr>
            <a:fld id="{4568D248-441F-4C7D-9A23-0A36D0E0B874}" type="datetimeFigureOut">
              <a:rPr lang="en-US"/>
              <a:pPr>
                <a:defRPr/>
              </a:pPr>
              <a:t>10/26/2017</a:t>
            </a:fld>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22"/>
          <p:cNvSpPr>
            <a:spLocks noGrp="1"/>
          </p:cNvSpPr>
          <p:nvPr>
            <p:ph type="sldNum" sz="quarter" idx="12"/>
          </p:nvPr>
        </p:nvSpPr>
        <p:spPr/>
        <p:txBody>
          <a:bodyPr/>
          <a:lstStyle>
            <a:lvl1pPr>
              <a:defRPr/>
            </a:lvl1pPr>
          </a:lstStyle>
          <a:p>
            <a:pPr>
              <a:defRPr/>
            </a:pPr>
            <a:fld id="{E6EA7FAF-D8A3-4F12-B623-C189BFF2DB62}" type="slidenum">
              <a:rPr lang="en-US"/>
              <a:pPr>
                <a:defRPr/>
              </a:pPr>
              <a:t>‹#›</a:t>
            </a:fld>
            <a:endParaRPr 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245225"/>
            <a:ext cx="2133600" cy="476250"/>
          </a:xfrm>
        </p:spPr>
        <p:txBody>
          <a:bodyPr/>
          <a:lstStyle>
            <a:lvl1pPr>
              <a:defRPr/>
            </a:lvl1pPr>
          </a:lstStyle>
          <a:p>
            <a:pPr>
              <a:defRPr/>
            </a:pPr>
            <a:endParaRPr lang="en-US"/>
          </a:p>
        </p:txBody>
      </p:sp>
      <p:sp>
        <p:nvSpPr>
          <p:cNvPr id="8" name="Footer Placeholder 7"/>
          <p:cNvSpPr>
            <a:spLocks noGrp="1"/>
          </p:cNvSpPr>
          <p:nvPr>
            <p:ph type="ftr" sz="quarter" idx="11"/>
          </p:nvPr>
        </p:nvSpPr>
        <p:spPr>
          <a:xfrm>
            <a:off x="3124200" y="6245225"/>
            <a:ext cx="2895600" cy="476250"/>
          </a:xfrm>
        </p:spPr>
        <p:txBody>
          <a:bodyPr/>
          <a:lstStyle>
            <a:lvl1pPr>
              <a:defRPr/>
            </a:lvl1pPr>
          </a:lstStyle>
          <a:p>
            <a:pPr>
              <a:defRPr/>
            </a:pPr>
            <a:endParaRPr lang="en-US"/>
          </a:p>
        </p:txBody>
      </p:sp>
      <p:sp>
        <p:nvSpPr>
          <p:cNvPr id="9" name="Slide Number Placeholder 8"/>
          <p:cNvSpPr>
            <a:spLocks noGrp="1"/>
          </p:cNvSpPr>
          <p:nvPr>
            <p:ph type="sldNum" sz="quarter" idx="12"/>
          </p:nvPr>
        </p:nvSpPr>
        <p:spPr>
          <a:xfrm>
            <a:off x="6553200" y="6245225"/>
            <a:ext cx="2133600" cy="476250"/>
          </a:xfrm>
        </p:spPr>
        <p:txBody>
          <a:bodyPr/>
          <a:lstStyle>
            <a:lvl1pPr>
              <a:defRPr/>
            </a:lvl1pPr>
          </a:lstStyle>
          <a:p>
            <a:pPr>
              <a:defRPr/>
            </a:pPr>
            <a:fld id="{198FCE59-A6D0-48D9-B9CB-7D024153C082}" type="slidenum">
              <a:rPr lang="en-US"/>
              <a:pPr>
                <a:defRPr/>
              </a:pPr>
              <a:t>‹#›</a:t>
            </a:fld>
            <a:endParaRPr lang="en-US"/>
          </a:p>
        </p:txBody>
      </p:sp>
    </p:spTree>
    <p:extLst>
      <p:ext uri="{BB962C8B-B14F-4D97-AF65-F5344CB8AC3E}">
        <p14:creationId xmlns:p14="http://schemas.microsoft.com/office/powerpoint/2010/main" val="29082280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smtClean="0"/>
              <a:t>Click to edit Master title style</a:t>
            </a:r>
            <a:endParaRPr lang="en-US"/>
          </a:p>
        </p:txBody>
      </p:sp>
      <p:sp>
        <p:nvSpPr>
          <p:cNvPr id="8" name="Content Placeholder 7"/>
          <p:cNvSpPr>
            <a:spLocks noGrp="1"/>
          </p:cNvSpPr>
          <p:nvPr>
            <p:ph sz="quarter" idx="1"/>
          </p:nvPr>
        </p:nvSpPr>
        <p:spPr>
          <a:xfrm>
            <a:off x="612648" y="1600200"/>
            <a:ext cx="8153400" cy="4495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13"/>
          <p:cNvSpPr>
            <a:spLocks noGrp="1"/>
          </p:cNvSpPr>
          <p:nvPr>
            <p:ph type="dt" sz="half" idx="10"/>
          </p:nvPr>
        </p:nvSpPr>
        <p:spPr/>
        <p:txBody>
          <a:bodyPr/>
          <a:lstStyle>
            <a:lvl1pPr>
              <a:defRPr/>
            </a:lvl1pPr>
          </a:lstStyle>
          <a:p>
            <a:pPr>
              <a:defRPr/>
            </a:pPr>
            <a:fld id="{C1D47254-BB08-4056-BCAF-A0D52A1FF498}" type="datetimeFigureOut">
              <a:rPr lang="en-US"/>
              <a:pPr>
                <a:defRPr/>
              </a:pPr>
              <a:t>10/26/2017</a:t>
            </a:fld>
            <a:endParaRPr lang="en-US"/>
          </a:p>
        </p:txBody>
      </p:sp>
      <p:sp>
        <p:nvSpPr>
          <p:cNvPr id="5" name="Footer Placeholder 2"/>
          <p:cNvSpPr>
            <a:spLocks noGrp="1"/>
          </p:cNvSpPr>
          <p:nvPr>
            <p:ph type="ftr" sz="quarter" idx="11"/>
          </p:nvPr>
        </p:nvSpPr>
        <p:spPr/>
        <p:txBody>
          <a:bodyPr/>
          <a:lstStyle>
            <a:lvl1pPr>
              <a:defRPr/>
            </a:lvl1pPr>
          </a:lstStyle>
          <a:p>
            <a:pPr>
              <a:defRPr/>
            </a:pPr>
            <a:endParaRPr lang="en-US"/>
          </a:p>
        </p:txBody>
      </p:sp>
      <p:sp>
        <p:nvSpPr>
          <p:cNvPr id="6" name="Slide Number Placeholder 22"/>
          <p:cNvSpPr>
            <a:spLocks noGrp="1"/>
          </p:cNvSpPr>
          <p:nvPr>
            <p:ph type="sldNum" sz="quarter" idx="12"/>
          </p:nvPr>
        </p:nvSpPr>
        <p:spPr/>
        <p:txBody>
          <a:bodyPr/>
          <a:lstStyle>
            <a:lvl1pPr>
              <a:defRPr/>
            </a:lvl1pPr>
          </a:lstStyle>
          <a:p>
            <a:pPr>
              <a:defRPr/>
            </a:pPr>
            <a:fld id="{C5CB2940-11F2-4433-A395-479541EA5EA5}"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6"/>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 name="Rectangle 7"/>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8"/>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smtClean="0"/>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smtClean="0"/>
              <a:t>Click to edit Master title style</a:t>
            </a:r>
            <a:endParaRPr lang="en-US"/>
          </a:p>
        </p:txBody>
      </p:sp>
      <p:sp>
        <p:nvSpPr>
          <p:cNvPr id="7" name="Date Placeholder 11"/>
          <p:cNvSpPr>
            <a:spLocks noGrp="1"/>
          </p:cNvSpPr>
          <p:nvPr>
            <p:ph type="dt" sz="half" idx="10"/>
          </p:nvPr>
        </p:nvSpPr>
        <p:spPr/>
        <p:txBody>
          <a:bodyPr/>
          <a:lstStyle>
            <a:lvl1pPr>
              <a:defRPr/>
            </a:lvl1pPr>
          </a:lstStyle>
          <a:p>
            <a:pPr>
              <a:defRPr/>
            </a:pPr>
            <a:fld id="{E440598E-397C-44E0-82C3-18CF900FA17D}" type="datetimeFigureOut">
              <a:rPr lang="en-US"/>
              <a:pPr>
                <a:defRPr/>
              </a:pPr>
              <a:t>10/26/2017</a:t>
            </a:fld>
            <a:endParaRPr lang="en-US"/>
          </a:p>
        </p:txBody>
      </p:sp>
      <p:sp>
        <p:nvSpPr>
          <p:cNvPr id="8" name="Slide Number Placeholder 12"/>
          <p:cNvSpPr>
            <a:spLocks noGrp="1"/>
          </p:cNvSpPr>
          <p:nvPr>
            <p:ph type="sldNum" sz="quarter" idx="11"/>
          </p:nvPr>
        </p:nvSpPr>
        <p:spPr>
          <a:xfrm>
            <a:off x="0" y="1752600"/>
            <a:ext cx="1295400" cy="701675"/>
          </a:xfrm>
        </p:spPr>
        <p:txBody>
          <a:bodyPr>
            <a:noAutofit/>
          </a:bodyPr>
          <a:lstStyle>
            <a:lvl1pPr>
              <a:defRPr sz="2400">
                <a:solidFill>
                  <a:srgbClr val="FFFFFF"/>
                </a:solidFill>
              </a:defRPr>
            </a:lvl1pPr>
          </a:lstStyle>
          <a:p>
            <a:pPr>
              <a:defRPr/>
            </a:pPr>
            <a:fld id="{82778646-895A-45DC-963C-3AE01E29715A}" type="slidenum">
              <a:rPr lang="en-US"/>
              <a:pPr>
                <a:defRPr/>
              </a:pPr>
              <a:t>‹#›</a:t>
            </a:fld>
            <a:endParaRPr lang="en-US"/>
          </a:p>
        </p:txBody>
      </p:sp>
      <p:sp>
        <p:nvSpPr>
          <p:cNvPr id="9" name="Footer Placeholder 13"/>
          <p:cNvSpPr>
            <a:spLocks noGrp="1"/>
          </p:cNvSpPr>
          <p:nvPr>
            <p:ph type="ftr" sz="quarter" idx="12"/>
          </p:nvPr>
        </p:nvSpPr>
        <p:spPr/>
        <p:txBody>
          <a:bodyPr/>
          <a:lstStyle>
            <a:lvl1pPr>
              <a:defRPr/>
            </a:lvl1pPr>
          </a:lstStyle>
          <a:p>
            <a:pPr>
              <a:defRPr/>
            </a:pPr>
            <a:endParaRPr lang="en-US"/>
          </a:p>
        </p:txBody>
      </p:sp>
    </p:spTree>
  </p:cSld>
  <p:clrMapOvr>
    <a:overrideClrMapping bg1="lt1" tx1="dk1" bg2="lt2" tx2="dk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9" name="Content Placeholder 8"/>
          <p:cNvSpPr>
            <a:spLocks noGrp="1"/>
          </p:cNvSpPr>
          <p:nvPr>
            <p:ph sz="quarter" idx="1"/>
          </p:nvPr>
        </p:nvSpPr>
        <p:spPr>
          <a:xfrm>
            <a:off x="609600" y="1589567"/>
            <a:ext cx="3886200" cy="4572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1" name="Content Placeholder 10"/>
          <p:cNvSpPr>
            <a:spLocks noGrp="1"/>
          </p:cNvSpPr>
          <p:nvPr>
            <p:ph sz="quarter" idx="2"/>
          </p:nvPr>
        </p:nvSpPr>
        <p:spPr>
          <a:xfrm>
            <a:off x="4844901" y="1589567"/>
            <a:ext cx="3886200" cy="45720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7"/>
          <p:cNvSpPr>
            <a:spLocks noGrp="1"/>
          </p:cNvSpPr>
          <p:nvPr>
            <p:ph type="dt" sz="half" idx="10"/>
          </p:nvPr>
        </p:nvSpPr>
        <p:spPr/>
        <p:txBody>
          <a:bodyPr rtlCol="0"/>
          <a:lstStyle>
            <a:lvl1pPr>
              <a:defRPr/>
            </a:lvl1pPr>
          </a:lstStyle>
          <a:p>
            <a:pPr>
              <a:defRPr/>
            </a:pPr>
            <a:fld id="{CC272A4F-ACBC-4BB4-AEE9-D7AC30E0F95B}" type="datetimeFigureOut">
              <a:rPr lang="en-US"/>
              <a:pPr>
                <a:defRPr/>
              </a:pPr>
              <a:t>10/26/2017</a:t>
            </a:fld>
            <a:endParaRPr lang="en-US"/>
          </a:p>
        </p:txBody>
      </p:sp>
      <p:sp>
        <p:nvSpPr>
          <p:cNvPr id="6" name="Slide Number Placeholder 9"/>
          <p:cNvSpPr>
            <a:spLocks noGrp="1"/>
          </p:cNvSpPr>
          <p:nvPr>
            <p:ph type="sldNum" sz="quarter" idx="11"/>
          </p:nvPr>
        </p:nvSpPr>
        <p:spPr/>
        <p:txBody>
          <a:bodyPr rtlCol="0"/>
          <a:lstStyle>
            <a:lvl1pPr>
              <a:defRPr/>
            </a:lvl1pPr>
          </a:lstStyle>
          <a:p>
            <a:pPr>
              <a:defRPr/>
            </a:pPr>
            <a:fld id="{3EA21B8B-17A2-457F-A09C-C26822E4B325}" type="slidenum">
              <a:rPr lang="en-US"/>
              <a:pPr>
                <a:defRPr/>
              </a:pPr>
              <a:t>‹#›</a:t>
            </a:fld>
            <a:endParaRPr lang="en-US"/>
          </a:p>
        </p:txBody>
      </p:sp>
      <p:sp>
        <p:nvSpPr>
          <p:cNvPr id="7" name="Footer Placeholder 11"/>
          <p:cNvSpPr>
            <a:spLocks noGrp="1"/>
          </p:cNvSpPr>
          <p:nvPr>
            <p:ph type="ftr" sz="quarter" idx="12"/>
          </p:nvPr>
        </p:nvSpPr>
        <p:spPr/>
        <p:txBody>
          <a:bodyPr rtlCol="0"/>
          <a:lstStyle>
            <a:lvl1pPr>
              <a:defRPr/>
            </a:lvl1pPr>
          </a:lstStyle>
          <a:p>
            <a:pPr>
              <a:defRPr/>
            </a:pPr>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smtClean="0"/>
              <a:t>Click to edit Master title style</a:t>
            </a:r>
            <a:endParaRPr lang="en-US"/>
          </a:p>
        </p:txBody>
      </p:sp>
      <p:sp>
        <p:nvSpPr>
          <p:cNvPr id="11" name="Content Placeholder 10"/>
          <p:cNvSpPr>
            <a:spLocks noGrp="1"/>
          </p:cNvSpPr>
          <p:nvPr>
            <p:ph sz="quarter" idx="2"/>
          </p:nvPr>
        </p:nvSpPr>
        <p:spPr>
          <a:xfrm>
            <a:off x="609600" y="2438400"/>
            <a:ext cx="3886200" cy="3581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3" name="Content Placeholder 12"/>
          <p:cNvSpPr>
            <a:spLocks noGrp="1"/>
          </p:cNvSpPr>
          <p:nvPr>
            <p:ph sz="quarter" idx="4"/>
          </p:nvPr>
        </p:nvSpPr>
        <p:spPr>
          <a:xfrm>
            <a:off x="4800600" y="2438400"/>
            <a:ext cx="3886200" cy="3581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smtClean="0"/>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smtClean="0"/>
              <a:t>Click to edit Master text styles</a:t>
            </a:r>
          </a:p>
        </p:txBody>
      </p:sp>
      <p:sp>
        <p:nvSpPr>
          <p:cNvPr id="7" name="Date Placeholder 9"/>
          <p:cNvSpPr>
            <a:spLocks noGrp="1"/>
          </p:cNvSpPr>
          <p:nvPr>
            <p:ph type="dt" sz="half" idx="10"/>
          </p:nvPr>
        </p:nvSpPr>
        <p:spPr/>
        <p:txBody>
          <a:bodyPr rtlCol="0"/>
          <a:lstStyle>
            <a:lvl1pPr>
              <a:defRPr/>
            </a:lvl1pPr>
          </a:lstStyle>
          <a:p>
            <a:pPr>
              <a:defRPr/>
            </a:pPr>
            <a:fld id="{D997B947-F4BE-48A8-B2E2-EFD47761952C}" type="datetimeFigureOut">
              <a:rPr lang="en-US"/>
              <a:pPr>
                <a:defRPr/>
              </a:pPr>
              <a:t>10/26/2017</a:t>
            </a:fld>
            <a:endParaRPr lang="en-US"/>
          </a:p>
        </p:txBody>
      </p:sp>
      <p:sp>
        <p:nvSpPr>
          <p:cNvPr id="8" name="Slide Number Placeholder 11"/>
          <p:cNvSpPr>
            <a:spLocks noGrp="1"/>
          </p:cNvSpPr>
          <p:nvPr>
            <p:ph type="sldNum" sz="quarter" idx="11"/>
          </p:nvPr>
        </p:nvSpPr>
        <p:spPr/>
        <p:txBody>
          <a:bodyPr rtlCol="0"/>
          <a:lstStyle>
            <a:lvl1pPr>
              <a:defRPr/>
            </a:lvl1pPr>
          </a:lstStyle>
          <a:p>
            <a:pPr>
              <a:defRPr/>
            </a:pPr>
            <a:fld id="{9980661F-5590-4A52-BF36-7664845B7D4E}" type="slidenum">
              <a:rPr lang="en-US"/>
              <a:pPr>
                <a:defRPr/>
              </a:pPr>
              <a:t>‹#›</a:t>
            </a:fld>
            <a:endParaRPr lang="en-US"/>
          </a:p>
        </p:txBody>
      </p:sp>
      <p:sp>
        <p:nvSpPr>
          <p:cNvPr id="9" name="Footer Placeholder 13"/>
          <p:cNvSpPr>
            <a:spLocks noGrp="1"/>
          </p:cNvSpPr>
          <p:nvPr>
            <p:ph type="ftr" sz="quarter" idx="12"/>
          </p:nvPr>
        </p:nvSpPr>
        <p:spPr/>
        <p:txBody>
          <a:bodyPr rtlCol="0"/>
          <a:lstStyle>
            <a:lvl1pPr>
              <a:defRPr/>
            </a:lvl1pPr>
          </a:lstStyle>
          <a:p>
            <a:pPr>
              <a:defRPr/>
            </a:pPr>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13"/>
          <p:cNvSpPr>
            <a:spLocks noGrp="1"/>
          </p:cNvSpPr>
          <p:nvPr>
            <p:ph type="dt" sz="half" idx="10"/>
          </p:nvPr>
        </p:nvSpPr>
        <p:spPr/>
        <p:txBody>
          <a:bodyPr/>
          <a:lstStyle>
            <a:lvl1pPr>
              <a:defRPr/>
            </a:lvl1pPr>
          </a:lstStyle>
          <a:p>
            <a:pPr>
              <a:defRPr/>
            </a:pPr>
            <a:fld id="{844052C9-439D-487E-9112-0024DE4723B0}" type="datetimeFigureOut">
              <a:rPr lang="en-US"/>
              <a:pPr>
                <a:defRPr/>
              </a:pPr>
              <a:t>10/26/2017</a:t>
            </a:fld>
            <a:endParaRPr lang="en-US"/>
          </a:p>
        </p:txBody>
      </p:sp>
      <p:sp>
        <p:nvSpPr>
          <p:cNvPr id="4" name="Footer Placeholder 2"/>
          <p:cNvSpPr>
            <a:spLocks noGrp="1"/>
          </p:cNvSpPr>
          <p:nvPr>
            <p:ph type="ftr" sz="quarter" idx="11"/>
          </p:nvPr>
        </p:nvSpPr>
        <p:spPr/>
        <p:txBody>
          <a:bodyPr/>
          <a:lstStyle>
            <a:lvl1pPr>
              <a:defRPr/>
            </a:lvl1pPr>
          </a:lstStyle>
          <a:p>
            <a:pPr>
              <a:defRPr/>
            </a:pPr>
            <a:endParaRPr lang="en-US"/>
          </a:p>
        </p:txBody>
      </p:sp>
      <p:sp>
        <p:nvSpPr>
          <p:cNvPr id="5" name="Slide Number Placeholder 22"/>
          <p:cNvSpPr>
            <a:spLocks noGrp="1"/>
          </p:cNvSpPr>
          <p:nvPr>
            <p:ph type="sldNum" sz="quarter" idx="12"/>
          </p:nvPr>
        </p:nvSpPr>
        <p:spPr/>
        <p:txBody>
          <a:bodyPr/>
          <a:lstStyle>
            <a:lvl1pPr>
              <a:defRPr/>
            </a:lvl1pPr>
          </a:lstStyle>
          <a:p>
            <a:pPr>
              <a:defRPr/>
            </a:pPr>
            <a:fld id="{7C8208CC-4C3D-4F1E-988B-DAC7CBFCF859}"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fld id="{82FFF3D9-7331-4EAE-85F9-50B515A81837}" type="datetimeFigureOut">
              <a:rPr lang="en-US"/>
              <a:pPr>
                <a:defRPr/>
              </a:pPr>
              <a:t>10/26/2017</a:t>
            </a:fld>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a:xfrm>
            <a:off x="0" y="6248400"/>
            <a:ext cx="533400" cy="381000"/>
          </a:xfrm>
        </p:spPr>
        <p:txBody>
          <a:bodyPr/>
          <a:lstStyle>
            <a:lvl1pPr>
              <a:defRPr>
                <a:solidFill>
                  <a:schemeClr val="tx2"/>
                </a:solidFill>
              </a:defRPr>
            </a:lvl1pPr>
          </a:lstStyle>
          <a:p>
            <a:pPr>
              <a:defRPr/>
            </a:pPr>
            <a:fld id="{F93D0A83-A6B6-41FA-8BD3-B6F82E001121}"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smtClean="0"/>
              <a:t>Click to edit Master title style</a:t>
            </a:r>
            <a:endParaRPr lang="en-US"/>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smtClean="0"/>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13"/>
          <p:cNvSpPr>
            <a:spLocks noGrp="1"/>
          </p:cNvSpPr>
          <p:nvPr>
            <p:ph type="dt" sz="half" idx="10"/>
          </p:nvPr>
        </p:nvSpPr>
        <p:spPr/>
        <p:txBody>
          <a:bodyPr/>
          <a:lstStyle>
            <a:lvl1pPr>
              <a:defRPr/>
            </a:lvl1pPr>
          </a:lstStyle>
          <a:p>
            <a:pPr>
              <a:defRPr/>
            </a:pPr>
            <a:fld id="{EDCD2F95-FCAC-4AE8-9558-9A8E0B1DD908}" type="datetimeFigureOut">
              <a:rPr lang="en-US"/>
              <a:pPr>
                <a:defRPr/>
              </a:pPr>
              <a:t>10/26/2017</a:t>
            </a:fld>
            <a:endParaRPr lang="en-US"/>
          </a:p>
        </p:txBody>
      </p:sp>
      <p:sp>
        <p:nvSpPr>
          <p:cNvPr id="6" name="Footer Placeholder 2"/>
          <p:cNvSpPr>
            <a:spLocks noGrp="1"/>
          </p:cNvSpPr>
          <p:nvPr>
            <p:ph type="ftr" sz="quarter" idx="11"/>
          </p:nvPr>
        </p:nvSpPr>
        <p:spPr/>
        <p:txBody>
          <a:bodyPr/>
          <a:lstStyle>
            <a:lvl1pPr>
              <a:defRPr/>
            </a:lvl1pPr>
          </a:lstStyle>
          <a:p>
            <a:pPr>
              <a:defRPr/>
            </a:pPr>
            <a:endParaRPr lang="en-US"/>
          </a:p>
        </p:txBody>
      </p:sp>
      <p:sp>
        <p:nvSpPr>
          <p:cNvPr id="7" name="Slide Number Placeholder 22"/>
          <p:cNvSpPr>
            <a:spLocks noGrp="1"/>
          </p:cNvSpPr>
          <p:nvPr>
            <p:ph type="sldNum" sz="quarter" idx="12"/>
          </p:nvPr>
        </p:nvSpPr>
        <p:spPr/>
        <p:txBody>
          <a:bodyPr/>
          <a:lstStyle>
            <a:lvl1pPr>
              <a:defRPr/>
            </a:lvl1pPr>
          </a:lstStyle>
          <a:p>
            <a:pPr>
              <a:defRPr/>
            </a:pPr>
            <a:fld id="{5D0DF16D-0F04-4ED7-8FD2-E3494416D50F}"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7"/>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8"/>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 name="Rectangle 9"/>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8" name="Rectangle 10"/>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smtClean="0"/>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smtClean="0"/>
              <a:t>Click to edit Master title style</a:t>
            </a:r>
            <a:endParaRPr lang="en-US"/>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smtClean="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a:defRPr/>
            </a:lvl1pPr>
          </a:lstStyle>
          <a:p>
            <a:pPr>
              <a:defRPr/>
            </a:pPr>
            <a:fld id="{403AB830-FD7C-4CE1-BD7F-4630736CD02E}" type="datetimeFigureOut">
              <a:rPr lang="en-US"/>
              <a:pPr>
                <a:defRPr/>
              </a:pPr>
              <a:t>10/26/2017</a:t>
            </a:fld>
            <a:endParaRPr lang="en-US"/>
          </a:p>
        </p:txBody>
      </p:sp>
      <p:sp>
        <p:nvSpPr>
          <p:cNvPr id="10" name="Slide Number Placeholder 12"/>
          <p:cNvSpPr>
            <a:spLocks noGrp="1"/>
          </p:cNvSpPr>
          <p:nvPr>
            <p:ph type="sldNum" sz="quarter" idx="11"/>
          </p:nvPr>
        </p:nvSpPr>
        <p:spPr>
          <a:xfrm>
            <a:off x="0" y="4667250"/>
            <a:ext cx="1447800" cy="663575"/>
          </a:xfrm>
        </p:spPr>
        <p:txBody>
          <a:bodyPr rtlCol="0"/>
          <a:lstStyle>
            <a:lvl1pPr>
              <a:defRPr sz="2800"/>
            </a:lvl1pPr>
          </a:lstStyle>
          <a:p>
            <a:pPr>
              <a:defRPr/>
            </a:pPr>
            <a:fld id="{DB2E716F-0A71-455B-895F-253C0F9AA3A1}" type="slidenum">
              <a:rPr lang="en-US"/>
              <a:pPr>
                <a:defRPr/>
              </a:pPr>
              <a:t>‹#›</a:t>
            </a:fld>
            <a:endParaRPr lang="en-US"/>
          </a:p>
        </p:txBody>
      </p:sp>
      <p:sp>
        <p:nvSpPr>
          <p:cNvPr id="11" name="Footer Placeholder 13"/>
          <p:cNvSpPr>
            <a:spLocks noGrp="1"/>
          </p:cNvSpPr>
          <p:nvPr>
            <p:ph type="ftr" sz="quarter" idx="12"/>
          </p:nvPr>
        </p:nvSpPr>
        <p:spPr>
          <a:xfrm>
            <a:off x="1600200" y="6248400"/>
            <a:ext cx="4572000" cy="365125"/>
          </a:xfrm>
        </p:spPr>
        <p:txBody>
          <a:bodyPr rtlCol="0"/>
          <a:lstStyle>
            <a:lvl1pPr>
              <a:defRPr/>
            </a:lvl1pPr>
          </a:lstStyle>
          <a:p>
            <a:pPr>
              <a:defRPr/>
            </a:pPr>
            <a:endParaRPr lang="en-US"/>
          </a:p>
        </p:txBody>
      </p:sp>
    </p:spTree>
  </p:cSld>
  <p:clrMapOvr>
    <a:overrideClrMapping bg1="lt1" tx1="dk1" bg2="lt2" tx2="dk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21"/>
          <p:cNvSpPr>
            <a:spLocks noGrp="1"/>
          </p:cNvSpPr>
          <p:nvPr>
            <p:ph type="title"/>
          </p:nvPr>
        </p:nvSpPr>
        <p:spPr bwMode="auto">
          <a:xfrm>
            <a:off x="609600" y="228600"/>
            <a:ext cx="8153400" cy="9906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12"/>
          <p:cNvSpPr>
            <a:spLocks noGrp="1"/>
          </p:cNvSpPr>
          <p:nvPr>
            <p:ph type="body" idx="1"/>
          </p:nvPr>
        </p:nvSpPr>
        <p:spPr bwMode="auto">
          <a:xfrm>
            <a:off x="612775" y="1600200"/>
            <a:ext cx="8153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a:solidFill>
                  <a:schemeClr val="tx2"/>
                </a:solidFill>
                <a:latin typeface="+mn-lt"/>
              </a:defRPr>
            </a:lvl1pPr>
          </a:lstStyle>
          <a:p>
            <a:pPr>
              <a:defRPr/>
            </a:pPr>
            <a:fld id="{6EF24F67-35F9-4B84-BAA3-55DBC8121B47}" type="datetimeFigureOut">
              <a:rPr lang="en-US"/>
              <a:pPr>
                <a:defRPr/>
              </a:pPr>
              <a:t>10/26/2017</a:t>
            </a:fld>
            <a:endParaRPr lang="en-US"/>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a:solidFill>
                  <a:schemeClr val="tx2"/>
                </a:solidFill>
                <a:latin typeface="+mn-lt"/>
              </a:defRPr>
            </a:lvl1pPr>
          </a:lstStyle>
          <a:p>
            <a:pPr>
              <a:defRPr/>
            </a:pPr>
            <a:endParaRPr lang="en-US"/>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a:solidFill>
                  <a:srgbClr val="FFFFFF"/>
                </a:solidFill>
                <a:latin typeface="+mn-lt"/>
              </a:defRPr>
            </a:lvl1pPr>
          </a:lstStyle>
          <a:p>
            <a:pPr>
              <a:defRPr/>
            </a:pPr>
            <a:fld id="{F204BE64-C217-481B-9301-0FD90BDBF06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76" r:id="rId1"/>
    <p:sldLayoutId id="2147483675" r:id="rId2"/>
    <p:sldLayoutId id="2147483677" r:id="rId3"/>
    <p:sldLayoutId id="2147483678" r:id="rId4"/>
    <p:sldLayoutId id="2147483679" r:id="rId5"/>
    <p:sldLayoutId id="2147483674" r:id="rId6"/>
    <p:sldLayoutId id="2147483680" r:id="rId7"/>
    <p:sldLayoutId id="2147483673" r:id="rId8"/>
    <p:sldLayoutId id="2147483681" r:id="rId9"/>
    <p:sldLayoutId id="2147483672" r:id="rId10"/>
    <p:sldLayoutId id="2147483682" r:id="rId11"/>
    <p:sldLayoutId id="2147483684" r:id="rId12"/>
    <p:sldLayoutId id="2147483671" r:id="rId13"/>
    <p:sldLayoutId id="2147483670" r:id="rId14"/>
    <p:sldLayoutId id="2147483700" r:id="rId15"/>
  </p:sldLayoutIdLst>
  <p:txStyles>
    <p:titleStyle>
      <a:lvl1pPr algn="l" rtl="0" eaLnBrk="0" fontAlgn="base" hangingPunct="0">
        <a:spcBef>
          <a:spcPct val="0"/>
        </a:spcBef>
        <a:spcAft>
          <a:spcPct val="0"/>
        </a:spcAft>
        <a:defRPr sz="4400" kern="1200">
          <a:solidFill>
            <a:schemeClr val="tx2"/>
          </a:solidFill>
          <a:latin typeface="+mj-lt"/>
          <a:ea typeface="+mj-ea"/>
          <a:cs typeface="+mj-cs"/>
        </a:defRPr>
      </a:lvl1pPr>
      <a:lvl2pPr algn="l" rtl="0" eaLnBrk="0" fontAlgn="base" hangingPunct="0">
        <a:spcBef>
          <a:spcPct val="0"/>
        </a:spcBef>
        <a:spcAft>
          <a:spcPct val="0"/>
        </a:spcAft>
        <a:defRPr sz="4400">
          <a:solidFill>
            <a:schemeClr val="tx2"/>
          </a:solidFill>
          <a:latin typeface="Tw Cen MT" pitchFamily="34" charset="0"/>
        </a:defRPr>
      </a:lvl2pPr>
      <a:lvl3pPr algn="l" rtl="0" eaLnBrk="0" fontAlgn="base" hangingPunct="0">
        <a:spcBef>
          <a:spcPct val="0"/>
        </a:spcBef>
        <a:spcAft>
          <a:spcPct val="0"/>
        </a:spcAft>
        <a:defRPr sz="4400">
          <a:solidFill>
            <a:schemeClr val="tx2"/>
          </a:solidFill>
          <a:latin typeface="Tw Cen MT" pitchFamily="34" charset="0"/>
        </a:defRPr>
      </a:lvl3pPr>
      <a:lvl4pPr algn="l" rtl="0" eaLnBrk="0" fontAlgn="base" hangingPunct="0">
        <a:spcBef>
          <a:spcPct val="0"/>
        </a:spcBef>
        <a:spcAft>
          <a:spcPct val="0"/>
        </a:spcAft>
        <a:defRPr sz="4400">
          <a:solidFill>
            <a:schemeClr val="tx2"/>
          </a:solidFill>
          <a:latin typeface="Tw Cen MT" pitchFamily="34" charset="0"/>
        </a:defRPr>
      </a:lvl4pPr>
      <a:lvl5pPr algn="l" rtl="0" eaLnBrk="0" fontAlgn="base" hangingPunct="0">
        <a:spcBef>
          <a:spcPct val="0"/>
        </a:spcBef>
        <a:spcAft>
          <a:spcPct val="0"/>
        </a:spcAft>
        <a:defRPr sz="4400">
          <a:solidFill>
            <a:schemeClr val="tx2"/>
          </a:solidFill>
          <a:latin typeface="Tw Cen MT" pitchFamily="34" charset="0"/>
        </a:defRPr>
      </a:lvl5pPr>
      <a:lvl6pPr marL="457200" algn="l" rtl="0" fontAlgn="base">
        <a:spcBef>
          <a:spcPct val="0"/>
        </a:spcBef>
        <a:spcAft>
          <a:spcPct val="0"/>
        </a:spcAft>
        <a:defRPr sz="4400">
          <a:solidFill>
            <a:schemeClr val="tx2"/>
          </a:solidFill>
          <a:latin typeface="Tw Cen MT" pitchFamily="34" charset="0"/>
        </a:defRPr>
      </a:lvl6pPr>
      <a:lvl7pPr marL="914400" algn="l" rtl="0" fontAlgn="base">
        <a:spcBef>
          <a:spcPct val="0"/>
        </a:spcBef>
        <a:spcAft>
          <a:spcPct val="0"/>
        </a:spcAft>
        <a:defRPr sz="4400">
          <a:solidFill>
            <a:schemeClr val="tx2"/>
          </a:solidFill>
          <a:latin typeface="Tw Cen MT" pitchFamily="34" charset="0"/>
        </a:defRPr>
      </a:lvl7pPr>
      <a:lvl8pPr marL="1371600" algn="l" rtl="0" fontAlgn="base">
        <a:spcBef>
          <a:spcPct val="0"/>
        </a:spcBef>
        <a:spcAft>
          <a:spcPct val="0"/>
        </a:spcAft>
        <a:defRPr sz="4400">
          <a:solidFill>
            <a:schemeClr val="tx2"/>
          </a:solidFill>
          <a:latin typeface="Tw Cen MT" pitchFamily="34" charset="0"/>
        </a:defRPr>
      </a:lvl8pPr>
      <a:lvl9pPr marL="1828800" algn="l" rtl="0" fontAlgn="base">
        <a:spcBef>
          <a:spcPct val="0"/>
        </a:spcBef>
        <a:spcAft>
          <a:spcPct val="0"/>
        </a:spcAft>
        <a:defRPr sz="4400">
          <a:solidFill>
            <a:schemeClr val="tx2"/>
          </a:solidFill>
          <a:latin typeface="Tw Cen MT" pitchFamily="34" charset="0"/>
        </a:defRPr>
      </a:lvl9pPr>
    </p:titleStyle>
    <p:bodyStyle>
      <a:lvl1pPr marL="319088" indent="-319088" algn="l" rtl="0" eaLnBrk="0" fontAlgn="base" hangingPunct="0">
        <a:spcBef>
          <a:spcPts val="700"/>
        </a:spcBef>
        <a:spcAft>
          <a:spcPct val="0"/>
        </a:spcAft>
        <a:buClr>
          <a:schemeClr val="accent2"/>
        </a:buClr>
        <a:buSzPct val="60000"/>
        <a:buFont typeface="Wingdings" pitchFamily="2" charset="2"/>
        <a:buChar char=""/>
        <a:defRPr sz="2900" kern="1200">
          <a:solidFill>
            <a:schemeClr val="tx1"/>
          </a:solidFill>
          <a:latin typeface="+mn-lt"/>
          <a:ea typeface="+mn-ea"/>
          <a:cs typeface="+mn-cs"/>
        </a:defRPr>
      </a:lvl1pPr>
      <a:lvl2pPr marL="639763" indent="-273050" algn="l" rtl="0" eaLnBrk="0" fontAlgn="base" hangingPunct="0">
        <a:spcBef>
          <a:spcPts val="550"/>
        </a:spcBef>
        <a:spcAft>
          <a:spcPct val="0"/>
        </a:spcAft>
        <a:buClr>
          <a:schemeClr val="accent1"/>
        </a:buClr>
        <a:buSzPct val="70000"/>
        <a:buFont typeface="Wingdings 2" pitchFamily="18" charset="2"/>
        <a:buChar char=""/>
        <a:defRPr sz="2600" kern="1200">
          <a:solidFill>
            <a:schemeClr val="tx1"/>
          </a:solidFill>
          <a:latin typeface="+mn-lt"/>
          <a:ea typeface="+mn-ea"/>
          <a:cs typeface="+mn-cs"/>
        </a:defRPr>
      </a:lvl2pPr>
      <a:lvl3pPr marL="914400" indent="-228600" algn="l" rtl="0" eaLnBrk="0" fontAlgn="base" hangingPunct="0">
        <a:spcBef>
          <a:spcPts val="500"/>
        </a:spcBef>
        <a:spcAft>
          <a:spcPct val="0"/>
        </a:spcAft>
        <a:buClr>
          <a:schemeClr val="accent2"/>
        </a:buClr>
        <a:buSzPct val="75000"/>
        <a:buFont typeface="Wingdings" pitchFamily="2" charset="2"/>
        <a:buChar char=""/>
        <a:defRPr sz="2300" kern="1200">
          <a:solidFill>
            <a:schemeClr val="tx1"/>
          </a:solidFill>
          <a:latin typeface="+mn-lt"/>
          <a:ea typeface="+mn-ea"/>
          <a:cs typeface="+mn-cs"/>
        </a:defRPr>
      </a:lvl3pPr>
      <a:lvl4pPr marL="1371600" indent="-228600" algn="l" rtl="0" eaLnBrk="0" fontAlgn="base" hangingPunct="0">
        <a:spcBef>
          <a:spcPts val="400"/>
        </a:spcBef>
        <a:spcAft>
          <a:spcPct val="0"/>
        </a:spcAft>
        <a:buClr>
          <a:srgbClr val="A5AB81"/>
        </a:buClr>
        <a:buSzPct val="75000"/>
        <a:buFont typeface="Wingdings" pitchFamily="2" charset="2"/>
        <a:buChar char=""/>
        <a:defRPr sz="2000" kern="1200">
          <a:solidFill>
            <a:schemeClr val="tx1"/>
          </a:solidFill>
          <a:latin typeface="+mn-lt"/>
          <a:ea typeface="+mn-ea"/>
          <a:cs typeface="+mn-cs"/>
        </a:defRPr>
      </a:lvl4pPr>
      <a:lvl5pPr marL="1828800" indent="-228600" algn="l" rtl="0" eaLnBrk="0" fontAlgn="base" hangingPunct="0">
        <a:spcBef>
          <a:spcPts val="400"/>
        </a:spcBef>
        <a:spcAft>
          <a:spcPct val="0"/>
        </a:spcAft>
        <a:buClr>
          <a:srgbClr val="D8B25C"/>
        </a:buClr>
        <a:buSzPct val="65000"/>
        <a:buFont typeface="Wingdings" pitchFamily="2" charset="2"/>
        <a:buChar char=""/>
        <a:defRPr sz="2000" kern="1200">
          <a:solidFill>
            <a:schemeClr val="tx1"/>
          </a:solidFill>
          <a:latin typeface="+mn-lt"/>
          <a:ea typeface="+mn-ea"/>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jpe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2.xml"/><Relationship Id="rId5" Type="http://schemas.openxmlformats.org/officeDocument/2006/relationships/image" Target="../media/image24.jpeg"/><Relationship Id="rId4" Type="http://schemas.openxmlformats.org/officeDocument/2006/relationships/image" Target="../media/image23.jpeg"/></Relationships>
</file>

<file path=ppt/slides/_rels/slide1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xml"/><Relationship Id="rId1" Type="http://schemas.openxmlformats.org/officeDocument/2006/relationships/slideLayout" Target="../slideLayouts/slideLayout15.xml"/><Relationship Id="rId5" Type="http://schemas.openxmlformats.org/officeDocument/2006/relationships/image" Target="../media/image28.png"/><Relationship Id="rId4" Type="http://schemas.openxmlformats.org/officeDocument/2006/relationships/image" Target="../media/image30.wmf"/></Relationships>
</file>

<file path=ppt/slides/_rels/slide1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notesSlide" Target="../notesSlides/notesSlide3.xml"/><Relationship Id="rId1" Type="http://schemas.openxmlformats.org/officeDocument/2006/relationships/slideLayout" Target="../slideLayouts/slideLayout15.xml"/><Relationship Id="rId5" Type="http://schemas.openxmlformats.org/officeDocument/2006/relationships/image" Target="../media/image34.jpeg"/><Relationship Id="rId4" Type="http://schemas.openxmlformats.org/officeDocument/2006/relationships/image" Target="../media/image33.jpeg"/></Relationships>
</file>

<file path=ppt/slides/_rels/slide2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notesSlide" Target="../notesSlides/notesSlide4.xml"/><Relationship Id="rId1" Type="http://schemas.openxmlformats.org/officeDocument/2006/relationships/slideLayout" Target="../slideLayouts/slideLayout15.xml"/><Relationship Id="rId6" Type="http://schemas.openxmlformats.org/officeDocument/2006/relationships/image" Target="../media/image39.png"/><Relationship Id="rId5" Type="http://schemas.openxmlformats.org/officeDocument/2006/relationships/image" Target="../media/image38.jpeg"/><Relationship Id="rId4" Type="http://schemas.openxmlformats.org/officeDocument/2006/relationships/image" Target="../media/image37.jpeg"/></Relationships>
</file>

<file path=ppt/slides/_rels/slide2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jpeg"/><Relationship Id="rId1" Type="http://schemas.openxmlformats.org/officeDocument/2006/relationships/slideLayout" Target="../slideLayouts/slideLayout6.xml"/><Relationship Id="rId5" Type="http://schemas.openxmlformats.org/officeDocument/2006/relationships/image" Target="../media/image45.png"/><Relationship Id="rId4" Type="http://schemas.openxmlformats.org/officeDocument/2006/relationships/image" Target="../media/image44.jpeg"/></Relationships>
</file>

<file path=ppt/slides/_rels/slide27.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7.jpe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slideLayout" Target="../slideLayouts/slideLayout2.xml"/><Relationship Id="rId1" Type="http://schemas.openxmlformats.org/officeDocument/2006/relationships/video" Target="https://www.youtube.com/embed/Da8jLOre5uM"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png"/><Relationship Id="rId1" Type="http://schemas.openxmlformats.org/officeDocument/2006/relationships/slideLayout" Target="../slideLayouts/slideLayout12.xml"/><Relationship Id="rId4" Type="http://schemas.openxmlformats.org/officeDocument/2006/relationships/image" Target="../media/image9.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11.jpeg"/><Relationship Id="rId1" Type="http://schemas.openxmlformats.org/officeDocument/2006/relationships/slideLayout" Target="../slideLayouts/slideLayout2.xml"/><Relationship Id="rId4" Type="http://schemas.openxmlformats.org/officeDocument/2006/relationships/image" Target="../media/image13.wmf"/></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image" Target="../media/image58.jp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pPr eaLnBrk="1" fontAlgn="auto" hangingPunct="1">
              <a:spcAft>
                <a:spcPts val="0"/>
              </a:spcAft>
              <a:defRPr/>
            </a:pPr>
            <a:r>
              <a:rPr lang="en-US" dirty="0" smtClean="0"/>
              <a:t>Weight Management</a:t>
            </a:r>
            <a:endParaRPr lang="en-US" dirty="0"/>
          </a:p>
        </p:txBody>
      </p:sp>
      <p:sp>
        <p:nvSpPr>
          <p:cNvPr id="18434" name="Subtitle 2"/>
          <p:cNvSpPr>
            <a:spLocks noGrp="1"/>
          </p:cNvSpPr>
          <p:nvPr>
            <p:ph type="subTitle" idx="1"/>
          </p:nvPr>
        </p:nvSpPr>
        <p:spPr>
          <a:xfrm>
            <a:off x="2362200" y="6049963"/>
            <a:ext cx="6705600" cy="685800"/>
          </a:xfrm>
        </p:spPr>
        <p:txBody>
          <a:bodyPr/>
          <a:lstStyle/>
          <a:p>
            <a:pPr eaLnBrk="1" hangingPunct="1"/>
            <a:endParaRPr lang="en-US" smtClean="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2465" name="Rectangle 2"/>
          <p:cNvSpPr>
            <a:spLocks noGrp="1" noRot="1" noChangeArrowheads="1"/>
          </p:cNvSpPr>
          <p:nvPr>
            <p:ph type="title"/>
          </p:nvPr>
        </p:nvSpPr>
        <p:spPr>
          <a:xfrm>
            <a:off x="0" y="0"/>
            <a:ext cx="8839200" cy="1295400"/>
          </a:xfrm>
        </p:spPr>
        <p:txBody>
          <a:bodyPr/>
          <a:lstStyle/>
          <a:p>
            <a:pPr eaLnBrk="1" hangingPunct="1"/>
            <a:r>
              <a:rPr lang="en-US" sz="3600" smtClean="0"/>
              <a:t>What happens if I take in fewer calories than my body needs for energy?</a:t>
            </a:r>
          </a:p>
        </p:txBody>
      </p:sp>
      <p:sp>
        <p:nvSpPr>
          <p:cNvPr id="41987" name="Rectangle 3"/>
          <p:cNvSpPr>
            <a:spLocks noGrp="1" noRot="1" noChangeArrowheads="1"/>
          </p:cNvSpPr>
          <p:nvPr>
            <p:ph type="body" idx="1"/>
          </p:nvPr>
        </p:nvSpPr>
        <p:spPr>
          <a:xfrm>
            <a:off x="838200" y="2057400"/>
            <a:ext cx="8007350" cy="4038600"/>
          </a:xfrm>
        </p:spPr>
        <p:txBody>
          <a:bodyPr/>
          <a:lstStyle/>
          <a:p>
            <a:pPr eaLnBrk="1" hangingPunct="1"/>
            <a:r>
              <a:rPr lang="en-US" dirty="0" smtClean="0"/>
              <a:t>Your body will burn the stored fat and you will </a:t>
            </a:r>
            <a:r>
              <a:rPr lang="en-US" u="sng" dirty="0" smtClean="0"/>
              <a:t>lose weight</a:t>
            </a:r>
            <a:r>
              <a:rPr lang="en-US" dirty="0" smtClean="0"/>
              <a:t>.</a:t>
            </a:r>
          </a:p>
        </p:txBody>
      </p:sp>
      <p:pic>
        <p:nvPicPr>
          <p:cNvPr id="2" name="Picture 1"/>
          <p:cNvPicPr>
            <a:picLocks noChangeAspect="1"/>
          </p:cNvPicPr>
          <p:nvPr/>
        </p:nvPicPr>
        <p:blipFill>
          <a:blip r:embed="rId2"/>
          <a:stretch>
            <a:fillRect/>
          </a:stretch>
        </p:blipFill>
        <p:spPr>
          <a:xfrm>
            <a:off x="3429000" y="3429000"/>
            <a:ext cx="2952750" cy="26670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1987">
                                            <p:txEl>
                                              <p:pRg st="0" end="0"/>
                                            </p:txEl>
                                          </p:spTgt>
                                        </p:tgtEl>
                                        <p:attrNameLst>
                                          <p:attrName>style.visibility</p:attrName>
                                        </p:attrNameLst>
                                      </p:cBhvr>
                                      <p:to>
                                        <p:strVal val="visible"/>
                                      </p:to>
                                    </p:set>
                                    <p:animEffect transition="in" filter="fade">
                                      <p:cBhvr>
                                        <p:cTn id="7" dur="1000"/>
                                        <p:tgtEl>
                                          <p:spTgt spid="41987">
                                            <p:txEl>
                                              <p:pRg st="0" end="0"/>
                                            </p:txEl>
                                          </p:spTgt>
                                        </p:tgtEl>
                                      </p:cBhvr>
                                    </p:animEffect>
                                    <p:anim calcmode="lin" valueType="num">
                                      <p:cBhvr>
                                        <p:cTn id="8" dur="1000" fill="hold"/>
                                        <p:tgtEl>
                                          <p:spTgt spid="4198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198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Calorie connection</a:t>
            </a:r>
          </a:p>
        </p:txBody>
      </p:sp>
      <p:sp>
        <p:nvSpPr>
          <p:cNvPr id="3" name="Content Placeholder 2"/>
          <p:cNvSpPr>
            <a:spLocks noGrp="1"/>
          </p:cNvSpPr>
          <p:nvPr>
            <p:ph sz="quarter" idx="1"/>
          </p:nvPr>
        </p:nvSpPr>
        <p:spPr/>
        <p:txBody>
          <a:bodyPr/>
          <a:lstStyle/>
          <a:p>
            <a:r>
              <a:rPr lang="en-US" dirty="0" smtClean="0"/>
              <a:t>There </a:t>
            </a:r>
            <a:r>
              <a:rPr lang="en-US" dirty="0"/>
              <a:t>are 9 calories per gram of fat</a:t>
            </a:r>
          </a:p>
          <a:p>
            <a:r>
              <a:rPr lang="en-US" dirty="0"/>
              <a:t>There are 4 calories per gram in carbs and protein</a:t>
            </a:r>
          </a:p>
          <a:p>
            <a:r>
              <a:rPr lang="en-US" dirty="0"/>
              <a:t>Sugary foods contain more calories</a:t>
            </a:r>
          </a:p>
          <a:p>
            <a:r>
              <a:rPr lang="en-US" dirty="0"/>
              <a:t>Foods that are high in fat are usually high in calories also</a:t>
            </a:r>
          </a:p>
          <a:p>
            <a:r>
              <a:rPr lang="en-US" dirty="0"/>
              <a:t>Food prep plays a big role in the number of calories in the dish</a:t>
            </a:r>
          </a:p>
          <a:p>
            <a:endParaRPr lang="en-US" dirty="0"/>
          </a:p>
        </p:txBody>
      </p:sp>
    </p:spTree>
    <p:extLst>
      <p:ext uri="{BB962C8B-B14F-4D97-AF65-F5344CB8AC3E}">
        <p14:creationId xmlns:p14="http://schemas.microsoft.com/office/powerpoint/2010/main" val="20179783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1" name="Picture 3" descr="Caloric balance is like a scale. Calories in = food and beverages. Calories out = body functions and physical activity."/>
          <p:cNvPicPr>
            <a:picLocks noChangeAspect="1" noChangeArrowheads="1"/>
          </p:cNvPicPr>
          <p:nvPr/>
        </p:nvPicPr>
        <p:blipFill>
          <a:blip r:embed="rId2" cstate="print"/>
          <a:srcRect/>
          <a:stretch>
            <a:fillRect/>
          </a:stretch>
        </p:blipFill>
        <p:spPr bwMode="auto">
          <a:xfrm>
            <a:off x="2057400" y="0"/>
            <a:ext cx="5334000" cy="3324225"/>
          </a:xfrm>
          <a:prstGeom prst="rect">
            <a:avLst/>
          </a:prstGeom>
          <a:noFill/>
          <a:ln w="9525">
            <a:noFill/>
            <a:miter lim="800000"/>
            <a:headEnd/>
            <a:tailEnd/>
          </a:ln>
        </p:spPr>
      </p:pic>
      <p:pic>
        <p:nvPicPr>
          <p:cNvPr id="40962" name="Picture 4"/>
          <p:cNvPicPr>
            <a:picLocks noChangeAspect="1" noChangeArrowheads="1"/>
          </p:cNvPicPr>
          <p:nvPr/>
        </p:nvPicPr>
        <p:blipFill>
          <a:blip r:embed="rId3" cstate="print"/>
          <a:srcRect/>
          <a:stretch>
            <a:fillRect/>
          </a:stretch>
        </p:blipFill>
        <p:spPr bwMode="auto">
          <a:xfrm>
            <a:off x="1219200" y="3352800"/>
            <a:ext cx="6858000" cy="3219450"/>
          </a:xfrm>
          <a:prstGeom prst="rect">
            <a:avLst/>
          </a:prstGeom>
          <a:noFill/>
          <a:ln w="9525">
            <a:noFill/>
            <a:miter lim="800000"/>
            <a:headEnd/>
            <a:tailEnd/>
          </a:ln>
        </p:spPr>
      </p:pic>
      <p:sp>
        <p:nvSpPr>
          <p:cNvPr id="40963" name="Text Box 4"/>
          <p:cNvSpPr txBox="1">
            <a:spLocks noChangeArrowheads="1"/>
          </p:cNvSpPr>
          <p:nvPr/>
        </p:nvSpPr>
        <p:spPr bwMode="auto">
          <a:xfrm>
            <a:off x="457200" y="381000"/>
            <a:ext cx="2133600" cy="366713"/>
          </a:xfrm>
          <a:prstGeom prst="rect">
            <a:avLst/>
          </a:prstGeom>
          <a:noFill/>
          <a:ln w="9525">
            <a:noFill/>
            <a:miter lim="800000"/>
            <a:headEnd/>
            <a:tailEnd/>
          </a:ln>
        </p:spPr>
        <p:txBody>
          <a:bodyPr>
            <a:spAutoFit/>
          </a:bodyPr>
          <a:lstStyle/>
          <a:p>
            <a:pPr>
              <a:spcBef>
                <a:spcPct val="50000"/>
              </a:spcBef>
            </a:pPr>
            <a:r>
              <a:rPr lang="en-US"/>
              <a:t>What’s a calorie?</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3010" name="Rectangle 2"/>
          <p:cNvSpPr>
            <a:spLocks noGrp="1" noRot="1" noChangeArrowheads="1"/>
          </p:cNvSpPr>
          <p:nvPr>
            <p:ph type="title"/>
          </p:nvPr>
        </p:nvSpPr>
        <p:spPr>
          <a:xfrm>
            <a:off x="612775" y="228600"/>
            <a:ext cx="8153400" cy="990600"/>
          </a:xfrm>
        </p:spPr>
        <p:txBody>
          <a:bodyPr>
            <a:normAutofit fontScale="90000"/>
          </a:bodyPr>
          <a:lstStyle/>
          <a:p>
            <a:pPr eaLnBrk="1" fontAlgn="auto" hangingPunct="1">
              <a:spcAft>
                <a:spcPts val="0"/>
              </a:spcAft>
              <a:defRPr/>
            </a:pPr>
            <a:r>
              <a:rPr lang="en-US"/>
              <a:t>What is a safe amount to lose or gain in one week?</a:t>
            </a:r>
          </a:p>
        </p:txBody>
      </p:sp>
      <p:sp>
        <p:nvSpPr>
          <p:cNvPr id="43011" name="Rectangle 3"/>
          <p:cNvSpPr>
            <a:spLocks noGrp="1" noRot="1" noChangeArrowheads="1"/>
          </p:cNvSpPr>
          <p:nvPr>
            <p:ph type="body" idx="1"/>
          </p:nvPr>
        </p:nvSpPr>
        <p:spPr>
          <a:xfrm>
            <a:off x="228600" y="1752600"/>
            <a:ext cx="5867400" cy="4495800"/>
          </a:xfrm>
        </p:spPr>
        <p:txBody>
          <a:bodyPr/>
          <a:lstStyle/>
          <a:p>
            <a:pPr eaLnBrk="1" hangingPunct="1"/>
            <a:r>
              <a:rPr lang="en-US" smtClean="0"/>
              <a:t>1-2 pounds</a:t>
            </a:r>
          </a:p>
          <a:p>
            <a:pPr eaLnBrk="1" hangingPunct="1"/>
            <a:endParaRPr lang="en-US" smtClean="0"/>
          </a:p>
          <a:p>
            <a:pPr eaLnBrk="1" hangingPunct="1"/>
            <a:r>
              <a:rPr lang="en-US" smtClean="0"/>
              <a:t>If you are losing more than 2 pounds it is water weight, not fat.</a:t>
            </a:r>
          </a:p>
          <a:p>
            <a:pPr eaLnBrk="1" hangingPunct="1"/>
            <a:endParaRPr lang="en-US" smtClean="0"/>
          </a:p>
          <a:p>
            <a:pPr eaLnBrk="1" hangingPunct="1"/>
            <a:r>
              <a:rPr lang="en-US" sz="3200" smtClean="0"/>
              <a:t>NEVER go below 1200 calories on a weight loss diet.</a:t>
            </a:r>
          </a:p>
          <a:p>
            <a:pPr eaLnBrk="1" hangingPunct="1"/>
            <a:endParaRPr lang="en-US" smtClean="0"/>
          </a:p>
          <a:p>
            <a:pPr eaLnBrk="1" hangingPunct="1"/>
            <a:endParaRPr lang="en-US" smtClean="0"/>
          </a:p>
        </p:txBody>
      </p:sp>
      <p:pic>
        <p:nvPicPr>
          <p:cNvPr id="64515" name="Picture 5" descr="olh_weightloss"/>
          <p:cNvPicPr>
            <a:picLocks noChangeAspect="1" noChangeArrowheads="1"/>
          </p:cNvPicPr>
          <p:nvPr/>
        </p:nvPicPr>
        <p:blipFill>
          <a:blip r:embed="rId2" cstate="print"/>
          <a:srcRect/>
          <a:stretch>
            <a:fillRect/>
          </a:stretch>
        </p:blipFill>
        <p:spPr bwMode="auto">
          <a:xfrm>
            <a:off x="6153150" y="3048000"/>
            <a:ext cx="2990850" cy="367665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3011">
                                            <p:txEl>
                                              <p:pRg st="0" end="0"/>
                                            </p:txEl>
                                          </p:spTgt>
                                        </p:tgtEl>
                                        <p:attrNameLst>
                                          <p:attrName>style.visibility</p:attrName>
                                        </p:attrNameLst>
                                      </p:cBhvr>
                                      <p:to>
                                        <p:strVal val="visible"/>
                                      </p:to>
                                    </p:set>
                                    <p:animEffect transition="in" filter="fade">
                                      <p:cBhvr>
                                        <p:cTn id="7" dur="1000"/>
                                        <p:tgtEl>
                                          <p:spTgt spid="43011">
                                            <p:txEl>
                                              <p:pRg st="0" end="0"/>
                                            </p:txEl>
                                          </p:spTgt>
                                        </p:tgtEl>
                                      </p:cBhvr>
                                    </p:animEffect>
                                    <p:anim calcmode="lin" valueType="num">
                                      <p:cBhvr>
                                        <p:cTn id="8" dur="1000" fill="hold"/>
                                        <p:tgtEl>
                                          <p:spTgt spid="4301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301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3011">
                                            <p:txEl>
                                              <p:pRg st="2" end="2"/>
                                            </p:txEl>
                                          </p:spTgt>
                                        </p:tgtEl>
                                        <p:attrNameLst>
                                          <p:attrName>style.visibility</p:attrName>
                                        </p:attrNameLst>
                                      </p:cBhvr>
                                      <p:to>
                                        <p:strVal val="visible"/>
                                      </p:to>
                                    </p:set>
                                    <p:animEffect transition="in" filter="fade">
                                      <p:cBhvr>
                                        <p:cTn id="14" dur="1000"/>
                                        <p:tgtEl>
                                          <p:spTgt spid="43011">
                                            <p:txEl>
                                              <p:pRg st="2" end="2"/>
                                            </p:txEl>
                                          </p:spTgt>
                                        </p:tgtEl>
                                      </p:cBhvr>
                                    </p:animEffect>
                                    <p:anim calcmode="lin" valueType="num">
                                      <p:cBhvr>
                                        <p:cTn id="15" dur="1000" fill="hold"/>
                                        <p:tgtEl>
                                          <p:spTgt spid="43011">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43011">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3011">
                                            <p:txEl>
                                              <p:pRg st="4" end="4"/>
                                            </p:txEl>
                                          </p:spTgt>
                                        </p:tgtEl>
                                        <p:attrNameLst>
                                          <p:attrName>style.visibility</p:attrName>
                                        </p:attrNameLst>
                                      </p:cBhvr>
                                      <p:to>
                                        <p:strVal val="visible"/>
                                      </p:to>
                                    </p:set>
                                    <p:animEffect transition="in" filter="fade">
                                      <p:cBhvr>
                                        <p:cTn id="21" dur="1000"/>
                                        <p:tgtEl>
                                          <p:spTgt spid="43011">
                                            <p:txEl>
                                              <p:pRg st="4" end="4"/>
                                            </p:txEl>
                                          </p:spTgt>
                                        </p:tgtEl>
                                      </p:cBhvr>
                                    </p:animEffect>
                                    <p:anim calcmode="lin" valueType="num">
                                      <p:cBhvr>
                                        <p:cTn id="22" dur="1000" fill="hold"/>
                                        <p:tgtEl>
                                          <p:spTgt spid="43011">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43011">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1"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Rot="1" noChangeArrowheads="1"/>
          </p:cNvSpPr>
          <p:nvPr>
            <p:ph type="title"/>
          </p:nvPr>
        </p:nvSpPr>
        <p:spPr>
          <a:xfrm>
            <a:off x="612775" y="228600"/>
            <a:ext cx="8153400" cy="990600"/>
          </a:xfrm>
        </p:spPr>
        <p:txBody>
          <a:bodyPr>
            <a:normAutofit fontScale="90000"/>
          </a:bodyPr>
          <a:lstStyle/>
          <a:p>
            <a:pPr eaLnBrk="1" fontAlgn="auto" hangingPunct="1">
              <a:spcAft>
                <a:spcPts val="0"/>
              </a:spcAft>
              <a:defRPr/>
            </a:pPr>
            <a:r>
              <a:rPr lang="en-US"/>
              <a:t>Teen Goals for Weight Management</a:t>
            </a:r>
          </a:p>
        </p:txBody>
      </p:sp>
      <p:sp>
        <p:nvSpPr>
          <p:cNvPr id="12291" name="Rectangle 3"/>
          <p:cNvSpPr>
            <a:spLocks noGrp="1" noRot="1" noChangeArrowheads="1"/>
          </p:cNvSpPr>
          <p:nvPr>
            <p:ph type="body" idx="1"/>
          </p:nvPr>
        </p:nvSpPr>
        <p:spPr>
          <a:xfrm>
            <a:off x="381000" y="1752600"/>
            <a:ext cx="5486400" cy="4876800"/>
          </a:xfrm>
        </p:spPr>
        <p:txBody>
          <a:bodyPr/>
          <a:lstStyle/>
          <a:p>
            <a:pPr eaLnBrk="1" hangingPunct="1"/>
            <a:r>
              <a:rPr lang="en-US" sz="2800" smtClean="0"/>
              <a:t>For overweight teens, the goal of weight management is to </a:t>
            </a:r>
            <a:r>
              <a:rPr lang="en-US" sz="2800" smtClean="0">
                <a:solidFill>
                  <a:srgbClr val="B95B22"/>
                </a:solidFill>
                <a:latin typeface="Albertus Extra Bold"/>
              </a:rPr>
              <a:t>slow</a:t>
            </a:r>
            <a:r>
              <a:rPr lang="en-US" sz="2800" smtClean="0"/>
              <a:t> the rate of </a:t>
            </a:r>
            <a:r>
              <a:rPr lang="en-US" sz="2800" smtClean="0">
                <a:solidFill>
                  <a:srgbClr val="B95B22"/>
                </a:solidFill>
                <a:latin typeface="Albertus Extra Bold"/>
              </a:rPr>
              <a:t>weight</a:t>
            </a:r>
            <a:r>
              <a:rPr lang="en-US" sz="2800" smtClean="0"/>
              <a:t> gain while achieving normal growth and </a:t>
            </a:r>
            <a:r>
              <a:rPr lang="en-US" sz="2800" smtClean="0">
                <a:solidFill>
                  <a:srgbClr val="B95B22"/>
                </a:solidFill>
                <a:latin typeface="Albertus Extra Bold"/>
              </a:rPr>
              <a:t>development</a:t>
            </a:r>
            <a:r>
              <a:rPr lang="en-US" sz="2800" smtClean="0">
                <a:solidFill>
                  <a:srgbClr val="B95B22"/>
                </a:solidFill>
              </a:rPr>
              <a:t>.</a:t>
            </a:r>
          </a:p>
          <a:p>
            <a:pPr eaLnBrk="1" hangingPunct="1"/>
            <a:endParaRPr lang="en-US" sz="2800" smtClean="0">
              <a:solidFill>
                <a:srgbClr val="B95B22"/>
              </a:solidFill>
            </a:endParaRPr>
          </a:p>
          <a:p>
            <a:pPr eaLnBrk="1" hangingPunct="1"/>
            <a:r>
              <a:rPr lang="en-US" sz="2800" smtClean="0"/>
              <a:t>Losing weight isn’t a healthy option while you are developing.</a:t>
            </a:r>
          </a:p>
          <a:p>
            <a:pPr eaLnBrk="1" hangingPunct="1"/>
            <a:endParaRPr lang="en-US" sz="2800" smtClean="0"/>
          </a:p>
          <a:p>
            <a:pPr eaLnBrk="1" hangingPunct="1"/>
            <a:r>
              <a:rPr lang="en-US" sz="2800" smtClean="0"/>
              <a:t>Follow all the dietary guidelines.</a:t>
            </a:r>
          </a:p>
        </p:txBody>
      </p:sp>
      <p:pic>
        <p:nvPicPr>
          <p:cNvPr id="65539" name="Picture 5" descr="220px-USDA_MyPlate_green"/>
          <p:cNvPicPr>
            <a:picLocks noChangeAspect="1" noChangeArrowheads="1"/>
          </p:cNvPicPr>
          <p:nvPr/>
        </p:nvPicPr>
        <p:blipFill>
          <a:blip r:embed="rId2" cstate="print"/>
          <a:srcRect/>
          <a:stretch>
            <a:fillRect/>
          </a:stretch>
        </p:blipFill>
        <p:spPr bwMode="auto">
          <a:xfrm>
            <a:off x="6324600" y="1905000"/>
            <a:ext cx="2095500" cy="19050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box(in)">
                                      <p:cBhvr>
                                        <p:cTn id="7" dur="500"/>
                                        <p:tgtEl>
                                          <p:spTgt spid="12290"/>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12291">
                                            <p:txEl>
                                              <p:pRg st="0" end="0"/>
                                            </p:txEl>
                                          </p:spTgt>
                                        </p:tgtEl>
                                        <p:attrNameLst>
                                          <p:attrName>style.visibility</p:attrName>
                                        </p:attrNameLst>
                                      </p:cBhvr>
                                      <p:to>
                                        <p:strVal val="visible"/>
                                      </p:to>
                                    </p:set>
                                    <p:animEffect transition="in" filter="box(in)">
                                      <p:cBhvr>
                                        <p:cTn id="12" dur="500"/>
                                        <p:tgtEl>
                                          <p:spTgt spid="1229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12291">
                                            <p:txEl>
                                              <p:pRg st="2" end="2"/>
                                            </p:txEl>
                                          </p:spTgt>
                                        </p:tgtEl>
                                        <p:attrNameLst>
                                          <p:attrName>style.visibility</p:attrName>
                                        </p:attrNameLst>
                                      </p:cBhvr>
                                      <p:to>
                                        <p:strVal val="visible"/>
                                      </p:to>
                                    </p:set>
                                    <p:animEffect transition="in" filter="box(in)">
                                      <p:cBhvr>
                                        <p:cTn id="17" dur="500"/>
                                        <p:tgtEl>
                                          <p:spTgt spid="1229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nodeType="clickEffect">
                                  <p:stCondLst>
                                    <p:cond delay="0"/>
                                  </p:stCondLst>
                                  <p:childTnLst>
                                    <p:set>
                                      <p:cBhvr>
                                        <p:cTn id="21" dur="1" fill="hold">
                                          <p:stCondLst>
                                            <p:cond delay="0"/>
                                          </p:stCondLst>
                                        </p:cTn>
                                        <p:tgtEl>
                                          <p:spTgt spid="12291">
                                            <p:txEl>
                                              <p:pRg st="4" end="4"/>
                                            </p:txEl>
                                          </p:spTgt>
                                        </p:tgtEl>
                                        <p:attrNameLst>
                                          <p:attrName>style.visibility</p:attrName>
                                        </p:attrNameLst>
                                      </p:cBhvr>
                                      <p:to>
                                        <p:strVal val="visible"/>
                                      </p:to>
                                    </p:set>
                                    <p:animEffect transition="in" filter="box(in)">
                                      <p:cBhvr>
                                        <p:cTn id="22" dur="500"/>
                                        <p:tgtEl>
                                          <p:spTgt spid="1229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p:bld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674" name="Rectangle 2"/>
          <p:cNvSpPr>
            <a:spLocks noGrp="1" noRot="1" noChangeArrowheads="1"/>
          </p:cNvSpPr>
          <p:nvPr>
            <p:ph type="title"/>
          </p:nvPr>
        </p:nvSpPr>
        <p:spPr>
          <a:xfrm>
            <a:off x="612775" y="228600"/>
            <a:ext cx="8153400" cy="990600"/>
          </a:xfrm>
        </p:spPr>
        <p:txBody>
          <a:bodyPr/>
          <a:lstStyle/>
          <a:p>
            <a:pPr eaLnBrk="1" hangingPunct="1"/>
            <a:r>
              <a:rPr lang="en-US" smtClean="0"/>
              <a:t>Tips for managing your Weight</a:t>
            </a:r>
            <a:r>
              <a:rPr lang="en-US" sz="4000" smtClean="0"/>
              <a:t> </a:t>
            </a:r>
          </a:p>
        </p:txBody>
      </p:sp>
      <p:sp>
        <p:nvSpPr>
          <p:cNvPr id="28675" name="Rectangle 3"/>
          <p:cNvSpPr>
            <a:spLocks noGrp="1" noRot="1" noChangeArrowheads="1"/>
          </p:cNvSpPr>
          <p:nvPr>
            <p:ph type="body" idx="1"/>
          </p:nvPr>
        </p:nvSpPr>
        <p:spPr>
          <a:xfrm>
            <a:off x="612775" y="1600200"/>
            <a:ext cx="8153400" cy="4495800"/>
          </a:xfrm>
        </p:spPr>
        <p:txBody>
          <a:bodyPr/>
          <a:lstStyle/>
          <a:p>
            <a:pPr eaLnBrk="1" hangingPunct="1"/>
            <a:r>
              <a:rPr lang="en-US" dirty="0" smtClean="0"/>
              <a:t>Eat Breakfast!!!</a:t>
            </a:r>
          </a:p>
          <a:p>
            <a:pPr eaLnBrk="1" hangingPunct="1"/>
            <a:r>
              <a:rPr lang="en-US" dirty="0" smtClean="0"/>
              <a:t>Drink 8 glasses of water daily</a:t>
            </a:r>
          </a:p>
          <a:p>
            <a:pPr eaLnBrk="1" hangingPunct="1"/>
            <a:r>
              <a:rPr lang="en-US" dirty="0" smtClean="0"/>
              <a:t>Sit down and slow down</a:t>
            </a:r>
          </a:p>
          <a:p>
            <a:pPr eaLnBrk="1" hangingPunct="1"/>
            <a:r>
              <a:rPr lang="en-US" dirty="0" smtClean="0"/>
              <a:t>Chew well</a:t>
            </a:r>
          </a:p>
          <a:p>
            <a:pPr eaLnBrk="1" hangingPunct="1"/>
            <a:r>
              <a:rPr lang="en-US" dirty="0" smtClean="0"/>
              <a:t>Increase intake of healthy foods </a:t>
            </a:r>
          </a:p>
          <a:p>
            <a:pPr eaLnBrk="1" hangingPunct="1"/>
            <a:r>
              <a:rPr lang="en-US" dirty="0" smtClean="0"/>
              <a:t>Increase your exercise </a:t>
            </a:r>
          </a:p>
          <a:p>
            <a:pPr eaLnBrk="1" hangingPunct="1"/>
            <a:r>
              <a:rPr lang="en-US" dirty="0" smtClean="0"/>
              <a:t>Watch your portions</a:t>
            </a:r>
          </a:p>
        </p:txBody>
      </p:sp>
      <p:pic>
        <p:nvPicPr>
          <p:cNvPr id="70659" name="Picture 9" descr="glass of water"/>
          <p:cNvPicPr>
            <a:picLocks noChangeAspect="1" noChangeArrowheads="1"/>
          </p:cNvPicPr>
          <p:nvPr/>
        </p:nvPicPr>
        <p:blipFill>
          <a:blip r:embed="rId2" cstate="print"/>
          <a:srcRect/>
          <a:stretch>
            <a:fillRect/>
          </a:stretch>
        </p:blipFill>
        <p:spPr bwMode="auto">
          <a:xfrm>
            <a:off x="1371600" y="5257800"/>
            <a:ext cx="1219200" cy="1219200"/>
          </a:xfrm>
          <a:prstGeom prst="rect">
            <a:avLst/>
          </a:prstGeom>
          <a:noFill/>
          <a:ln w="9525">
            <a:noFill/>
            <a:miter lim="800000"/>
            <a:headEnd/>
            <a:tailEnd/>
          </a:ln>
        </p:spPr>
      </p:pic>
      <p:pic>
        <p:nvPicPr>
          <p:cNvPr id="70660" name="Picture 10" descr="Exercise-Fitness-Balls"/>
          <p:cNvPicPr>
            <a:picLocks noChangeAspect="1" noChangeArrowheads="1"/>
          </p:cNvPicPr>
          <p:nvPr/>
        </p:nvPicPr>
        <p:blipFill>
          <a:blip r:embed="rId3" cstate="print"/>
          <a:srcRect/>
          <a:stretch>
            <a:fillRect/>
          </a:stretch>
        </p:blipFill>
        <p:spPr bwMode="auto">
          <a:xfrm>
            <a:off x="6553200" y="3569711"/>
            <a:ext cx="2057400" cy="1687513"/>
          </a:xfrm>
          <a:prstGeom prst="rect">
            <a:avLst/>
          </a:prstGeom>
          <a:noFill/>
          <a:ln w="9525">
            <a:noFill/>
            <a:miter lim="800000"/>
            <a:headEnd/>
            <a:tailEnd/>
          </a:ln>
        </p:spPr>
      </p:pic>
      <p:pic>
        <p:nvPicPr>
          <p:cNvPr id="70661" name="Picture 12" descr="family-eating-dinner2-lg"/>
          <p:cNvPicPr>
            <a:picLocks noChangeAspect="1" noChangeArrowheads="1"/>
          </p:cNvPicPr>
          <p:nvPr/>
        </p:nvPicPr>
        <p:blipFill>
          <a:blip r:embed="rId4" cstate="print"/>
          <a:srcRect/>
          <a:stretch>
            <a:fillRect/>
          </a:stretch>
        </p:blipFill>
        <p:spPr bwMode="auto">
          <a:xfrm>
            <a:off x="4343400" y="5260945"/>
            <a:ext cx="1905000" cy="1491703"/>
          </a:xfrm>
          <a:prstGeom prst="rect">
            <a:avLst/>
          </a:prstGeom>
          <a:noFill/>
          <a:ln w="9525">
            <a:noFill/>
            <a:miter lim="800000"/>
            <a:headEnd/>
            <a:tailEnd/>
          </a:ln>
        </p:spPr>
      </p:pic>
      <p:pic>
        <p:nvPicPr>
          <p:cNvPr id="70662" name="Picture 14" descr="2064858589_d7b19bf6a9"/>
          <p:cNvPicPr>
            <a:picLocks noChangeAspect="1" noChangeArrowheads="1"/>
          </p:cNvPicPr>
          <p:nvPr/>
        </p:nvPicPr>
        <p:blipFill>
          <a:blip r:embed="rId5" cstate="print"/>
          <a:srcRect/>
          <a:stretch>
            <a:fillRect/>
          </a:stretch>
        </p:blipFill>
        <p:spPr bwMode="auto">
          <a:xfrm>
            <a:off x="6553200" y="1752600"/>
            <a:ext cx="1924050" cy="1443038"/>
          </a:xfrm>
          <a:prstGeom prst="rect">
            <a:avLst/>
          </a:prstGeom>
          <a:noFill/>
          <a:ln w="9525">
            <a:noFill/>
            <a:miter lim="800000"/>
            <a:headEnd/>
            <a:tailEnd/>
          </a:ln>
        </p:spPr>
      </p:pic>
    </p:spTree>
  </p:cSld>
  <p:clrMapOvr>
    <a:masterClrMapping/>
  </p:clrMapOvr>
  <p:transition>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28674"/>
                                        </p:tgtEl>
                                        <p:attrNameLst>
                                          <p:attrName>style.visibility</p:attrName>
                                        </p:attrNameLst>
                                      </p:cBhvr>
                                      <p:to>
                                        <p:strVal val="visible"/>
                                      </p:to>
                                    </p:set>
                                    <p:animEffect transition="in" filter="fade">
                                      <p:cBhvr>
                                        <p:cTn id="7" dur="800" decel="100000"/>
                                        <p:tgtEl>
                                          <p:spTgt spid="28674"/>
                                        </p:tgtEl>
                                      </p:cBhvr>
                                    </p:animEffect>
                                    <p:anim calcmode="lin" valueType="num">
                                      <p:cBhvr>
                                        <p:cTn id="8" dur="800" decel="100000" fill="hold"/>
                                        <p:tgtEl>
                                          <p:spTgt spid="28674"/>
                                        </p:tgtEl>
                                        <p:attrNameLst>
                                          <p:attrName>style.rotation</p:attrName>
                                        </p:attrNameLst>
                                      </p:cBhvr>
                                      <p:tavLst>
                                        <p:tav tm="0">
                                          <p:val>
                                            <p:fltVal val="-90"/>
                                          </p:val>
                                        </p:tav>
                                        <p:tav tm="100000">
                                          <p:val>
                                            <p:fltVal val="0"/>
                                          </p:val>
                                        </p:tav>
                                      </p:tavLst>
                                    </p:anim>
                                    <p:anim calcmode="lin" valueType="num">
                                      <p:cBhvr>
                                        <p:cTn id="9" dur="800" decel="100000" fill="hold"/>
                                        <p:tgtEl>
                                          <p:spTgt spid="28674"/>
                                        </p:tgtEl>
                                        <p:attrNameLst>
                                          <p:attrName>ppt_x</p:attrName>
                                        </p:attrNameLst>
                                      </p:cBhvr>
                                      <p:tavLst>
                                        <p:tav tm="0">
                                          <p:val>
                                            <p:strVal val="#ppt_x+0.4"/>
                                          </p:val>
                                        </p:tav>
                                        <p:tav tm="100000">
                                          <p:val>
                                            <p:strVal val="#ppt_x-0.05"/>
                                          </p:val>
                                        </p:tav>
                                      </p:tavLst>
                                    </p:anim>
                                    <p:anim calcmode="lin" valueType="num">
                                      <p:cBhvr>
                                        <p:cTn id="10" dur="800" decel="100000" fill="hold"/>
                                        <p:tgtEl>
                                          <p:spTgt spid="28674"/>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28674"/>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28674"/>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7" presetClass="entr" presetSubtype="0" fill="hold" grpId="0" nodeType="clickEffect">
                                  <p:stCondLst>
                                    <p:cond delay="0"/>
                                  </p:stCondLst>
                                  <p:childTnLst>
                                    <p:set>
                                      <p:cBhvr>
                                        <p:cTn id="16" dur="1" fill="hold">
                                          <p:stCondLst>
                                            <p:cond delay="0"/>
                                          </p:stCondLst>
                                        </p:cTn>
                                        <p:tgtEl>
                                          <p:spTgt spid="28675">
                                            <p:txEl>
                                              <p:pRg st="0" end="0"/>
                                            </p:txEl>
                                          </p:spTgt>
                                        </p:tgtEl>
                                        <p:attrNameLst>
                                          <p:attrName>style.visibility</p:attrName>
                                        </p:attrNameLst>
                                      </p:cBhvr>
                                      <p:to>
                                        <p:strVal val="visible"/>
                                      </p:to>
                                    </p:set>
                                    <p:animEffect transition="in" filter="fade">
                                      <p:cBhvr>
                                        <p:cTn id="17" dur="1000"/>
                                        <p:tgtEl>
                                          <p:spTgt spid="28675">
                                            <p:txEl>
                                              <p:pRg st="0" end="0"/>
                                            </p:txEl>
                                          </p:spTgt>
                                        </p:tgtEl>
                                      </p:cBhvr>
                                    </p:animEffect>
                                    <p:anim calcmode="lin" valueType="num">
                                      <p:cBhvr>
                                        <p:cTn id="18" dur="1000" fill="hold"/>
                                        <p:tgtEl>
                                          <p:spTgt spid="28675">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2867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28675">
                                            <p:txEl>
                                              <p:pRg st="1" end="1"/>
                                            </p:txEl>
                                          </p:spTgt>
                                        </p:tgtEl>
                                        <p:attrNameLst>
                                          <p:attrName>style.visibility</p:attrName>
                                        </p:attrNameLst>
                                      </p:cBhvr>
                                      <p:to>
                                        <p:strVal val="visible"/>
                                      </p:to>
                                    </p:set>
                                    <p:animEffect transition="in" filter="fade">
                                      <p:cBhvr>
                                        <p:cTn id="24" dur="1000"/>
                                        <p:tgtEl>
                                          <p:spTgt spid="28675">
                                            <p:txEl>
                                              <p:pRg st="1" end="1"/>
                                            </p:txEl>
                                          </p:spTgt>
                                        </p:tgtEl>
                                      </p:cBhvr>
                                    </p:animEffect>
                                    <p:anim calcmode="lin" valueType="num">
                                      <p:cBhvr>
                                        <p:cTn id="25" dur="1000" fill="hold"/>
                                        <p:tgtEl>
                                          <p:spTgt spid="28675">
                                            <p:txEl>
                                              <p:pRg st="1" end="1"/>
                                            </p:txEl>
                                          </p:spTgt>
                                        </p:tgtEl>
                                        <p:attrNameLst>
                                          <p:attrName>ppt_x</p:attrName>
                                        </p:attrNameLst>
                                      </p:cBhvr>
                                      <p:tavLst>
                                        <p:tav tm="0">
                                          <p:val>
                                            <p:strVal val="#ppt_x"/>
                                          </p:val>
                                        </p:tav>
                                        <p:tav tm="100000">
                                          <p:val>
                                            <p:strVal val="#ppt_x"/>
                                          </p:val>
                                        </p:tav>
                                      </p:tavLst>
                                    </p:anim>
                                    <p:anim calcmode="lin" valueType="num">
                                      <p:cBhvr>
                                        <p:cTn id="26" dur="1000" fill="hold"/>
                                        <p:tgtEl>
                                          <p:spTgt spid="2867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grpId="0" nodeType="clickEffect">
                                  <p:stCondLst>
                                    <p:cond delay="0"/>
                                  </p:stCondLst>
                                  <p:childTnLst>
                                    <p:set>
                                      <p:cBhvr>
                                        <p:cTn id="30" dur="1" fill="hold">
                                          <p:stCondLst>
                                            <p:cond delay="0"/>
                                          </p:stCondLst>
                                        </p:cTn>
                                        <p:tgtEl>
                                          <p:spTgt spid="28675">
                                            <p:txEl>
                                              <p:pRg st="2" end="2"/>
                                            </p:txEl>
                                          </p:spTgt>
                                        </p:tgtEl>
                                        <p:attrNameLst>
                                          <p:attrName>style.visibility</p:attrName>
                                        </p:attrNameLst>
                                      </p:cBhvr>
                                      <p:to>
                                        <p:strVal val="visible"/>
                                      </p:to>
                                    </p:set>
                                    <p:animEffect transition="in" filter="fade">
                                      <p:cBhvr>
                                        <p:cTn id="31" dur="1000"/>
                                        <p:tgtEl>
                                          <p:spTgt spid="28675">
                                            <p:txEl>
                                              <p:pRg st="2" end="2"/>
                                            </p:txEl>
                                          </p:spTgt>
                                        </p:tgtEl>
                                      </p:cBhvr>
                                    </p:animEffect>
                                    <p:anim calcmode="lin" valueType="num">
                                      <p:cBhvr>
                                        <p:cTn id="32" dur="1000" fill="hold"/>
                                        <p:tgtEl>
                                          <p:spTgt spid="28675">
                                            <p:txEl>
                                              <p:pRg st="2" end="2"/>
                                            </p:txEl>
                                          </p:spTgt>
                                        </p:tgtEl>
                                        <p:attrNameLst>
                                          <p:attrName>ppt_x</p:attrName>
                                        </p:attrNameLst>
                                      </p:cBhvr>
                                      <p:tavLst>
                                        <p:tav tm="0">
                                          <p:val>
                                            <p:strVal val="#ppt_x"/>
                                          </p:val>
                                        </p:tav>
                                        <p:tav tm="100000">
                                          <p:val>
                                            <p:strVal val="#ppt_x"/>
                                          </p:val>
                                        </p:tav>
                                      </p:tavLst>
                                    </p:anim>
                                    <p:anim calcmode="lin" valueType="num">
                                      <p:cBhvr>
                                        <p:cTn id="33" dur="1000" fill="hold"/>
                                        <p:tgtEl>
                                          <p:spTgt spid="28675">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7" presetClass="entr" presetSubtype="0" fill="hold" grpId="0" nodeType="clickEffect">
                                  <p:stCondLst>
                                    <p:cond delay="0"/>
                                  </p:stCondLst>
                                  <p:childTnLst>
                                    <p:set>
                                      <p:cBhvr>
                                        <p:cTn id="37" dur="1" fill="hold">
                                          <p:stCondLst>
                                            <p:cond delay="0"/>
                                          </p:stCondLst>
                                        </p:cTn>
                                        <p:tgtEl>
                                          <p:spTgt spid="28675">
                                            <p:txEl>
                                              <p:pRg st="3" end="3"/>
                                            </p:txEl>
                                          </p:spTgt>
                                        </p:tgtEl>
                                        <p:attrNameLst>
                                          <p:attrName>style.visibility</p:attrName>
                                        </p:attrNameLst>
                                      </p:cBhvr>
                                      <p:to>
                                        <p:strVal val="visible"/>
                                      </p:to>
                                    </p:set>
                                    <p:animEffect transition="in" filter="fade">
                                      <p:cBhvr>
                                        <p:cTn id="38" dur="1000"/>
                                        <p:tgtEl>
                                          <p:spTgt spid="28675">
                                            <p:txEl>
                                              <p:pRg st="3" end="3"/>
                                            </p:txEl>
                                          </p:spTgt>
                                        </p:tgtEl>
                                      </p:cBhvr>
                                    </p:animEffect>
                                    <p:anim calcmode="lin" valueType="num">
                                      <p:cBhvr>
                                        <p:cTn id="39" dur="1000" fill="hold"/>
                                        <p:tgtEl>
                                          <p:spTgt spid="28675">
                                            <p:txEl>
                                              <p:pRg st="3" end="3"/>
                                            </p:txEl>
                                          </p:spTgt>
                                        </p:tgtEl>
                                        <p:attrNameLst>
                                          <p:attrName>ppt_x</p:attrName>
                                        </p:attrNameLst>
                                      </p:cBhvr>
                                      <p:tavLst>
                                        <p:tav tm="0">
                                          <p:val>
                                            <p:strVal val="#ppt_x"/>
                                          </p:val>
                                        </p:tav>
                                        <p:tav tm="100000">
                                          <p:val>
                                            <p:strVal val="#ppt_x"/>
                                          </p:val>
                                        </p:tav>
                                      </p:tavLst>
                                    </p:anim>
                                    <p:anim calcmode="lin" valueType="num">
                                      <p:cBhvr>
                                        <p:cTn id="40" dur="1000" fill="hold"/>
                                        <p:tgtEl>
                                          <p:spTgt spid="28675">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7" presetClass="entr" presetSubtype="0" fill="hold" grpId="0" nodeType="clickEffect">
                                  <p:stCondLst>
                                    <p:cond delay="0"/>
                                  </p:stCondLst>
                                  <p:childTnLst>
                                    <p:set>
                                      <p:cBhvr>
                                        <p:cTn id="44" dur="1" fill="hold">
                                          <p:stCondLst>
                                            <p:cond delay="0"/>
                                          </p:stCondLst>
                                        </p:cTn>
                                        <p:tgtEl>
                                          <p:spTgt spid="28675">
                                            <p:txEl>
                                              <p:pRg st="4" end="4"/>
                                            </p:txEl>
                                          </p:spTgt>
                                        </p:tgtEl>
                                        <p:attrNameLst>
                                          <p:attrName>style.visibility</p:attrName>
                                        </p:attrNameLst>
                                      </p:cBhvr>
                                      <p:to>
                                        <p:strVal val="visible"/>
                                      </p:to>
                                    </p:set>
                                    <p:animEffect transition="in" filter="fade">
                                      <p:cBhvr>
                                        <p:cTn id="45" dur="1000"/>
                                        <p:tgtEl>
                                          <p:spTgt spid="28675">
                                            <p:txEl>
                                              <p:pRg st="4" end="4"/>
                                            </p:txEl>
                                          </p:spTgt>
                                        </p:tgtEl>
                                      </p:cBhvr>
                                    </p:animEffect>
                                    <p:anim calcmode="lin" valueType="num">
                                      <p:cBhvr>
                                        <p:cTn id="46" dur="1000" fill="hold"/>
                                        <p:tgtEl>
                                          <p:spTgt spid="28675">
                                            <p:txEl>
                                              <p:pRg st="4" end="4"/>
                                            </p:txEl>
                                          </p:spTgt>
                                        </p:tgtEl>
                                        <p:attrNameLst>
                                          <p:attrName>ppt_x</p:attrName>
                                        </p:attrNameLst>
                                      </p:cBhvr>
                                      <p:tavLst>
                                        <p:tav tm="0">
                                          <p:val>
                                            <p:strVal val="#ppt_x"/>
                                          </p:val>
                                        </p:tav>
                                        <p:tav tm="100000">
                                          <p:val>
                                            <p:strVal val="#ppt_x"/>
                                          </p:val>
                                        </p:tav>
                                      </p:tavLst>
                                    </p:anim>
                                    <p:anim calcmode="lin" valueType="num">
                                      <p:cBhvr>
                                        <p:cTn id="47" dur="1000" fill="hold"/>
                                        <p:tgtEl>
                                          <p:spTgt spid="28675">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7" presetClass="entr" presetSubtype="0" fill="hold" grpId="0" nodeType="clickEffect">
                                  <p:stCondLst>
                                    <p:cond delay="0"/>
                                  </p:stCondLst>
                                  <p:childTnLst>
                                    <p:set>
                                      <p:cBhvr>
                                        <p:cTn id="51" dur="1" fill="hold">
                                          <p:stCondLst>
                                            <p:cond delay="0"/>
                                          </p:stCondLst>
                                        </p:cTn>
                                        <p:tgtEl>
                                          <p:spTgt spid="28675">
                                            <p:txEl>
                                              <p:pRg st="5" end="5"/>
                                            </p:txEl>
                                          </p:spTgt>
                                        </p:tgtEl>
                                        <p:attrNameLst>
                                          <p:attrName>style.visibility</p:attrName>
                                        </p:attrNameLst>
                                      </p:cBhvr>
                                      <p:to>
                                        <p:strVal val="visible"/>
                                      </p:to>
                                    </p:set>
                                    <p:animEffect transition="in" filter="fade">
                                      <p:cBhvr>
                                        <p:cTn id="52" dur="1000"/>
                                        <p:tgtEl>
                                          <p:spTgt spid="28675">
                                            <p:txEl>
                                              <p:pRg st="5" end="5"/>
                                            </p:txEl>
                                          </p:spTgt>
                                        </p:tgtEl>
                                      </p:cBhvr>
                                    </p:animEffect>
                                    <p:anim calcmode="lin" valueType="num">
                                      <p:cBhvr>
                                        <p:cTn id="53" dur="1000" fill="hold"/>
                                        <p:tgtEl>
                                          <p:spTgt spid="28675">
                                            <p:txEl>
                                              <p:pRg st="5" end="5"/>
                                            </p:txEl>
                                          </p:spTgt>
                                        </p:tgtEl>
                                        <p:attrNameLst>
                                          <p:attrName>ppt_x</p:attrName>
                                        </p:attrNameLst>
                                      </p:cBhvr>
                                      <p:tavLst>
                                        <p:tav tm="0">
                                          <p:val>
                                            <p:strVal val="#ppt_x"/>
                                          </p:val>
                                        </p:tav>
                                        <p:tav tm="100000">
                                          <p:val>
                                            <p:strVal val="#ppt_x"/>
                                          </p:val>
                                        </p:tav>
                                      </p:tavLst>
                                    </p:anim>
                                    <p:anim calcmode="lin" valueType="num">
                                      <p:cBhvr>
                                        <p:cTn id="54" dur="1000" fill="hold"/>
                                        <p:tgtEl>
                                          <p:spTgt spid="28675">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7" presetClass="entr" presetSubtype="0" fill="hold" grpId="0" nodeType="clickEffect">
                                  <p:stCondLst>
                                    <p:cond delay="0"/>
                                  </p:stCondLst>
                                  <p:childTnLst>
                                    <p:set>
                                      <p:cBhvr>
                                        <p:cTn id="58" dur="1" fill="hold">
                                          <p:stCondLst>
                                            <p:cond delay="0"/>
                                          </p:stCondLst>
                                        </p:cTn>
                                        <p:tgtEl>
                                          <p:spTgt spid="28675">
                                            <p:txEl>
                                              <p:pRg st="6" end="6"/>
                                            </p:txEl>
                                          </p:spTgt>
                                        </p:tgtEl>
                                        <p:attrNameLst>
                                          <p:attrName>style.visibility</p:attrName>
                                        </p:attrNameLst>
                                      </p:cBhvr>
                                      <p:to>
                                        <p:strVal val="visible"/>
                                      </p:to>
                                    </p:set>
                                    <p:animEffect transition="in" filter="fade">
                                      <p:cBhvr>
                                        <p:cTn id="59" dur="1000"/>
                                        <p:tgtEl>
                                          <p:spTgt spid="28675">
                                            <p:txEl>
                                              <p:pRg st="6" end="6"/>
                                            </p:txEl>
                                          </p:spTgt>
                                        </p:tgtEl>
                                      </p:cBhvr>
                                    </p:animEffect>
                                    <p:anim calcmode="lin" valueType="num">
                                      <p:cBhvr>
                                        <p:cTn id="60" dur="1000" fill="hold"/>
                                        <p:tgtEl>
                                          <p:spTgt spid="28675">
                                            <p:txEl>
                                              <p:pRg st="6" end="6"/>
                                            </p:txEl>
                                          </p:spTgt>
                                        </p:tgtEl>
                                        <p:attrNameLst>
                                          <p:attrName>ppt_x</p:attrName>
                                        </p:attrNameLst>
                                      </p:cBhvr>
                                      <p:tavLst>
                                        <p:tav tm="0">
                                          <p:val>
                                            <p:strVal val="#ppt_x"/>
                                          </p:val>
                                        </p:tav>
                                        <p:tav tm="100000">
                                          <p:val>
                                            <p:strVal val="#ppt_x"/>
                                          </p:val>
                                        </p:tav>
                                      </p:tavLst>
                                    </p:anim>
                                    <p:anim calcmode="lin" valueType="num">
                                      <p:cBhvr>
                                        <p:cTn id="61" dur="1000" fill="hold"/>
                                        <p:tgtEl>
                                          <p:spTgt spid="28675">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4" grpId="0"/>
      <p:bldP spid="28675"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type="title"/>
          </p:nvPr>
        </p:nvSpPr>
        <p:spPr/>
        <p:txBody>
          <a:bodyPr/>
          <a:lstStyle/>
          <a:p>
            <a:pPr eaLnBrk="1" hangingPunct="1"/>
            <a:r>
              <a:rPr lang="en-US" smtClean="0">
                <a:latin typeface="Albertus Extra Bold"/>
              </a:rPr>
              <a:t>It’s all a balancing act.</a:t>
            </a:r>
          </a:p>
        </p:txBody>
      </p:sp>
      <p:pic>
        <p:nvPicPr>
          <p:cNvPr id="39938" name="Picture 2" descr="http://www.visualphotos.com/photo/2x3776115/Woman_balancing_on_plank_pe0058248.jpg"/>
          <p:cNvPicPr>
            <a:picLocks noChangeAspect="1" noChangeArrowheads="1"/>
          </p:cNvPicPr>
          <p:nvPr/>
        </p:nvPicPr>
        <p:blipFill>
          <a:blip r:embed="rId2" cstate="print"/>
          <a:srcRect/>
          <a:stretch>
            <a:fillRect/>
          </a:stretch>
        </p:blipFill>
        <p:spPr bwMode="auto">
          <a:xfrm>
            <a:off x="990600" y="1981200"/>
            <a:ext cx="3571875" cy="3000375"/>
          </a:xfrm>
          <a:prstGeom prst="rect">
            <a:avLst/>
          </a:prstGeom>
          <a:noFill/>
          <a:ln w="9525">
            <a:noFill/>
            <a:miter lim="800000"/>
            <a:headEnd/>
            <a:tailEnd/>
          </a:ln>
        </p:spPr>
      </p:pic>
      <p:pic>
        <p:nvPicPr>
          <p:cNvPr id="39939" name="Picture 4" descr="http://www.visualphotos.com/photo/2x3776116/man_balancing_on_plank_pe0058249.jpg"/>
          <p:cNvPicPr>
            <a:picLocks noChangeAspect="1" noChangeArrowheads="1"/>
          </p:cNvPicPr>
          <p:nvPr/>
        </p:nvPicPr>
        <p:blipFill>
          <a:blip r:embed="rId3" cstate="print"/>
          <a:srcRect/>
          <a:stretch>
            <a:fillRect/>
          </a:stretch>
        </p:blipFill>
        <p:spPr bwMode="auto">
          <a:xfrm>
            <a:off x="4724400" y="3048000"/>
            <a:ext cx="3714750" cy="3000375"/>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ox(in)">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fontAlgn="auto" hangingPunct="1">
              <a:spcAft>
                <a:spcPts val="0"/>
              </a:spcAft>
              <a:defRPr/>
            </a:pPr>
            <a:r>
              <a:rPr lang="en-US" dirty="0" smtClean="0"/>
              <a:t>bagel</a:t>
            </a:r>
            <a:endParaRPr lang="en-US" dirty="0"/>
          </a:p>
        </p:txBody>
      </p:sp>
      <p:pic>
        <p:nvPicPr>
          <p:cNvPr id="12293" name="Picture 3"/>
          <p:cNvPicPr>
            <a:picLocks noGrp="1" noChangeAspect="1" noChangeArrowheads="1"/>
          </p:cNvPicPr>
          <p:nvPr>
            <p:ph sz="quarter" idx="2"/>
          </p:nvPr>
        </p:nvPicPr>
        <p:blipFill>
          <a:blip r:embed="rId2">
            <a:extLst>
              <a:ext uri="{28A0092B-C50C-407E-A947-70E740481C1C}">
                <a14:useLocalDpi xmlns:a14="http://schemas.microsoft.com/office/drawing/2010/main" val="0"/>
              </a:ext>
            </a:extLst>
          </a:blip>
          <a:stretch>
            <a:fillRect/>
          </a:stretch>
        </p:blipFill>
        <p:spPr>
          <a:xfrm>
            <a:off x="1609725" y="3290887"/>
            <a:ext cx="1885950" cy="1876425"/>
          </a:xfrm>
        </p:spPr>
      </p:pic>
      <p:pic>
        <p:nvPicPr>
          <p:cNvPr id="12294" name="Picture 4"/>
          <p:cNvPicPr>
            <a:picLocks noGrp="1" noChangeAspect="1" noChangeArrowheads="1"/>
          </p:cNvPicPr>
          <p:nvPr>
            <p:ph sz="quarter" idx="4"/>
          </p:nvPr>
        </p:nvPicPr>
        <p:blipFill>
          <a:blip r:embed="rId3">
            <a:extLst>
              <a:ext uri="{28A0092B-C50C-407E-A947-70E740481C1C}">
                <a14:useLocalDpi xmlns:a14="http://schemas.microsoft.com/office/drawing/2010/main" val="0"/>
              </a:ext>
            </a:extLst>
          </a:blip>
          <a:srcRect/>
          <a:stretch>
            <a:fillRect/>
          </a:stretch>
        </p:blipFill>
        <p:spPr>
          <a:xfrm>
            <a:off x="4495800" y="2971800"/>
            <a:ext cx="3181350" cy="3165475"/>
          </a:xfrm>
        </p:spPr>
      </p:pic>
      <p:sp>
        <p:nvSpPr>
          <p:cNvPr id="12291" name="Text Placeholder 4"/>
          <p:cNvSpPr>
            <a:spLocks noGrp="1"/>
          </p:cNvSpPr>
          <p:nvPr>
            <p:ph type="body" sz="quarter" idx="1"/>
          </p:nvPr>
        </p:nvSpPr>
        <p:spPr>
          <a:xfrm>
            <a:off x="457200" y="1570038"/>
            <a:ext cx="3657600" cy="1096962"/>
          </a:xfrm>
        </p:spPr>
        <p:txBody>
          <a:bodyPr/>
          <a:lstStyle/>
          <a:p>
            <a:pPr eaLnBrk="1" hangingPunct="1"/>
            <a:r>
              <a:rPr lang="en-US" smtClean="0"/>
              <a:t>3 inch diameter</a:t>
            </a:r>
          </a:p>
          <a:p>
            <a:pPr eaLnBrk="1" hangingPunct="1"/>
            <a:r>
              <a:rPr lang="en-US" smtClean="0"/>
              <a:t>140 calories</a:t>
            </a:r>
          </a:p>
        </p:txBody>
      </p:sp>
      <p:sp>
        <p:nvSpPr>
          <p:cNvPr id="12292" name="Text Placeholder 5"/>
          <p:cNvSpPr>
            <a:spLocks noGrp="1"/>
          </p:cNvSpPr>
          <p:nvPr>
            <p:ph type="body" sz="quarter" idx="3"/>
          </p:nvPr>
        </p:nvSpPr>
        <p:spPr>
          <a:xfrm>
            <a:off x="4343400" y="1570038"/>
            <a:ext cx="3657600" cy="1173162"/>
          </a:xfrm>
        </p:spPr>
        <p:txBody>
          <a:bodyPr/>
          <a:lstStyle/>
          <a:p>
            <a:pPr eaLnBrk="1" hangingPunct="1"/>
            <a:r>
              <a:rPr lang="en-US" smtClean="0"/>
              <a:t>5-6 inch diameter</a:t>
            </a:r>
          </a:p>
          <a:p>
            <a:pPr eaLnBrk="1" hangingPunct="1"/>
            <a:r>
              <a:rPr lang="en-US" smtClean="0"/>
              <a:t>350 calories</a:t>
            </a:r>
          </a:p>
        </p:txBody>
      </p:sp>
    </p:spTree>
    <p:extLst>
      <p:ext uri="{BB962C8B-B14F-4D97-AF65-F5344CB8AC3E}">
        <p14:creationId xmlns:p14="http://schemas.microsoft.com/office/powerpoint/2010/main" val="1581488690"/>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22" name="Picture 2" descr="http://www.dogblogpedia.com/wp-content/uploads/2011/06/walking-dog.jpg"/>
          <p:cNvPicPr>
            <a:picLocks noGrp="1" noChangeAspect="1" noChangeArrowheads="1"/>
          </p:cNvPicPr>
          <p:nvPr>
            <p:ph sz="quarter" idx="3"/>
          </p:nvPr>
        </p:nvPicPr>
        <p:blipFill>
          <a:blip r:embed="rId3">
            <a:extLst>
              <a:ext uri="{28A0092B-C50C-407E-A947-70E740481C1C}">
                <a14:useLocalDpi xmlns:a14="http://schemas.microsoft.com/office/drawing/2010/main" val="0"/>
              </a:ext>
            </a:extLst>
          </a:blip>
          <a:srcRect/>
          <a:stretch>
            <a:fillRect/>
          </a:stretch>
        </p:blipFill>
        <p:spPr>
          <a:xfrm>
            <a:off x="4800600" y="2362200"/>
            <a:ext cx="1338263" cy="1593850"/>
          </a:xfrm>
          <a:noFill/>
        </p:spPr>
      </p:pic>
      <p:pic>
        <p:nvPicPr>
          <p:cNvPr id="13314" name="Picture 3" descr="IN00170_"/>
          <p:cNvPicPr>
            <a:picLocks noGrp="1" noChangeAspect="1" noChangeArrowheads="1"/>
          </p:cNvPicPr>
          <p:nvPr>
            <p:ph sz="quarter" idx="4"/>
          </p:nvPr>
        </p:nvPicPr>
        <p:blipFill>
          <a:blip r:embed="rId4" cstate="print">
            <a:extLst>
              <a:ext uri="{28A0092B-C50C-407E-A947-70E740481C1C}">
                <a14:useLocalDpi xmlns:a14="http://schemas.microsoft.com/office/drawing/2010/main" val="0"/>
              </a:ext>
            </a:extLst>
          </a:blip>
          <a:srcRect/>
          <a:stretch>
            <a:fillRect/>
          </a:stretch>
        </p:blipFill>
        <p:spPr>
          <a:xfrm>
            <a:off x="2514600" y="1295400"/>
            <a:ext cx="3505200" cy="3497263"/>
          </a:xfrm>
        </p:spPr>
      </p:pic>
      <p:pic>
        <p:nvPicPr>
          <p:cNvPr id="13321" name="Picture 4"/>
          <p:cNvPicPr>
            <a:picLocks noGrp="1" noChangeAspect="1" noChangeArrowheads="1"/>
          </p:cNvPicPr>
          <p:nvPr>
            <p:ph sz="quarter" idx="4294967295"/>
          </p:nvPr>
        </p:nvPicPr>
        <p:blipFill>
          <a:blip r:embed="rId5">
            <a:extLst>
              <a:ext uri="{28A0092B-C50C-407E-A947-70E740481C1C}">
                <a14:useLocalDpi xmlns:a14="http://schemas.microsoft.com/office/drawing/2010/main" val="0"/>
              </a:ext>
            </a:extLst>
          </a:blip>
          <a:srcRect/>
          <a:stretch>
            <a:fillRect/>
          </a:stretch>
        </p:blipFill>
        <p:spPr>
          <a:xfrm>
            <a:off x="0" y="2590800"/>
            <a:ext cx="1295400" cy="1289050"/>
          </a:xfrm>
        </p:spPr>
      </p:pic>
      <p:sp>
        <p:nvSpPr>
          <p:cNvPr id="13315" name="Rectangle 4"/>
          <p:cNvSpPr>
            <a:spLocks noChangeArrowheads="1"/>
          </p:cNvSpPr>
          <p:nvPr/>
        </p:nvSpPr>
        <p:spPr bwMode="auto">
          <a:xfrm>
            <a:off x="2914650" y="182403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Schoolbook" pitchFamily="18" charset="0"/>
              <a:ea typeface="+mn-ea"/>
              <a:cs typeface="+mn-cs"/>
            </a:endParaRPr>
          </a:p>
        </p:txBody>
      </p:sp>
      <p:sp>
        <p:nvSpPr>
          <p:cNvPr id="13316" name="Rectangle 5"/>
          <p:cNvSpPr>
            <a:spLocks noChangeArrowheads="1"/>
          </p:cNvSpPr>
          <p:nvPr/>
        </p:nvSpPr>
        <p:spPr bwMode="auto">
          <a:xfrm>
            <a:off x="2286000" y="4953000"/>
            <a:ext cx="47244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0000"/>
                </a:solidFill>
                <a:effectLst/>
                <a:uLnTx/>
                <a:uFillTx/>
                <a:latin typeface="Century Schoolbook" pitchFamily="18" charset="0"/>
                <a:ea typeface="+mn-ea"/>
                <a:cs typeface="+mn-cs"/>
              </a:rPr>
              <a:t>How long will you have to walk the dog in order to burn those extra 210 calories?*</a:t>
            </a:r>
            <a:r>
              <a:rPr kumimoji="0" lang="en-US" sz="1800" b="0" i="0" u="none" strike="noStrike" kern="1200" cap="none" spc="0" normalizeH="0" baseline="0" noProof="0" dirty="0">
                <a:ln>
                  <a:noFill/>
                </a:ln>
                <a:solidFill>
                  <a:srgbClr val="FF0000"/>
                </a:solidFill>
                <a:effectLst/>
                <a:uLnTx/>
                <a:uFillTx/>
                <a:latin typeface="Century Schoolbook" pitchFamily="18" charset="0"/>
                <a:ea typeface="+mn-ea"/>
                <a:cs typeface="+mn-cs"/>
              </a:rPr>
              <a:t> </a:t>
            </a:r>
            <a:r>
              <a:rPr kumimoji="0" lang="en-US" sz="1800" b="0" i="0" u="none" strike="noStrike" kern="1200" cap="none" spc="0" normalizeH="0" baseline="0" noProof="0" dirty="0">
                <a:ln>
                  <a:noFill/>
                </a:ln>
                <a:solidFill>
                  <a:srgbClr val="7F6F6F"/>
                </a:solidFill>
                <a:effectLst/>
                <a:uLnTx/>
                <a:uFillTx/>
                <a:latin typeface="Century Schoolbook" pitchFamily="18" charset="0"/>
                <a:ea typeface="+mn-ea"/>
                <a:cs typeface="Times New Roman" pitchFamily="18" charset="0"/>
              </a:rPr>
              <a:t> </a:t>
            </a:r>
          </a:p>
        </p:txBody>
      </p:sp>
      <p:sp>
        <p:nvSpPr>
          <p:cNvPr id="13317" name="Rectangle 6"/>
          <p:cNvSpPr>
            <a:spLocks noChangeArrowheads="1"/>
          </p:cNvSpPr>
          <p:nvPr/>
        </p:nvSpPr>
        <p:spPr bwMode="auto">
          <a:xfrm>
            <a:off x="3581400" y="2576513"/>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Schoolbook" pitchFamily="18" charset="0"/>
              <a:ea typeface="+mn-ea"/>
              <a:cs typeface="+mn-cs"/>
            </a:endParaRPr>
          </a:p>
        </p:txBody>
      </p:sp>
      <p:sp>
        <p:nvSpPr>
          <p:cNvPr id="13318" name="Rectangle 7"/>
          <p:cNvSpPr>
            <a:spLocks noChangeArrowheads="1"/>
          </p:cNvSpPr>
          <p:nvPr/>
        </p:nvSpPr>
        <p:spPr bwMode="auto">
          <a:xfrm>
            <a:off x="6172200" y="6488113"/>
            <a:ext cx="25908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8E58B6"/>
                </a:solidFill>
                <a:effectLst/>
                <a:uLnTx/>
                <a:uFillTx/>
                <a:latin typeface="Century Schoolbook" pitchFamily="18" charset="0"/>
                <a:ea typeface="+mn-ea"/>
                <a:cs typeface="+mn-cs"/>
              </a:rPr>
              <a:t> </a:t>
            </a:r>
            <a:r>
              <a:rPr kumimoji="0" lang="en-US" sz="1400" b="1" i="0" u="none" strike="noStrike" kern="1200" cap="none" spc="0" normalizeH="0" baseline="0" noProof="0">
                <a:ln>
                  <a:noFill/>
                </a:ln>
                <a:solidFill>
                  <a:srgbClr val="8E58B6"/>
                </a:solidFill>
                <a:effectLst/>
                <a:uLnTx/>
                <a:uFillTx/>
                <a:latin typeface="Century Schoolbook" pitchFamily="18" charset="0"/>
                <a:ea typeface="+mn-ea"/>
                <a:cs typeface="Arial" charset="0"/>
              </a:rPr>
              <a:t>*Based on 160lb person</a:t>
            </a:r>
            <a:endParaRPr kumimoji="0" lang="en-US" sz="1400" b="0" i="0" u="none" strike="noStrike" kern="1200" cap="none" spc="0" normalizeH="0" baseline="0" noProof="0">
              <a:ln>
                <a:noFill/>
              </a:ln>
              <a:solidFill>
                <a:srgbClr val="8E58B6"/>
              </a:solidFill>
              <a:effectLst/>
              <a:uLnTx/>
              <a:uFillTx/>
              <a:latin typeface="Century Schoolbook" pitchFamily="18" charset="0"/>
              <a:ea typeface="+mn-ea"/>
              <a:cs typeface="+mn-cs"/>
            </a:endParaRPr>
          </a:p>
        </p:txBody>
      </p:sp>
      <p:sp>
        <p:nvSpPr>
          <p:cNvPr id="13319" name="AutoShape 8"/>
          <p:cNvSpPr>
            <a:spLocks noChangeArrowheads="1"/>
          </p:cNvSpPr>
          <p:nvPr/>
        </p:nvSpPr>
        <p:spPr bwMode="auto">
          <a:xfrm>
            <a:off x="90488" y="5849938"/>
            <a:ext cx="914400" cy="914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713" y="10800"/>
                </a:moveTo>
                <a:cubicBezTo>
                  <a:pt x="3713" y="14714"/>
                  <a:pt x="6886" y="17887"/>
                  <a:pt x="10800" y="17887"/>
                </a:cubicBezTo>
                <a:cubicBezTo>
                  <a:pt x="14714" y="17887"/>
                  <a:pt x="17887" y="14714"/>
                  <a:pt x="17887" y="10800"/>
                </a:cubicBezTo>
                <a:cubicBezTo>
                  <a:pt x="17887" y="6886"/>
                  <a:pt x="14714" y="3713"/>
                  <a:pt x="10800" y="3713"/>
                </a:cubicBezTo>
                <a:cubicBezTo>
                  <a:pt x="6886" y="3713"/>
                  <a:pt x="3713" y="6886"/>
                  <a:pt x="3713" y="10800"/>
                </a:cubicBezTo>
                <a:close/>
              </a:path>
            </a:pathLst>
          </a:custGeom>
          <a:solidFill>
            <a:schemeClr val="bg1"/>
          </a:solidFill>
          <a:ln w="9525">
            <a:solidFill>
              <a:schemeClr val="bg1"/>
            </a:solidFill>
            <a:round/>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onstantia"/>
              <a:ea typeface="+mn-ea"/>
              <a:cs typeface="+mn-cs"/>
            </a:endParaRPr>
          </a:p>
        </p:txBody>
      </p:sp>
      <p:sp>
        <p:nvSpPr>
          <p:cNvPr id="14347" name="Text Box 11"/>
          <p:cNvSpPr txBox="1">
            <a:spLocks noChangeArrowheads="1"/>
          </p:cNvSpPr>
          <p:nvPr/>
        </p:nvSpPr>
        <p:spPr bwMode="auto">
          <a:xfrm>
            <a:off x="0" y="381000"/>
            <a:ext cx="8294688" cy="946150"/>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lumMod val="65000"/>
                    <a:lumOff val="35000"/>
                  </a:prstClr>
                </a:solidFill>
                <a:effectLst/>
                <a:uLnTx/>
                <a:uFillTx/>
                <a:latin typeface="Century Schoolbook"/>
                <a:ea typeface="+mn-ea"/>
                <a:cs typeface="+mn-cs"/>
              </a:rPr>
              <a:t>Maintaining a Healthy Weight is a Balancing Act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lumMod val="65000"/>
                    <a:lumOff val="35000"/>
                  </a:prstClr>
                </a:solidFill>
                <a:effectLst/>
                <a:uLnTx/>
                <a:uFillTx/>
                <a:latin typeface="Century Schoolbook"/>
                <a:ea typeface="+mn-ea"/>
                <a:cs typeface="+mn-cs"/>
              </a:rPr>
              <a:t>Calories In = Calories Out</a:t>
            </a:r>
          </a:p>
        </p:txBody>
      </p:sp>
    </p:spTree>
    <p:extLst>
      <p:ext uri="{BB962C8B-B14F-4D97-AF65-F5344CB8AC3E}">
        <p14:creationId xmlns:p14="http://schemas.microsoft.com/office/powerpoint/2010/main" val="2380906058"/>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p:cNvSpPr>
            <a:spLocks noChangeArrowheads="1"/>
          </p:cNvSpPr>
          <p:nvPr/>
        </p:nvSpPr>
        <p:spPr bwMode="auto">
          <a:xfrm>
            <a:off x="3371850" y="2262188"/>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endParaRPr lang="en-US">
              <a:latin typeface="Century Schoolbook" pitchFamily="18" charset="0"/>
            </a:endParaRPr>
          </a:p>
        </p:txBody>
      </p:sp>
      <p:sp>
        <p:nvSpPr>
          <p:cNvPr id="14339" name="Rectangle 3"/>
          <p:cNvSpPr>
            <a:spLocks noChangeArrowheads="1"/>
          </p:cNvSpPr>
          <p:nvPr/>
        </p:nvSpPr>
        <p:spPr bwMode="auto">
          <a:xfrm>
            <a:off x="1828800" y="4495800"/>
            <a:ext cx="54864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000" dirty="0">
                <a:solidFill>
                  <a:srgbClr val="FF0000"/>
                </a:solidFill>
                <a:latin typeface="Century Schoolbook" pitchFamily="18" charset="0"/>
              </a:rPr>
              <a:t>If you </a:t>
            </a:r>
            <a:r>
              <a:rPr lang="en-US" sz="2000" b="1" dirty="0">
                <a:solidFill>
                  <a:srgbClr val="FF0000"/>
                </a:solidFill>
                <a:latin typeface="Century Schoolbook" pitchFamily="18" charset="0"/>
              </a:rPr>
              <a:t>walk the dog for 40 minutes, </a:t>
            </a:r>
            <a:r>
              <a:rPr lang="en-US" sz="2000" dirty="0">
                <a:solidFill>
                  <a:srgbClr val="FF0000"/>
                </a:solidFill>
                <a:latin typeface="Century Schoolbook" pitchFamily="18" charset="0"/>
              </a:rPr>
              <a:t>you will burn</a:t>
            </a:r>
            <a:r>
              <a:rPr lang="en-US" sz="2000" b="1" dirty="0">
                <a:solidFill>
                  <a:srgbClr val="FF0000"/>
                </a:solidFill>
                <a:latin typeface="Century Schoolbook" pitchFamily="18" charset="0"/>
              </a:rPr>
              <a:t> </a:t>
            </a:r>
            <a:r>
              <a:rPr lang="en-US" sz="2000" dirty="0">
                <a:solidFill>
                  <a:srgbClr val="FF0000"/>
                </a:solidFill>
                <a:latin typeface="Century Schoolbook" pitchFamily="18" charset="0"/>
              </a:rPr>
              <a:t>approximately </a:t>
            </a:r>
            <a:r>
              <a:rPr lang="en-US" sz="2000" b="1" dirty="0">
                <a:solidFill>
                  <a:srgbClr val="FF0000"/>
                </a:solidFill>
                <a:latin typeface="Century Schoolbook" pitchFamily="18" charset="0"/>
              </a:rPr>
              <a:t>210 calories.</a:t>
            </a:r>
            <a:r>
              <a:rPr lang="en-US" sz="2000" dirty="0">
                <a:solidFill>
                  <a:srgbClr val="FF0000"/>
                </a:solidFill>
                <a:latin typeface="Century Schoolbook" pitchFamily="18" charset="0"/>
              </a:rPr>
              <a:t>*</a:t>
            </a:r>
          </a:p>
        </p:txBody>
      </p:sp>
      <p:sp>
        <p:nvSpPr>
          <p:cNvPr id="14340" name="AutoShape 5"/>
          <p:cNvSpPr>
            <a:spLocks noChangeArrowheads="1"/>
          </p:cNvSpPr>
          <p:nvPr/>
        </p:nvSpPr>
        <p:spPr bwMode="auto">
          <a:xfrm>
            <a:off x="90488" y="5849938"/>
            <a:ext cx="914400" cy="91440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713" y="10800"/>
                </a:moveTo>
                <a:cubicBezTo>
                  <a:pt x="3713" y="14714"/>
                  <a:pt x="6886" y="17887"/>
                  <a:pt x="10800" y="17887"/>
                </a:cubicBezTo>
                <a:cubicBezTo>
                  <a:pt x="14714" y="17887"/>
                  <a:pt x="17887" y="14714"/>
                  <a:pt x="17887" y="10800"/>
                </a:cubicBezTo>
                <a:cubicBezTo>
                  <a:pt x="17887" y="6886"/>
                  <a:pt x="14714" y="3713"/>
                  <a:pt x="10800" y="3713"/>
                </a:cubicBezTo>
                <a:cubicBezTo>
                  <a:pt x="6886" y="3713"/>
                  <a:pt x="3713" y="6886"/>
                  <a:pt x="3713" y="10800"/>
                </a:cubicBezTo>
                <a:close/>
              </a:path>
            </a:pathLst>
          </a:custGeom>
          <a:solidFill>
            <a:schemeClr val="bg1"/>
          </a:solidFill>
          <a:ln w="9525">
            <a:solidFill>
              <a:schemeClr val="bg1"/>
            </a:solidFill>
            <a:round/>
            <a:headEnd/>
            <a:tailEnd/>
          </a:ln>
        </p:spPr>
        <p:txBody>
          <a:bodyPr wrap="none" anchor="ctr"/>
          <a:lstStyle/>
          <a:p>
            <a:endParaRPr lang="en-US"/>
          </a:p>
        </p:txBody>
      </p:sp>
      <p:sp>
        <p:nvSpPr>
          <p:cNvPr id="15368" name="Rectangle 8"/>
          <p:cNvSpPr>
            <a:spLocks noChangeArrowheads="1"/>
          </p:cNvSpPr>
          <p:nvPr/>
        </p:nvSpPr>
        <p:spPr bwMode="auto">
          <a:xfrm>
            <a:off x="1138238" y="738188"/>
            <a:ext cx="7005637" cy="762000"/>
          </a:xfrm>
          <a:prstGeom prst="rect">
            <a:avLst/>
          </a:prstGeom>
          <a:noFill/>
          <a:ln w="9525">
            <a:noFill/>
            <a:miter lim="800000"/>
            <a:headEnd/>
            <a:tailEnd/>
          </a:ln>
        </p:spPr>
        <p:txBody>
          <a:bodyPr wrap="none">
            <a:spAutoFit/>
          </a:bodyPr>
          <a:lstStyle/>
          <a:p>
            <a:pPr>
              <a:defRPr/>
            </a:pPr>
            <a:r>
              <a:rPr lang="en-US" sz="4400" b="1" dirty="0">
                <a:solidFill>
                  <a:schemeClr val="tx1">
                    <a:lumMod val="65000"/>
                    <a:lumOff val="35000"/>
                  </a:schemeClr>
                </a:solidFill>
                <a:latin typeface="Century Schoolbook" pitchFamily="18" charset="0"/>
              </a:rPr>
              <a:t>Calories In = Calories Out</a:t>
            </a:r>
          </a:p>
        </p:txBody>
      </p:sp>
      <p:pic>
        <p:nvPicPr>
          <p:cNvPr id="14342" name="Picture 2" descr="http://www.dogblogpedia.com/wp-content/uploads/2011/06/walking-dog.jpg"/>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3352800" y="1676400"/>
            <a:ext cx="2103438" cy="2505075"/>
          </a:xfrm>
          <a:noFill/>
        </p:spPr>
      </p:pic>
    </p:spTree>
    <p:extLst>
      <p:ext uri="{BB962C8B-B14F-4D97-AF65-F5344CB8AC3E}">
        <p14:creationId xmlns:p14="http://schemas.microsoft.com/office/powerpoint/2010/main" val="528540463"/>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Vocabulary Words</a:t>
            </a:r>
            <a:endParaRPr lang="en-US" dirty="0"/>
          </a:p>
        </p:txBody>
      </p:sp>
      <p:sp>
        <p:nvSpPr>
          <p:cNvPr id="3" name="Content Placeholder 2"/>
          <p:cNvSpPr>
            <a:spLocks noGrp="1"/>
          </p:cNvSpPr>
          <p:nvPr>
            <p:ph sz="quarter" idx="1"/>
          </p:nvPr>
        </p:nvSpPr>
        <p:spPr/>
        <p:txBody>
          <a:bodyPr/>
          <a:lstStyle/>
          <a:p>
            <a:r>
              <a:rPr lang="en-US" dirty="0"/>
              <a:t>Calories</a:t>
            </a:r>
          </a:p>
          <a:p>
            <a:r>
              <a:rPr lang="en-US" dirty="0"/>
              <a:t>Metabolism</a:t>
            </a:r>
          </a:p>
          <a:p>
            <a:r>
              <a:rPr lang="en-US" dirty="0"/>
              <a:t>BMI</a:t>
            </a:r>
          </a:p>
          <a:p>
            <a:r>
              <a:rPr lang="en-US" dirty="0"/>
              <a:t>Body Image</a:t>
            </a:r>
          </a:p>
          <a:p>
            <a:r>
              <a:rPr lang="en-US" dirty="0"/>
              <a:t>Weight Cycling</a:t>
            </a:r>
          </a:p>
          <a:p>
            <a:r>
              <a:rPr lang="en-US" dirty="0"/>
              <a:t>Vegetarian</a:t>
            </a:r>
          </a:p>
          <a:p>
            <a:r>
              <a:rPr lang="en-US" dirty="0"/>
              <a:t>Dietary Supplements</a:t>
            </a:r>
          </a:p>
          <a:p>
            <a:r>
              <a:rPr lang="en-US" dirty="0"/>
              <a:t>Performance Enhancers</a:t>
            </a:r>
          </a:p>
          <a:p>
            <a:r>
              <a:rPr lang="en-US" dirty="0"/>
              <a:t>Herbal Supplements</a:t>
            </a:r>
          </a:p>
          <a:p>
            <a:r>
              <a:rPr lang="en-US" dirty="0"/>
              <a:t>Mega doses</a:t>
            </a:r>
          </a:p>
          <a:p>
            <a:endParaRPr lang="en-US" dirty="0"/>
          </a:p>
        </p:txBody>
      </p:sp>
    </p:spTree>
    <p:extLst>
      <p:ext uri="{BB962C8B-B14F-4D97-AF65-F5344CB8AC3E}">
        <p14:creationId xmlns:p14="http://schemas.microsoft.com/office/powerpoint/2010/main" val="410166101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fontAlgn="auto" hangingPunct="1">
              <a:spcAft>
                <a:spcPts val="0"/>
              </a:spcAft>
              <a:defRPr/>
            </a:pPr>
            <a:r>
              <a:rPr lang="en-US" dirty="0" smtClean="0"/>
              <a:t>PIZZA</a:t>
            </a:r>
            <a:endParaRPr lang="en-US" dirty="0"/>
          </a:p>
        </p:txBody>
      </p:sp>
      <p:sp>
        <p:nvSpPr>
          <p:cNvPr id="15363" name="Text Placeholder 4"/>
          <p:cNvSpPr>
            <a:spLocks noGrp="1"/>
          </p:cNvSpPr>
          <p:nvPr>
            <p:ph type="body" sz="quarter" idx="1"/>
          </p:nvPr>
        </p:nvSpPr>
        <p:spPr>
          <a:xfrm>
            <a:off x="457200" y="1570038"/>
            <a:ext cx="3657600" cy="658812"/>
          </a:xfrm>
        </p:spPr>
        <p:txBody>
          <a:bodyPr/>
          <a:lstStyle/>
          <a:p>
            <a:pPr eaLnBrk="1" hangingPunct="1"/>
            <a:r>
              <a:rPr lang="en-US" smtClean="0"/>
              <a:t>500 calories</a:t>
            </a:r>
          </a:p>
        </p:txBody>
      </p:sp>
      <p:sp>
        <p:nvSpPr>
          <p:cNvPr id="15364" name="Text Placeholder 5"/>
          <p:cNvSpPr>
            <a:spLocks noGrp="1"/>
          </p:cNvSpPr>
          <p:nvPr>
            <p:ph type="body" sz="quarter" idx="3"/>
          </p:nvPr>
        </p:nvSpPr>
        <p:spPr>
          <a:xfrm>
            <a:off x="4343400" y="1570038"/>
            <a:ext cx="3657600" cy="658812"/>
          </a:xfrm>
        </p:spPr>
        <p:txBody>
          <a:bodyPr/>
          <a:lstStyle/>
          <a:p>
            <a:pPr eaLnBrk="1" hangingPunct="1"/>
            <a:r>
              <a:rPr lang="en-US" smtClean="0"/>
              <a:t>850 calories</a:t>
            </a:r>
          </a:p>
        </p:txBody>
      </p:sp>
      <p:pic>
        <p:nvPicPr>
          <p:cNvPr id="15365" name="Picture 2"/>
          <p:cNvPicPr>
            <a:picLocks noGrp="1" noChangeAspect="1" noChangeArrowheads="1"/>
          </p:cNvPicPr>
          <p:nvPr>
            <p:ph sz="quarter" idx="2"/>
          </p:nvPr>
        </p:nvPicPr>
        <p:blipFill>
          <a:blip r:embed="rId2">
            <a:extLst>
              <a:ext uri="{28A0092B-C50C-407E-A947-70E740481C1C}">
                <a14:useLocalDpi xmlns:a14="http://schemas.microsoft.com/office/drawing/2010/main" val="0"/>
              </a:ext>
            </a:extLst>
          </a:blip>
          <a:srcRect/>
          <a:stretch>
            <a:fillRect/>
          </a:stretch>
        </p:blipFill>
        <p:spPr>
          <a:xfrm>
            <a:off x="838200" y="3276600"/>
            <a:ext cx="2619375" cy="2606675"/>
          </a:xfrm>
        </p:spPr>
      </p:pic>
      <p:pic>
        <p:nvPicPr>
          <p:cNvPr id="15366" name="Picture 3"/>
          <p:cNvPicPr>
            <a:picLocks noGrp="1" noChangeAspect="1" noChangeArrowheads="1"/>
          </p:cNvPicPr>
          <p:nvPr>
            <p:ph sz="quarter" idx="4"/>
          </p:nvPr>
        </p:nvPicPr>
        <p:blipFill>
          <a:blip r:embed="rId3">
            <a:extLst>
              <a:ext uri="{28A0092B-C50C-407E-A947-70E740481C1C}">
                <a14:useLocalDpi xmlns:a14="http://schemas.microsoft.com/office/drawing/2010/main" val="0"/>
              </a:ext>
            </a:extLst>
          </a:blip>
          <a:srcRect/>
          <a:stretch>
            <a:fillRect/>
          </a:stretch>
        </p:blipFill>
        <p:spPr>
          <a:xfrm>
            <a:off x="4876800" y="3048000"/>
            <a:ext cx="2895600" cy="2881313"/>
          </a:xfrm>
        </p:spPr>
      </p:pic>
    </p:spTree>
    <p:extLst>
      <p:ext uri="{BB962C8B-B14F-4D97-AF65-F5344CB8AC3E}">
        <p14:creationId xmlns:p14="http://schemas.microsoft.com/office/powerpoint/2010/main" val="1927753575"/>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descr="IN00170_"/>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76400" y="1797050"/>
            <a:ext cx="6140450" cy="41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7" name="Picture 7" descr="Large pizza"/>
          <p:cNvPicPr>
            <a:picLocks noGrp="1" noChangeAspect="1" noChangeArrowheads="1"/>
          </p:cNvPicPr>
          <p:nvPr>
            <p:ph sz="quarter" idx="3"/>
          </p:nvPr>
        </p:nvPicPr>
        <p:blipFill>
          <a:blip r:embed="rId4">
            <a:extLst>
              <a:ext uri="{28A0092B-C50C-407E-A947-70E740481C1C}">
                <a14:useLocalDpi xmlns:a14="http://schemas.microsoft.com/office/drawing/2010/main" val="0"/>
              </a:ext>
            </a:extLst>
          </a:blip>
          <a:srcRect/>
          <a:stretch>
            <a:fillRect/>
          </a:stretch>
        </p:blipFill>
        <p:spPr>
          <a:xfrm>
            <a:off x="1685925" y="2752725"/>
            <a:ext cx="2171700" cy="2244725"/>
          </a:xfrm>
          <a:ln w="25400">
            <a:solidFill>
              <a:schemeClr val="tx1"/>
            </a:solidFill>
            <a:miter lim="800000"/>
            <a:headEnd/>
            <a:tailEnd/>
          </a:ln>
        </p:spPr>
      </p:pic>
      <p:sp>
        <p:nvSpPr>
          <p:cNvPr id="21515" name="Rectangle 11"/>
          <p:cNvSpPr>
            <a:spLocks noChangeArrowheads="1"/>
          </p:cNvSpPr>
          <p:nvPr/>
        </p:nvSpPr>
        <p:spPr bwMode="auto">
          <a:xfrm>
            <a:off x="693738" y="800100"/>
            <a:ext cx="8153400" cy="800100"/>
          </a:xfrm>
          <a:prstGeom prst="rect">
            <a:avLst/>
          </a:prstGeom>
          <a:noFill/>
          <a:ln w="38100">
            <a:noFill/>
            <a:miter lim="800000"/>
            <a:headEnd/>
            <a:tailEnd/>
          </a:ln>
          <a:effectLst/>
        </p:spPr>
        <p:txBody>
          <a:bodyPr>
            <a:spAutoFit/>
          </a:bodyPr>
          <a:lstStyle/>
          <a:p>
            <a:pPr fontAlgn="auto">
              <a:spcBef>
                <a:spcPts val="0"/>
              </a:spcBef>
              <a:spcAft>
                <a:spcPts val="0"/>
              </a:spcAft>
              <a:defRPr/>
            </a:pPr>
            <a:r>
              <a:rPr lang="en-US" b="1" dirty="0">
                <a:solidFill>
                  <a:schemeClr val="tx1">
                    <a:lumMod val="65000"/>
                    <a:lumOff val="35000"/>
                  </a:schemeClr>
                </a:solidFill>
                <a:latin typeface="+mn-lt"/>
              </a:rPr>
              <a:t>How long would you have to play golf (while walking and carrying your clubs) to burn approximately </a:t>
            </a:r>
            <a:r>
              <a:rPr lang="en-US" sz="2800" b="1" dirty="0">
                <a:solidFill>
                  <a:schemeClr val="tx1">
                    <a:lumMod val="65000"/>
                    <a:lumOff val="35000"/>
                  </a:schemeClr>
                </a:solidFill>
                <a:effectLst>
                  <a:outerShdw blurRad="38100" dist="38100" dir="2700000" algn="tl">
                    <a:srgbClr val="C0C0C0"/>
                  </a:outerShdw>
                </a:effectLst>
                <a:latin typeface="+mn-lt"/>
              </a:rPr>
              <a:t>350</a:t>
            </a:r>
            <a:r>
              <a:rPr lang="en-US" b="1" dirty="0">
                <a:solidFill>
                  <a:schemeClr val="tx1">
                    <a:lumMod val="65000"/>
                    <a:lumOff val="35000"/>
                  </a:schemeClr>
                </a:solidFill>
                <a:latin typeface="+mn-lt"/>
              </a:rPr>
              <a:t> calories*? </a:t>
            </a:r>
          </a:p>
        </p:txBody>
      </p:sp>
      <p:sp>
        <p:nvSpPr>
          <p:cNvPr id="21517" name="Text Box 13"/>
          <p:cNvSpPr txBox="1">
            <a:spLocks noChangeArrowheads="1"/>
          </p:cNvSpPr>
          <p:nvPr/>
        </p:nvSpPr>
        <p:spPr bwMode="auto">
          <a:xfrm>
            <a:off x="4114800" y="2133600"/>
            <a:ext cx="1309688" cy="557213"/>
          </a:xfrm>
          <a:prstGeom prst="rect">
            <a:avLst/>
          </a:prstGeom>
          <a:solidFill>
            <a:srgbClr val="FFFF99"/>
          </a:solidFill>
          <a:ln w="38100">
            <a:solidFill>
              <a:srgbClr val="FF0000"/>
            </a:solidFill>
            <a:miter lim="800000"/>
            <a:headEnd/>
            <a:tailEnd/>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2800" b="1">
                <a:solidFill>
                  <a:srgbClr val="FF0000"/>
                </a:solidFill>
                <a:latin typeface="Century Schoolbook" pitchFamily="18" charset="0"/>
              </a:rPr>
              <a:t>1 hour</a:t>
            </a:r>
            <a:endParaRPr lang="en-US" sz="2800">
              <a:latin typeface="Century Schoolbook" pitchFamily="18" charset="0"/>
            </a:endParaRPr>
          </a:p>
        </p:txBody>
      </p:sp>
      <p:pic>
        <p:nvPicPr>
          <p:cNvPr id="16390" name="Picture 6" descr="http://www.dreamstime.com/man-playing-golf-thumb13296673.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67400" y="2286000"/>
            <a:ext cx="18288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81452135"/>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5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fontAlgn="auto" hangingPunct="1">
              <a:spcAft>
                <a:spcPts val="0"/>
              </a:spcAft>
              <a:defRPr/>
            </a:pPr>
            <a:r>
              <a:rPr lang="en-US" dirty="0" smtClean="0"/>
              <a:t>cheeseburgers</a:t>
            </a:r>
            <a:endParaRPr lang="en-US" dirty="0"/>
          </a:p>
        </p:txBody>
      </p:sp>
      <p:sp>
        <p:nvSpPr>
          <p:cNvPr id="22531" name="Text Placeholder 4"/>
          <p:cNvSpPr>
            <a:spLocks noGrp="1"/>
          </p:cNvSpPr>
          <p:nvPr>
            <p:ph type="body" sz="quarter" idx="1"/>
          </p:nvPr>
        </p:nvSpPr>
        <p:spPr>
          <a:xfrm>
            <a:off x="457200" y="1570038"/>
            <a:ext cx="3657600" cy="658812"/>
          </a:xfrm>
        </p:spPr>
        <p:txBody>
          <a:bodyPr/>
          <a:lstStyle/>
          <a:p>
            <a:pPr eaLnBrk="1" hangingPunct="1"/>
            <a:r>
              <a:rPr lang="en-US" smtClean="0"/>
              <a:t>333 calories</a:t>
            </a:r>
          </a:p>
        </p:txBody>
      </p:sp>
      <p:sp>
        <p:nvSpPr>
          <p:cNvPr id="22532" name="Text Placeholder 5"/>
          <p:cNvSpPr>
            <a:spLocks noGrp="1"/>
          </p:cNvSpPr>
          <p:nvPr>
            <p:ph type="body" sz="quarter" idx="3"/>
          </p:nvPr>
        </p:nvSpPr>
        <p:spPr>
          <a:xfrm>
            <a:off x="4343400" y="1570038"/>
            <a:ext cx="3657600" cy="658812"/>
          </a:xfrm>
        </p:spPr>
        <p:txBody>
          <a:bodyPr/>
          <a:lstStyle/>
          <a:p>
            <a:pPr eaLnBrk="1" hangingPunct="1"/>
            <a:r>
              <a:rPr lang="en-US" smtClean="0"/>
              <a:t>590 calories</a:t>
            </a:r>
          </a:p>
        </p:txBody>
      </p:sp>
      <p:pic>
        <p:nvPicPr>
          <p:cNvPr id="22533" name="Picture 2"/>
          <p:cNvPicPr>
            <a:picLocks noGrp="1" noChangeAspect="1" noChangeArrowheads="1"/>
          </p:cNvPicPr>
          <p:nvPr>
            <p:ph sz="quarter" idx="2"/>
          </p:nvPr>
        </p:nvPicPr>
        <p:blipFill>
          <a:blip r:embed="rId2">
            <a:extLst>
              <a:ext uri="{28A0092B-C50C-407E-A947-70E740481C1C}">
                <a14:useLocalDpi xmlns:a14="http://schemas.microsoft.com/office/drawing/2010/main" val="0"/>
              </a:ext>
            </a:extLst>
          </a:blip>
          <a:srcRect/>
          <a:stretch>
            <a:fillRect/>
          </a:stretch>
        </p:blipFill>
        <p:spPr>
          <a:xfrm>
            <a:off x="762000" y="2316163"/>
            <a:ext cx="3657600" cy="3640137"/>
          </a:xfrm>
        </p:spPr>
      </p:pic>
      <p:pic>
        <p:nvPicPr>
          <p:cNvPr id="22534" name="Picture 3"/>
          <p:cNvPicPr>
            <a:picLocks noGrp="1" noChangeAspect="1" noChangeArrowheads="1"/>
          </p:cNvPicPr>
          <p:nvPr>
            <p:ph sz="quarter" idx="4"/>
          </p:nvPr>
        </p:nvPicPr>
        <p:blipFill>
          <a:blip r:embed="rId3">
            <a:extLst>
              <a:ext uri="{28A0092B-C50C-407E-A947-70E740481C1C}">
                <a14:useLocalDpi xmlns:a14="http://schemas.microsoft.com/office/drawing/2010/main" val="0"/>
              </a:ext>
            </a:extLst>
          </a:blip>
          <a:srcRect/>
          <a:stretch>
            <a:fillRect/>
          </a:stretch>
        </p:blipFill>
        <p:spPr>
          <a:xfrm>
            <a:off x="4724400" y="2667000"/>
            <a:ext cx="3181350" cy="3163888"/>
          </a:xfrm>
        </p:spPr>
      </p:pic>
    </p:spTree>
    <p:extLst>
      <p:ext uri="{BB962C8B-B14F-4D97-AF65-F5344CB8AC3E}">
        <p14:creationId xmlns:p14="http://schemas.microsoft.com/office/powerpoint/2010/main" val="827494349"/>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2" descr="IN00170_"/>
          <p:cNvPicPr>
            <a:picLocks noGrp="1" noChangeAspect="1" noChangeArrowheads="1"/>
          </p:cNvPicPr>
          <p:nvPr>
            <p:ph sz="quarter" idx="4"/>
          </p:nvPr>
        </p:nvPicPr>
        <p:blipFill>
          <a:blip r:embed="rId3" cstate="print">
            <a:extLst>
              <a:ext uri="{28A0092B-C50C-407E-A947-70E740481C1C}">
                <a14:useLocalDpi xmlns:a14="http://schemas.microsoft.com/office/drawing/2010/main" val="0"/>
              </a:ext>
            </a:extLst>
          </a:blip>
          <a:srcRect/>
          <a:stretch>
            <a:fillRect/>
          </a:stretch>
        </p:blipFill>
        <p:spPr>
          <a:xfrm>
            <a:off x="1390650" y="1679575"/>
            <a:ext cx="6096000" cy="4187825"/>
          </a:xfrm>
        </p:spPr>
      </p:pic>
      <p:pic>
        <p:nvPicPr>
          <p:cNvPr id="23555" name="Picture 4" descr="image of burge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8263" y="3260725"/>
            <a:ext cx="2241550" cy="1616075"/>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3556" name="Picture 5" descr="image of a woman lifting weights "/>
          <p:cNvPicPr>
            <a:picLocks noGrp="1" noChangeAspect="1" noChangeArrowheads="1"/>
          </p:cNvPicPr>
          <p:nvPr>
            <p:ph sz="quarter" idx="3"/>
          </p:nvPr>
        </p:nvPicPr>
        <p:blipFill>
          <a:blip r:embed="rId5">
            <a:lum bright="12000" contrast="30000"/>
            <a:extLst>
              <a:ext uri="{28A0092B-C50C-407E-A947-70E740481C1C}">
                <a14:useLocalDpi xmlns:a14="http://schemas.microsoft.com/office/drawing/2010/main" val="0"/>
              </a:ext>
            </a:extLst>
          </a:blip>
          <a:srcRect/>
          <a:stretch>
            <a:fillRect/>
          </a:stretch>
        </p:blipFill>
        <p:spPr>
          <a:xfrm>
            <a:off x="5692775" y="2835275"/>
            <a:ext cx="1441450" cy="2041525"/>
          </a:xfrm>
          <a:ln w="25400">
            <a:solidFill>
              <a:schemeClr val="tx1"/>
            </a:solidFill>
            <a:miter lim="800000"/>
            <a:headEnd/>
            <a:tailEnd/>
          </a:ln>
        </p:spPr>
      </p:pic>
      <p:pic>
        <p:nvPicPr>
          <p:cNvPr id="23557" name="Picture 6" descr="lb13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534400" y="6248400"/>
            <a:ext cx="428625"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20" name="Rectangle 8"/>
          <p:cNvSpPr>
            <a:spLocks noChangeArrowheads="1"/>
          </p:cNvSpPr>
          <p:nvPr/>
        </p:nvSpPr>
        <p:spPr bwMode="auto">
          <a:xfrm>
            <a:off x="990600" y="152400"/>
            <a:ext cx="8153400" cy="800100"/>
          </a:xfrm>
          <a:prstGeom prst="rect">
            <a:avLst/>
          </a:prstGeom>
          <a:noFill/>
          <a:ln w="38100">
            <a:noFill/>
            <a:miter lim="800000"/>
            <a:headEnd/>
            <a:tailEnd/>
          </a:ln>
          <a:effectLst/>
        </p:spPr>
        <p:txBody>
          <a:bodyPr>
            <a:spAutoFit/>
          </a:bodyPr>
          <a:lstStyle/>
          <a:p>
            <a:pPr fontAlgn="auto">
              <a:spcBef>
                <a:spcPts val="0"/>
              </a:spcBef>
              <a:spcAft>
                <a:spcPts val="0"/>
              </a:spcAft>
              <a:defRPr/>
            </a:pPr>
            <a:r>
              <a:rPr lang="en-US" b="1" dirty="0">
                <a:solidFill>
                  <a:schemeClr val="tx1">
                    <a:lumMod val="65000"/>
                    <a:lumOff val="35000"/>
                  </a:schemeClr>
                </a:solidFill>
                <a:latin typeface="+mn-lt"/>
              </a:rPr>
              <a:t>How long would you have </a:t>
            </a:r>
          </a:p>
          <a:p>
            <a:pPr fontAlgn="auto">
              <a:spcBef>
                <a:spcPts val="0"/>
              </a:spcBef>
              <a:spcAft>
                <a:spcPts val="0"/>
              </a:spcAft>
              <a:defRPr/>
            </a:pPr>
            <a:r>
              <a:rPr lang="en-US" b="1" dirty="0">
                <a:solidFill>
                  <a:schemeClr val="tx1">
                    <a:lumMod val="65000"/>
                    <a:lumOff val="35000"/>
                  </a:schemeClr>
                </a:solidFill>
                <a:latin typeface="+mn-lt"/>
              </a:rPr>
              <a:t>to lift weights to burn approximately </a:t>
            </a:r>
            <a:r>
              <a:rPr lang="en-US" sz="2800" b="1" dirty="0">
                <a:solidFill>
                  <a:srgbClr val="FF0000"/>
                </a:solidFill>
                <a:effectLst>
                  <a:outerShdw blurRad="38100" dist="38100" dir="2700000" algn="tl">
                    <a:srgbClr val="C0C0C0"/>
                  </a:outerShdw>
                </a:effectLst>
                <a:latin typeface="+mn-lt"/>
              </a:rPr>
              <a:t>257</a:t>
            </a:r>
            <a:r>
              <a:rPr lang="en-US" b="1" dirty="0">
                <a:solidFill>
                  <a:schemeClr val="tx1">
                    <a:lumMod val="65000"/>
                    <a:lumOff val="35000"/>
                  </a:schemeClr>
                </a:solidFill>
                <a:latin typeface="+mn-lt"/>
              </a:rPr>
              <a:t> calories*?</a:t>
            </a:r>
          </a:p>
        </p:txBody>
      </p:sp>
      <p:sp>
        <p:nvSpPr>
          <p:cNvPr id="13325" name="Text Box 13"/>
          <p:cNvSpPr txBox="1">
            <a:spLocks noChangeArrowheads="1"/>
          </p:cNvSpPr>
          <p:nvPr/>
        </p:nvSpPr>
        <p:spPr bwMode="auto">
          <a:xfrm>
            <a:off x="2438400" y="1981200"/>
            <a:ext cx="3987800" cy="544513"/>
          </a:xfrm>
          <a:prstGeom prst="rect">
            <a:avLst/>
          </a:prstGeom>
          <a:solidFill>
            <a:srgbClr val="FFFF99"/>
          </a:solidFill>
          <a:ln w="25400">
            <a:solidFill>
              <a:srgbClr val="FF0000"/>
            </a:solidFill>
            <a:miter lim="800000"/>
            <a:headEnd/>
            <a:tailEnd/>
          </a:ln>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2800" b="1">
                <a:solidFill>
                  <a:srgbClr val="FF0000"/>
                </a:solidFill>
                <a:latin typeface="Century Schoolbook" pitchFamily="18" charset="0"/>
              </a:rPr>
              <a:t>1 hour and 30 minutes</a:t>
            </a:r>
            <a:endParaRPr lang="en-US" sz="2800">
              <a:latin typeface="Century Schoolbook" pitchFamily="18" charset="0"/>
            </a:endParaRPr>
          </a:p>
        </p:txBody>
      </p:sp>
    </p:spTree>
    <p:extLst>
      <p:ext uri="{BB962C8B-B14F-4D97-AF65-F5344CB8AC3E}">
        <p14:creationId xmlns:p14="http://schemas.microsoft.com/office/powerpoint/2010/main" val="2292476198"/>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3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2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eaLnBrk="1" fontAlgn="auto" hangingPunct="1">
              <a:spcAft>
                <a:spcPts val="0"/>
              </a:spcAft>
              <a:defRPr/>
            </a:pPr>
            <a:r>
              <a:rPr lang="en-US" dirty="0" smtClean="0"/>
              <a:t>Soda</a:t>
            </a:r>
            <a:endParaRPr lang="en-US" dirty="0"/>
          </a:p>
        </p:txBody>
      </p:sp>
      <p:sp>
        <p:nvSpPr>
          <p:cNvPr id="26627" name="Text Placeholder 4"/>
          <p:cNvSpPr>
            <a:spLocks noGrp="1"/>
          </p:cNvSpPr>
          <p:nvPr>
            <p:ph type="body" sz="quarter" idx="1"/>
          </p:nvPr>
        </p:nvSpPr>
        <p:spPr>
          <a:xfrm>
            <a:off x="457200" y="1570038"/>
            <a:ext cx="2057400" cy="658812"/>
          </a:xfrm>
        </p:spPr>
        <p:txBody>
          <a:bodyPr/>
          <a:lstStyle/>
          <a:p>
            <a:pPr eaLnBrk="1" hangingPunct="1"/>
            <a:r>
              <a:rPr lang="en-US" smtClean="0"/>
              <a:t>32 oz</a:t>
            </a:r>
          </a:p>
          <a:p>
            <a:pPr eaLnBrk="1" hangingPunct="1"/>
            <a:r>
              <a:rPr lang="en-US" smtClean="0"/>
              <a:t>388 calories</a:t>
            </a:r>
          </a:p>
        </p:txBody>
      </p:sp>
      <p:sp>
        <p:nvSpPr>
          <p:cNvPr id="26628" name="Text Placeholder 5"/>
          <p:cNvSpPr>
            <a:spLocks noGrp="1"/>
          </p:cNvSpPr>
          <p:nvPr>
            <p:ph type="body" sz="quarter" idx="3"/>
          </p:nvPr>
        </p:nvSpPr>
        <p:spPr>
          <a:xfrm>
            <a:off x="3657600" y="1600200"/>
            <a:ext cx="2057400" cy="658813"/>
          </a:xfrm>
        </p:spPr>
        <p:txBody>
          <a:bodyPr/>
          <a:lstStyle/>
          <a:p>
            <a:pPr eaLnBrk="1" hangingPunct="1"/>
            <a:r>
              <a:rPr lang="en-US" smtClean="0"/>
              <a:t>44 oz</a:t>
            </a:r>
          </a:p>
          <a:p>
            <a:pPr eaLnBrk="1" hangingPunct="1"/>
            <a:r>
              <a:rPr lang="en-US" smtClean="0"/>
              <a:t>533 calories</a:t>
            </a:r>
          </a:p>
        </p:txBody>
      </p:sp>
      <p:sp>
        <p:nvSpPr>
          <p:cNvPr id="26629" name="Text Placeholder 5"/>
          <p:cNvSpPr>
            <a:spLocks/>
          </p:cNvSpPr>
          <p:nvPr/>
        </p:nvSpPr>
        <p:spPr bwMode="auto">
          <a:xfrm>
            <a:off x="6400800" y="1600200"/>
            <a:ext cx="2057400" cy="658813"/>
          </a:xfrm>
          <a:prstGeom prst="roundRect">
            <a:avLst>
              <a:gd name="adj" fmla="val 16667"/>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spcBef>
                <a:spcPts val="600"/>
              </a:spcBef>
              <a:buClr>
                <a:schemeClr val="accent1"/>
              </a:buClr>
              <a:buSzPct val="70000"/>
            </a:pPr>
            <a:r>
              <a:rPr lang="en-US" sz="2000" b="1">
                <a:solidFill>
                  <a:srgbClr val="FFFFFF"/>
                </a:solidFill>
                <a:latin typeface="Century Schoolbook" pitchFamily="18" charset="0"/>
              </a:rPr>
              <a:t>64 oz</a:t>
            </a:r>
          </a:p>
          <a:p>
            <a:pPr>
              <a:spcBef>
                <a:spcPts val="600"/>
              </a:spcBef>
              <a:buClr>
                <a:schemeClr val="accent1"/>
              </a:buClr>
              <a:buSzPct val="70000"/>
            </a:pPr>
            <a:r>
              <a:rPr lang="en-US" sz="2000" b="1">
                <a:solidFill>
                  <a:srgbClr val="FFFFFF"/>
                </a:solidFill>
                <a:latin typeface="Century Schoolbook" pitchFamily="18" charset="0"/>
              </a:rPr>
              <a:t>776 calories</a:t>
            </a:r>
          </a:p>
        </p:txBody>
      </p:sp>
      <p:pic>
        <p:nvPicPr>
          <p:cNvPr id="2663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2362200"/>
            <a:ext cx="7696200"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88667787"/>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itle 1"/>
          <p:cNvSpPr>
            <a:spLocks noGrp="1"/>
          </p:cNvSpPr>
          <p:nvPr>
            <p:ph type="title"/>
          </p:nvPr>
        </p:nvSpPr>
        <p:spPr bwMode="auto">
          <a:xfrm>
            <a:off x="457200" y="1524000"/>
            <a:ext cx="7467600" cy="4953000"/>
          </a:xfrm>
        </p:spPr>
        <p:txBody>
          <a:bodyPr wrap="square" lIns="91440" tIns="45720" rIns="91440" bIns="45720" numCol="1" anchorCtr="0" compatLnSpc="1">
            <a:prstTxWarp prst="textNoShape">
              <a:avLst/>
            </a:prstTxWarp>
            <a:normAutofit/>
          </a:bodyPr>
          <a:lstStyle/>
          <a:p>
            <a:pPr eaLnBrk="1" hangingPunct="1"/>
            <a:r>
              <a:rPr lang="en-US" sz="4900" b="1" cap="none" dirty="0" smtClean="0">
                <a:solidFill>
                  <a:schemeClr val="hlink"/>
                </a:solidFill>
              </a:rPr>
              <a:t>JUST </a:t>
            </a:r>
            <a:r>
              <a:rPr lang="en-US" sz="7200" b="1" cap="none" dirty="0" smtClean="0">
                <a:solidFill>
                  <a:srgbClr val="FF0000"/>
                </a:solidFill>
              </a:rPr>
              <a:t>100</a:t>
            </a:r>
            <a:r>
              <a:rPr lang="en-US" sz="4900" b="1" cap="none" dirty="0" smtClean="0">
                <a:solidFill>
                  <a:schemeClr val="hlink"/>
                </a:solidFill>
              </a:rPr>
              <a:t> EXTRA CALORIES PER DAY CAN LEAD TO A WEIGHT GAIN OF </a:t>
            </a:r>
            <a:r>
              <a:rPr lang="en-US" sz="7200" b="1" cap="none" dirty="0" smtClean="0">
                <a:solidFill>
                  <a:srgbClr val="FF0000"/>
                </a:solidFill>
              </a:rPr>
              <a:t>10</a:t>
            </a:r>
            <a:r>
              <a:rPr lang="en-US" sz="4900" b="1" cap="none" dirty="0" smtClean="0">
                <a:solidFill>
                  <a:schemeClr val="hlink"/>
                </a:solidFill>
              </a:rPr>
              <a:t> POUNDS PER YEAR.</a:t>
            </a:r>
            <a:endParaRPr lang="en-US" sz="4900" cap="none" dirty="0" smtClean="0"/>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72200" y="4349496"/>
            <a:ext cx="2552700" cy="1965579"/>
          </a:xfrm>
          <a:prstGeom prst="rect">
            <a:avLst/>
          </a:prstGeom>
        </p:spPr>
      </p:pic>
    </p:spTree>
    <p:extLst>
      <p:ext uri="{BB962C8B-B14F-4D97-AF65-F5344CB8AC3E}">
        <p14:creationId xmlns:p14="http://schemas.microsoft.com/office/powerpoint/2010/main" val="2375897590"/>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defRPr/>
            </a:pPr>
            <a:r>
              <a:rPr lang="en-US" dirty="0" smtClean="0"/>
              <a:t>What does that look like?</a:t>
            </a:r>
            <a:endParaRPr lang="en-US" dirty="0"/>
          </a:p>
        </p:txBody>
      </p:sp>
      <p:pic>
        <p:nvPicPr>
          <p:cNvPr id="38915" name="Picture 2" descr="http://farm4.static.flickr.com/3221/2691867609_acb329b389.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66863" y="1506538"/>
            <a:ext cx="2590800" cy="204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6" name="TextBox 2"/>
          <p:cNvSpPr txBox="1">
            <a:spLocks noChangeArrowheads="1"/>
          </p:cNvSpPr>
          <p:nvPr/>
        </p:nvSpPr>
        <p:spPr bwMode="auto">
          <a:xfrm>
            <a:off x="1992313" y="3590925"/>
            <a:ext cx="2362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3 Hershey Bliss Chocolates</a:t>
            </a:r>
          </a:p>
        </p:txBody>
      </p:sp>
      <p:sp>
        <p:nvSpPr>
          <p:cNvPr id="38917" name="TextBox 3"/>
          <p:cNvSpPr txBox="1">
            <a:spLocks noChangeArrowheads="1"/>
          </p:cNvSpPr>
          <p:nvPr/>
        </p:nvSpPr>
        <p:spPr bwMode="auto">
          <a:xfrm>
            <a:off x="5946775" y="3590925"/>
            <a:ext cx="33528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2 Reese’s Peanut</a:t>
            </a:r>
          </a:p>
          <a:p>
            <a:pPr eaLnBrk="1" hangingPunct="1"/>
            <a:r>
              <a:rPr lang="en-US"/>
              <a:t> Butter Cups Miniature</a:t>
            </a:r>
          </a:p>
        </p:txBody>
      </p:sp>
      <p:pic>
        <p:nvPicPr>
          <p:cNvPr id="38918" name="Picture 4" descr="http://4.bp.blogspot.com/_jTzp_qJ5xSA/TMTNY4q8LmI/AAAAAAAAARQ/qOxjcdF-yHc/s1600/301-Reeses-PB-Cup.a.zoom.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81600" y="1487488"/>
            <a:ext cx="2066925" cy="206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9" name="TextBox 4"/>
          <p:cNvSpPr txBox="1">
            <a:spLocks noChangeArrowheads="1"/>
          </p:cNvSpPr>
          <p:nvPr/>
        </p:nvSpPr>
        <p:spPr bwMode="auto">
          <a:xfrm>
            <a:off x="5562600" y="6053138"/>
            <a:ext cx="1981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4 Jolly Rancher </a:t>
            </a:r>
          </a:p>
          <a:p>
            <a:pPr eaLnBrk="1" hangingPunct="1"/>
            <a:r>
              <a:rPr lang="en-US"/>
              <a:t>Hard Candies</a:t>
            </a:r>
          </a:p>
        </p:txBody>
      </p:sp>
      <p:pic>
        <p:nvPicPr>
          <p:cNvPr id="38920" name="Picture 6" descr="http://www.candygalaxy.com/product_images/uploaded_images/hard.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05400" y="4343400"/>
            <a:ext cx="2624138" cy="150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1"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5763" y="4429125"/>
            <a:ext cx="2362200"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22" name="TextBox 5"/>
          <p:cNvSpPr txBox="1">
            <a:spLocks noChangeArrowheads="1"/>
          </p:cNvSpPr>
          <p:nvPr/>
        </p:nvSpPr>
        <p:spPr bwMode="auto">
          <a:xfrm>
            <a:off x="2671763" y="5775325"/>
            <a:ext cx="19764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1 Fun Size Pack of Skittles</a:t>
            </a:r>
          </a:p>
        </p:txBody>
      </p:sp>
    </p:spTree>
    <p:extLst>
      <p:ext uri="{BB962C8B-B14F-4D97-AF65-F5344CB8AC3E}">
        <p14:creationId xmlns:p14="http://schemas.microsoft.com/office/powerpoint/2010/main" val="3243790227"/>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p:cNvSpPr>
          <p:nvPr>
            <p:ph type="title"/>
          </p:nvPr>
        </p:nvSpPr>
        <p:spPr>
          <a:xfrm>
            <a:off x="609600" y="228600"/>
            <a:ext cx="8153400" cy="990600"/>
          </a:xfrm>
        </p:spPr>
        <p:txBody>
          <a:bodyPr/>
          <a:lstStyle/>
          <a:p>
            <a:r>
              <a:rPr lang="en-US" smtClean="0"/>
              <a:t>Can you diet and still gain weight?</a:t>
            </a:r>
          </a:p>
        </p:txBody>
      </p:sp>
      <p:pic>
        <p:nvPicPr>
          <p:cNvPr id="66562" name="Picture 5" descr="questionmark"/>
          <p:cNvPicPr>
            <a:picLocks noChangeAspect="1" noChangeArrowheads="1"/>
          </p:cNvPicPr>
          <p:nvPr/>
        </p:nvPicPr>
        <p:blipFill>
          <a:blip r:embed="rId2" cstate="print"/>
          <a:srcRect/>
          <a:stretch>
            <a:fillRect/>
          </a:stretch>
        </p:blipFill>
        <p:spPr bwMode="auto">
          <a:xfrm>
            <a:off x="2438400" y="1600200"/>
            <a:ext cx="4114800" cy="41021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7585" name="Rectangle 2"/>
          <p:cNvSpPr>
            <a:spLocks noGrp="1" noRot="1" noChangeArrowheads="1"/>
          </p:cNvSpPr>
          <p:nvPr>
            <p:ph type="title"/>
          </p:nvPr>
        </p:nvSpPr>
        <p:spPr>
          <a:xfrm>
            <a:off x="612775" y="228600"/>
            <a:ext cx="8153400" cy="990600"/>
          </a:xfrm>
        </p:spPr>
        <p:txBody>
          <a:bodyPr/>
          <a:lstStyle/>
          <a:p>
            <a:pPr eaLnBrk="1" hangingPunct="1"/>
            <a:r>
              <a:rPr lang="en-US" smtClean="0"/>
              <a:t>Survival System</a:t>
            </a:r>
          </a:p>
        </p:txBody>
      </p:sp>
      <p:sp>
        <p:nvSpPr>
          <p:cNvPr id="27651" name="Rectangle 3"/>
          <p:cNvSpPr>
            <a:spLocks noGrp="1" noRot="1" noChangeArrowheads="1"/>
          </p:cNvSpPr>
          <p:nvPr>
            <p:ph type="body" idx="1"/>
          </p:nvPr>
        </p:nvSpPr>
        <p:spPr>
          <a:xfrm>
            <a:off x="457200" y="1600200"/>
            <a:ext cx="8007350" cy="5029200"/>
          </a:xfrm>
        </p:spPr>
        <p:txBody>
          <a:bodyPr/>
          <a:lstStyle/>
          <a:p>
            <a:pPr eaLnBrk="1" hangingPunct="1"/>
            <a:r>
              <a:rPr lang="en-US" smtClean="0"/>
              <a:t>“Starvation Mode” -your body’s natural response to </a:t>
            </a:r>
            <a:r>
              <a:rPr lang="en-US" u="sng" smtClean="0"/>
              <a:t>protect itself</a:t>
            </a:r>
            <a:r>
              <a:rPr lang="en-US" smtClean="0"/>
              <a:t> when you don’t eat enough for extended periods. </a:t>
            </a:r>
          </a:p>
          <a:p>
            <a:pPr eaLnBrk="1" hangingPunct="1"/>
            <a:endParaRPr lang="en-US" smtClean="0"/>
          </a:p>
          <a:p>
            <a:pPr eaLnBrk="1" hangingPunct="1"/>
            <a:r>
              <a:rPr lang="en-US" u="sng" smtClean="0"/>
              <a:t>Slows metabolism</a:t>
            </a:r>
            <a:r>
              <a:rPr lang="en-US" smtClean="0"/>
              <a:t> to conserve energy-preserve organs &amp; brain.</a:t>
            </a:r>
          </a:p>
          <a:p>
            <a:pPr eaLnBrk="1" hangingPunct="1"/>
            <a:endParaRPr lang="en-US" smtClean="0"/>
          </a:p>
          <a:p>
            <a:pPr eaLnBrk="1" hangingPunct="1"/>
            <a:r>
              <a:rPr lang="en-US" smtClean="0"/>
              <a:t>Body will burn fat for fuel, but it will also start burning lean muscle mass for fuel.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7651">
                                            <p:txEl>
                                              <p:pRg st="0" end="0"/>
                                            </p:txEl>
                                          </p:spTgt>
                                        </p:tgtEl>
                                        <p:attrNameLst>
                                          <p:attrName>style.visibility</p:attrName>
                                        </p:attrNameLst>
                                      </p:cBhvr>
                                      <p:to>
                                        <p:strVal val="visible"/>
                                      </p:to>
                                    </p:set>
                                    <p:animEffect transition="in" filter="fade">
                                      <p:cBhvr>
                                        <p:cTn id="7" dur="1000"/>
                                        <p:tgtEl>
                                          <p:spTgt spid="27651">
                                            <p:txEl>
                                              <p:pRg st="0" end="0"/>
                                            </p:txEl>
                                          </p:spTgt>
                                        </p:tgtEl>
                                      </p:cBhvr>
                                    </p:animEffect>
                                    <p:anim calcmode="lin" valueType="num">
                                      <p:cBhvr>
                                        <p:cTn id="8" dur="1000" fill="hold"/>
                                        <p:tgtEl>
                                          <p:spTgt spid="2765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7651">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7651">
                                            <p:txEl>
                                              <p:pRg st="2" end="2"/>
                                            </p:txEl>
                                          </p:spTgt>
                                        </p:tgtEl>
                                        <p:attrNameLst>
                                          <p:attrName>style.visibility</p:attrName>
                                        </p:attrNameLst>
                                      </p:cBhvr>
                                      <p:to>
                                        <p:strVal val="visible"/>
                                      </p:to>
                                    </p:set>
                                    <p:animEffect transition="in" filter="fade">
                                      <p:cBhvr>
                                        <p:cTn id="14" dur="1000"/>
                                        <p:tgtEl>
                                          <p:spTgt spid="27651">
                                            <p:txEl>
                                              <p:pRg st="2" end="2"/>
                                            </p:txEl>
                                          </p:spTgt>
                                        </p:tgtEl>
                                      </p:cBhvr>
                                    </p:animEffect>
                                    <p:anim calcmode="lin" valueType="num">
                                      <p:cBhvr>
                                        <p:cTn id="15" dur="1000" fill="hold"/>
                                        <p:tgtEl>
                                          <p:spTgt spid="27651">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7651">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7651">
                                            <p:txEl>
                                              <p:pRg st="4" end="4"/>
                                            </p:txEl>
                                          </p:spTgt>
                                        </p:tgtEl>
                                        <p:attrNameLst>
                                          <p:attrName>style.visibility</p:attrName>
                                        </p:attrNameLst>
                                      </p:cBhvr>
                                      <p:to>
                                        <p:strVal val="visible"/>
                                      </p:to>
                                    </p:set>
                                    <p:animEffect transition="in" filter="fade">
                                      <p:cBhvr>
                                        <p:cTn id="21" dur="1000"/>
                                        <p:tgtEl>
                                          <p:spTgt spid="27651">
                                            <p:txEl>
                                              <p:pRg st="4" end="4"/>
                                            </p:txEl>
                                          </p:spTgt>
                                        </p:tgtEl>
                                      </p:cBhvr>
                                    </p:animEffect>
                                    <p:anim calcmode="lin" valueType="num">
                                      <p:cBhvr>
                                        <p:cTn id="22" dur="1000" fill="hold"/>
                                        <p:tgtEl>
                                          <p:spTgt spid="27651">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27651">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6" name="Rectangle 6"/>
          <p:cNvSpPr>
            <a:spLocks noGrp="1" noRot="1" noChangeArrowheads="1"/>
          </p:cNvSpPr>
          <p:nvPr>
            <p:ph type="title"/>
          </p:nvPr>
        </p:nvSpPr>
        <p:spPr/>
        <p:txBody>
          <a:bodyPr>
            <a:normAutofit fontScale="90000"/>
          </a:bodyPr>
          <a:lstStyle/>
          <a:p>
            <a:pPr eaLnBrk="1" fontAlgn="auto" hangingPunct="1">
              <a:spcAft>
                <a:spcPts val="0"/>
              </a:spcAft>
              <a:defRPr/>
            </a:pPr>
            <a:r>
              <a:rPr lang="en-US" sz="4000"/>
              <a:t>Interprets dieting and skipping meals as the strongest signal to store fat</a:t>
            </a:r>
          </a:p>
        </p:txBody>
      </p:sp>
      <p:pic>
        <p:nvPicPr>
          <p:cNvPr id="69634" name="Picture 8" descr="crash-dieting"/>
          <p:cNvPicPr>
            <a:picLocks noChangeAspect="1" noChangeArrowheads="1"/>
          </p:cNvPicPr>
          <p:nvPr/>
        </p:nvPicPr>
        <p:blipFill>
          <a:blip r:embed="rId2" cstate="print"/>
          <a:srcRect/>
          <a:stretch>
            <a:fillRect/>
          </a:stretch>
        </p:blipFill>
        <p:spPr bwMode="auto">
          <a:xfrm>
            <a:off x="838200" y="1828800"/>
            <a:ext cx="3657600" cy="3657600"/>
          </a:xfrm>
          <a:prstGeom prst="rect">
            <a:avLst/>
          </a:prstGeom>
          <a:noFill/>
          <a:ln w="9525">
            <a:noFill/>
            <a:miter lim="800000"/>
            <a:headEnd/>
            <a:tailEnd/>
          </a:ln>
        </p:spPr>
      </p:pic>
      <p:pic>
        <p:nvPicPr>
          <p:cNvPr id="69635" name="Picture 10" descr="sharma-obesity-no-dieting"/>
          <p:cNvPicPr>
            <a:picLocks noChangeAspect="1" noChangeArrowheads="1"/>
          </p:cNvPicPr>
          <p:nvPr/>
        </p:nvPicPr>
        <p:blipFill>
          <a:blip r:embed="rId3" cstate="print"/>
          <a:srcRect/>
          <a:stretch>
            <a:fillRect/>
          </a:stretch>
        </p:blipFill>
        <p:spPr bwMode="auto">
          <a:xfrm>
            <a:off x="5638800" y="1600200"/>
            <a:ext cx="2695575" cy="2536825"/>
          </a:xfrm>
          <a:prstGeom prst="rect">
            <a:avLst/>
          </a:prstGeom>
          <a:noFill/>
          <a:ln w="9525">
            <a:noFill/>
            <a:miter lim="800000"/>
            <a:headEnd/>
            <a:tailEnd/>
          </a:ln>
        </p:spPr>
      </p:pic>
      <p:sp>
        <p:nvSpPr>
          <p:cNvPr id="69636" name="Text Box 5"/>
          <p:cNvSpPr txBox="1">
            <a:spLocks noChangeArrowheads="1"/>
          </p:cNvSpPr>
          <p:nvPr/>
        </p:nvSpPr>
        <p:spPr bwMode="auto">
          <a:xfrm>
            <a:off x="4800600" y="4876800"/>
            <a:ext cx="4038600" cy="579438"/>
          </a:xfrm>
          <a:prstGeom prst="rect">
            <a:avLst/>
          </a:prstGeom>
          <a:noFill/>
          <a:ln w="9525">
            <a:noFill/>
            <a:miter lim="800000"/>
            <a:headEnd/>
            <a:tailEnd/>
          </a:ln>
        </p:spPr>
        <p:txBody>
          <a:bodyPr>
            <a:spAutoFit/>
          </a:bodyPr>
          <a:lstStyle/>
          <a:p>
            <a:pPr>
              <a:spcBef>
                <a:spcPct val="50000"/>
              </a:spcBef>
            </a:pPr>
            <a:r>
              <a:rPr lang="en-US" sz="3200" b="1"/>
              <a:t>BREAKFAST??!!!!</a:t>
            </a:r>
          </a:p>
        </p:txBody>
      </p:sp>
      <p:sp>
        <p:nvSpPr>
          <p:cNvPr id="69637" name="Text Box 6"/>
          <p:cNvSpPr txBox="1">
            <a:spLocks noChangeArrowheads="1"/>
          </p:cNvSpPr>
          <p:nvPr/>
        </p:nvSpPr>
        <p:spPr bwMode="auto">
          <a:xfrm>
            <a:off x="4114800" y="5715000"/>
            <a:ext cx="4495800" cy="366713"/>
          </a:xfrm>
          <a:prstGeom prst="rect">
            <a:avLst/>
          </a:prstGeom>
          <a:noFill/>
          <a:ln w="9525">
            <a:noFill/>
            <a:miter lim="800000"/>
            <a:headEnd/>
            <a:tailEnd/>
          </a:ln>
        </p:spPr>
        <p:txBody>
          <a:bodyPr>
            <a:spAutoFit/>
          </a:bodyPr>
          <a:lstStyle/>
          <a:p>
            <a:pPr>
              <a:spcBef>
                <a:spcPct val="50000"/>
              </a:spcBef>
            </a:pPr>
            <a:r>
              <a:rPr lang="en-US"/>
              <a:t>Want a faster metabolism? Eat breakfast!!</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Rot="1" noChangeArrowheads="1"/>
          </p:cNvSpPr>
          <p:nvPr>
            <p:ph type="title"/>
          </p:nvPr>
        </p:nvSpPr>
        <p:spPr>
          <a:xfrm>
            <a:off x="612775" y="228600"/>
            <a:ext cx="8153400" cy="990600"/>
          </a:xfrm>
        </p:spPr>
        <p:txBody>
          <a:bodyPr>
            <a:normAutofit fontScale="90000"/>
          </a:bodyPr>
          <a:lstStyle/>
          <a:p>
            <a:pPr algn="ctr" eaLnBrk="1" fontAlgn="auto" hangingPunct="1">
              <a:spcAft>
                <a:spcPts val="0"/>
              </a:spcAft>
              <a:defRPr/>
            </a:pPr>
            <a:r>
              <a:rPr lang="en-US"/>
              <a:t>Excess Body Fat </a:t>
            </a:r>
            <a:br>
              <a:rPr lang="en-US"/>
            </a:br>
            <a:r>
              <a:rPr lang="en-US"/>
              <a:t>Health Risks</a:t>
            </a:r>
          </a:p>
        </p:txBody>
      </p:sp>
      <p:sp>
        <p:nvSpPr>
          <p:cNvPr id="10243" name="Rectangle 3"/>
          <p:cNvSpPr>
            <a:spLocks noGrp="1" noRot="1" noChangeArrowheads="1"/>
          </p:cNvSpPr>
          <p:nvPr>
            <p:ph type="body" idx="1"/>
          </p:nvPr>
        </p:nvSpPr>
        <p:spPr>
          <a:xfrm>
            <a:off x="838200" y="1905000"/>
            <a:ext cx="6781800" cy="4572000"/>
          </a:xfrm>
        </p:spPr>
        <p:txBody>
          <a:bodyPr/>
          <a:lstStyle/>
          <a:p>
            <a:pPr eaLnBrk="1" hangingPunct="1"/>
            <a:r>
              <a:rPr lang="en-US" smtClean="0"/>
              <a:t>Premature death</a:t>
            </a:r>
          </a:p>
          <a:p>
            <a:pPr eaLnBrk="1" hangingPunct="1"/>
            <a:r>
              <a:rPr lang="en-US" smtClean="0"/>
              <a:t>Type 2 Diabetes</a:t>
            </a:r>
          </a:p>
          <a:p>
            <a:pPr eaLnBrk="1" hangingPunct="1"/>
            <a:r>
              <a:rPr lang="en-US" smtClean="0"/>
              <a:t>Hypertension (High Blood Pressure)</a:t>
            </a:r>
          </a:p>
          <a:p>
            <a:pPr eaLnBrk="1" hangingPunct="1"/>
            <a:r>
              <a:rPr lang="en-US" smtClean="0"/>
              <a:t>Heart Disease</a:t>
            </a:r>
          </a:p>
          <a:p>
            <a:pPr eaLnBrk="1" hangingPunct="1"/>
            <a:r>
              <a:rPr lang="en-US" smtClean="0"/>
              <a:t>Stroke</a:t>
            </a:r>
          </a:p>
          <a:p>
            <a:pPr eaLnBrk="1" hangingPunct="1"/>
            <a:r>
              <a:rPr lang="en-US" smtClean="0"/>
              <a:t>Gall Bladder Disease</a:t>
            </a:r>
          </a:p>
          <a:p>
            <a:pPr eaLnBrk="1" hangingPunct="1"/>
            <a:r>
              <a:rPr lang="en-US" smtClean="0"/>
              <a:t>Certain types of Cancers</a:t>
            </a:r>
          </a:p>
        </p:txBody>
      </p:sp>
      <p:pic>
        <p:nvPicPr>
          <p:cNvPr id="10245" name="Picture 5" descr="CDR0000415501"/>
          <p:cNvPicPr>
            <a:picLocks noChangeAspect="1" noChangeArrowheads="1"/>
          </p:cNvPicPr>
          <p:nvPr/>
        </p:nvPicPr>
        <p:blipFill>
          <a:blip r:embed="rId2" cstate="print"/>
          <a:srcRect/>
          <a:stretch>
            <a:fillRect/>
          </a:stretch>
        </p:blipFill>
        <p:spPr bwMode="auto">
          <a:xfrm>
            <a:off x="6172200" y="4572000"/>
            <a:ext cx="2590800" cy="1758950"/>
          </a:xfrm>
          <a:prstGeom prst="rect">
            <a:avLst/>
          </a:prstGeom>
          <a:noFill/>
          <a:ln w="9525">
            <a:noFill/>
            <a:miter lim="800000"/>
            <a:headEnd/>
            <a:tailEnd/>
          </a:ln>
        </p:spPr>
      </p:pic>
      <p:pic>
        <p:nvPicPr>
          <p:cNvPr id="10247" name="Picture 7" descr="img1"/>
          <p:cNvPicPr>
            <a:picLocks noChangeAspect="1" noChangeArrowheads="1"/>
          </p:cNvPicPr>
          <p:nvPr/>
        </p:nvPicPr>
        <p:blipFill>
          <a:blip r:embed="rId3" cstate="print"/>
          <a:srcRect/>
          <a:stretch>
            <a:fillRect/>
          </a:stretch>
        </p:blipFill>
        <p:spPr bwMode="auto">
          <a:xfrm>
            <a:off x="7086600" y="1371600"/>
            <a:ext cx="1724025" cy="2181225"/>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0242"/>
                                        </p:tgtEl>
                                        <p:attrNameLst>
                                          <p:attrName>style.visibility</p:attrName>
                                        </p:attrNameLst>
                                      </p:cBhvr>
                                      <p:to>
                                        <p:strVal val="visible"/>
                                      </p:to>
                                    </p:set>
                                    <p:animEffect transition="in" filter="box(in)">
                                      <p:cBhvr>
                                        <p:cTn id="7" dur="500"/>
                                        <p:tgtEl>
                                          <p:spTgt spid="10242"/>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10243">
                                            <p:txEl>
                                              <p:pRg st="0" end="0"/>
                                            </p:txEl>
                                          </p:spTgt>
                                        </p:tgtEl>
                                        <p:attrNameLst>
                                          <p:attrName>style.visibility</p:attrName>
                                        </p:attrNameLst>
                                      </p:cBhvr>
                                      <p:to>
                                        <p:strVal val="visible"/>
                                      </p:to>
                                    </p:set>
                                    <p:animEffect transition="in" filter="box(in)">
                                      <p:cBhvr>
                                        <p:cTn id="12" dur="500"/>
                                        <p:tgtEl>
                                          <p:spTgt spid="1024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10243">
                                            <p:txEl>
                                              <p:pRg st="1" end="1"/>
                                            </p:txEl>
                                          </p:spTgt>
                                        </p:tgtEl>
                                        <p:attrNameLst>
                                          <p:attrName>style.visibility</p:attrName>
                                        </p:attrNameLst>
                                      </p:cBhvr>
                                      <p:to>
                                        <p:strVal val="visible"/>
                                      </p:to>
                                    </p:set>
                                    <p:animEffect transition="in" filter="box(in)">
                                      <p:cBhvr>
                                        <p:cTn id="17" dur="500"/>
                                        <p:tgtEl>
                                          <p:spTgt spid="1024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nodeType="clickEffect">
                                  <p:stCondLst>
                                    <p:cond delay="0"/>
                                  </p:stCondLst>
                                  <p:childTnLst>
                                    <p:set>
                                      <p:cBhvr>
                                        <p:cTn id="21" dur="1" fill="hold">
                                          <p:stCondLst>
                                            <p:cond delay="0"/>
                                          </p:stCondLst>
                                        </p:cTn>
                                        <p:tgtEl>
                                          <p:spTgt spid="10243">
                                            <p:txEl>
                                              <p:pRg st="2" end="2"/>
                                            </p:txEl>
                                          </p:spTgt>
                                        </p:tgtEl>
                                        <p:attrNameLst>
                                          <p:attrName>style.visibility</p:attrName>
                                        </p:attrNameLst>
                                      </p:cBhvr>
                                      <p:to>
                                        <p:strVal val="visible"/>
                                      </p:to>
                                    </p:set>
                                    <p:animEffect transition="in" filter="box(in)">
                                      <p:cBhvr>
                                        <p:cTn id="22" dur="500"/>
                                        <p:tgtEl>
                                          <p:spTgt spid="10243">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nodeType="clickEffect">
                                  <p:stCondLst>
                                    <p:cond delay="0"/>
                                  </p:stCondLst>
                                  <p:childTnLst>
                                    <p:set>
                                      <p:cBhvr>
                                        <p:cTn id="26" dur="1" fill="hold">
                                          <p:stCondLst>
                                            <p:cond delay="0"/>
                                          </p:stCondLst>
                                        </p:cTn>
                                        <p:tgtEl>
                                          <p:spTgt spid="10247"/>
                                        </p:tgtEl>
                                        <p:attrNameLst>
                                          <p:attrName>style.visibility</p:attrName>
                                        </p:attrNameLst>
                                      </p:cBhvr>
                                      <p:to>
                                        <p:strVal val="visible"/>
                                      </p:to>
                                    </p:set>
                                    <p:animEffect transition="in" filter="box(in)">
                                      <p:cBhvr>
                                        <p:cTn id="27" dur="500"/>
                                        <p:tgtEl>
                                          <p:spTgt spid="10247"/>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16" fill="hold" nodeType="clickEffect">
                                  <p:stCondLst>
                                    <p:cond delay="0"/>
                                  </p:stCondLst>
                                  <p:childTnLst>
                                    <p:set>
                                      <p:cBhvr>
                                        <p:cTn id="31" dur="1" fill="hold">
                                          <p:stCondLst>
                                            <p:cond delay="0"/>
                                          </p:stCondLst>
                                        </p:cTn>
                                        <p:tgtEl>
                                          <p:spTgt spid="10243">
                                            <p:txEl>
                                              <p:pRg st="3" end="3"/>
                                            </p:txEl>
                                          </p:spTgt>
                                        </p:tgtEl>
                                        <p:attrNameLst>
                                          <p:attrName>style.visibility</p:attrName>
                                        </p:attrNameLst>
                                      </p:cBhvr>
                                      <p:to>
                                        <p:strVal val="visible"/>
                                      </p:to>
                                    </p:set>
                                    <p:animEffect transition="in" filter="box(in)">
                                      <p:cBhvr>
                                        <p:cTn id="32" dur="500"/>
                                        <p:tgtEl>
                                          <p:spTgt spid="10243">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4" presetClass="entr" presetSubtype="16" fill="hold" nodeType="clickEffect">
                                  <p:stCondLst>
                                    <p:cond delay="0"/>
                                  </p:stCondLst>
                                  <p:childTnLst>
                                    <p:set>
                                      <p:cBhvr>
                                        <p:cTn id="36" dur="1" fill="hold">
                                          <p:stCondLst>
                                            <p:cond delay="0"/>
                                          </p:stCondLst>
                                        </p:cTn>
                                        <p:tgtEl>
                                          <p:spTgt spid="10243">
                                            <p:txEl>
                                              <p:pRg st="4" end="4"/>
                                            </p:txEl>
                                          </p:spTgt>
                                        </p:tgtEl>
                                        <p:attrNameLst>
                                          <p:attrName>style.visibility</p:attrName>
                                        </p:attrNameLst>
                                      </p:cBhvr>
                                      <p:to>
                                        <p:strVal val="visible"/>
                                      </p:to>
                                    </p:set>
                                    <p:animEffect transition="in" filter="box(in)">
                                      <p:cBhvr>
                                        <p:cTn id="37" dur="500"/>
                                        <p:tgtEl>
                                          <p:spTgt spid="10243">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4" presetClass="entr" presetSubtype="16" fill="hold" nodeType="clickEffect">
                                  <p:stCondLst>
                                    <p:cond delay="0"/>
                                  </p:stCondLst>
                                  <p:childTnLst>
                                    <p:set>
                                      <p:cBhvr>
                                        <p:cTn id="41" dur="1" fill="hold">
                                          <p:stCondLst>
                                            <p:cond delay="0"/>
                                          </p:stCondLst>
                                        </p:cTn>
                                        <p:tgtEl>
                                          <p:spTgt spid="10243">
                                            <p:txEl>
                                              <p:pRg st="5" end="5"/>
                                            </p:txEl>
                                          </p:spTgt>
                                        </p:tgtEl>
                                        <p:attrNameLst>
                                          <p:attrName>style.visibility</p:attrName>
                                        </p:attrNameLst>
                                      </p:cBhvr>
                                      <p:to>
                                        <p:strVal val="visible"/>
                                      </p:to>
                                    </p:set>
                                    <p:animEffect transition="in" filter="box(in)">
                                      <p:cBhvr>
                                        <p:cTn id="42" dur="500"/>
                                        <p:tgtEl>
                                          <p:spTgt spid="10243">
                                            <p:txEl>
                                              <p:pRg st="5" end="5"/>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16" fill="hold" nodeType="clickEffect">
                                  <p:stCondLst>
                                    <p:cond delay="0"/>
                                  </p:stCondLst>
                                  <p:childTnLst>
                                    <p:set>
                                      <p:cBhvr>
                                        <p:cTn id="46" dur="1" fill="hold">
                                          <p:stCondLst>
                                            <p:cond delay="0"/>
                                          </p:stCondLst>
                                        </p:cTn>
                                        <p:tgtEl>
                                          <p:spTgt spid="10243">
                                            <p:txEl>
                                              <p:pRg st="6" end="6"/>
                                            </p:txEl>
                                          </p:spTgt>
                                        </p:tgtEl>
                                        <p:attrNameLst>
                                          <p:attrName>style.visibility</p:attrName>
                                        </p:attrNameLst>
                                      </p:cBhvr>
                                      <p:to>
                                        <p:strVal val="visible"/>
                                      </p:to>
                                    </p:set>
                                    <p:animEffect transition="in" filter="box(in)">
                                      <p:cBhvr>
                                        <p:cTn id="47" dur="500"/>
                                        <p:tgtEl>
                                          <p:spTgt spid="10243">
                                            <p:txEl>
                                              <p:pRg st="6" end="6"/>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4" presetClass="entr" presetSubtype="16" fill="hold" nodeType="clickEffect">
                                  <p:stCondLst>
                                    <p:cond delay="0"/>
                                  </p:stCondLst>
                                  <p:childTnLst>
                                    <p:set>
                                      <p:cBhvr>
                                        <p:cTn id="51" dur="1" fill="hold">
                                          <p:stCondLst>
                                            <p:cond delay="0"/>
                                          </p:stCondLst>
                                        </p:cTn>
                                        <p:tgtEl>
                                          <p:spTgt spid="10245"/>
                                        </p:tgtEl>
                                        <p:attrNameLst>
                                          <p:attrName>style.visibility</p:attrName>
                                        </p:attrNameLst>
                                      </p:cBhvr>
                                      <p:to>
                                        <p:strVal val="visible"/>
                                      </p:to>
                                    </p:set>
                                    <p:animEffect transition="in" filter="box(in)">
                                      <p:cBhvr>
                                        <p:cTn id="52" dur="500"/>
                                        <p:tgtEl>
                                          <p:spTgt spid="10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2" grpId="0"/>
    </p:bld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1" name="Rectangle 2"/>
          <p:cNvSpPr>
            <a:spLocks noGrp="1" noRot="1" noChangeArrowheads="1"/>
          </p:cNvSpPr>
          <p:nvPr>
            <p:ph type="title"/>
          </p:nvPr>
        </p:nvSpPr>
        <p:spPr/>
        <p:txBody>
          <a:bodyPr/>
          <a:lstStyle/>
          <a:p>
            <a:pPr eaLnBrk="1" hangingPunct="1"/>
            <a:r>
              <a:rPr lang="en-US" smtClean="0"/>
              <a:t>Fat cannot be lost by diet alone</a:t>
            </a:r>
          </a:p>
        </p:txBody>
      </p:sp>
      <p:sp>
        <p:nvSpPr>
          <p:cNvPr id="44035" name="Rectangle 3"/>
          <p:cNvSpPr>
            <a:spLocks noGrp="1" noRot="1" noChangeArrowheads="1"/>
          </p:cNvSpPr>
          <p:nvPr>
            <p:ph type="body" sz="half" idx="1"/>
          </p:nvPr>
        </p:nvSpPr>
        <p:spPr>
          <a:xfrm>
            <a:off x="304800" y="1905000"/>
            <a:ext cx="4953000" cy="4191000"/>
          </a:xfrm>
        </p:spPr>
        <p:txBody>
          <a:bodyPr/>
          <a:lstStyle/>
          <a:p>
            <a:pPr eaLnBrk="1" hangingPunct="1"/>
            <a:r>
              <a:rPr lang="en-US" sz="2800" smtClean="0"/>
              <a:t>Losing weight by diet alone-</a:t>
            </a:r>
          </a:p>
          <a:p>
            <a:pPr eaLnBrk="1" hangingPunct="1">
              <a:buFont typeface="Wingdings" pitchFamily="2" charset="2"/>
              <a:buNone/>
            </a:pPr>
            <a:r>
              <a:rPr lang="en-US" sz="2800" smtClean="0"/>
              <a:t>roughly 25% of the weight you lose will be muscle.</a:t>
            </a:r>
          </a:p>
          <a:p>
            <a:pPr eaLnBrk="1" hangingPunct="1"/>
            <a:endParaRPr lang="en-US" sz="2800" smtClean="0"/>
          </a:p>
          <a:p>
            <a:pPr eaLnBrk="1" hangingPunct="1"/>
            <a:r>
              <a:rPr lang="en-US" sz="2800" smtClean="0"/>
              <a:t>Lose weight with diet </a:t>
            </a:r>
            <a:r>
              <a:rPr lang="en-US" sz="2800" smtClean="0">
                <a:solidFill>
                  <a:srgbClr val="B95B22"/>
                </a:solidFill>
              </a:rPr>
              <a:t>AND </a:t>
            </a:r>
            <a:r>
              <a:rPr lang="en-US" sz="2800" smtClean="0"/>
              <a:t>exercise-98% of the weight you lose will be fat.</a:t>
            </a:r>
          </a:p>
        </p:txBody>
      </p:sp>
      <p:pic>
        <p:nvPicPr>
          <p:cNvPr id="71683" name="Picture 7" descr="road-bike-workout"/>
          <p:cNvPicPr>
            <a:picLocks noChangeAspect="1" noChangeArrowheads="1"/>
          </p:cNvPicPr>
          <p:nvPr/>
        </p:nvPicPr>
        <p:blipFill>
          <a:blip r:embed="rId2" cstate="print"/>
          <a:srcRect/>
          <a:stretch>
            <a:fillRect/>
          </a:stretch>
        </p:blipFill>
        <p:spPr bwMode="auto">
          <a:xfrm>
            <a:off x="5257800" y="2514600"/>
            <a:ext cx="3657600" cy="3492500"/>
          </a:xfrm>
          <a:prstGeom prst="rect">
            <a:avLst/>
          </a:prstGeom>
          <a:noFill/>
          <a:ln w="9525">
            <a:noFill/>
            <a:miter lim="800000"/>
            <a:headEnd/>
            <a:tailEnd/>
          </a:ln>
        </p:spPr>
      </p:pic>
      <p:sp>
        <p:nvSpPr>
          <p:cNvPr id="71684" name="Text Box 5"/>
          <p:cNvSpPr txBox="1">
            <a:spLocks noChangeArrowheads="1"/>
          </p:cNvSpPr>
          <p:nvPr/>
        </p:nvSpPr>
        <p:spPr bwMode="auto">
          <a:xfrm>
            <a:off x="152400" y="5867400"/>
            <a:ext cx="4953000" cy="641350"/>
          </a:xfrm>
          <a:prstGeom prst="rect">
            <a:avLst/>
          </a:prstGeom>
          <a:noFill/>
          <a:ln w="9525">
            <a:noFill/>
            <a:miter lim="800000"/>
            <a:headEnd/>
            <a:tailEnd/>
          </a:ln>
        </p:spPr>
        <p:txBody>
          <a:bodyPr>
            <a:spAutoFit/>
          </a:bodyPr>
          <a:lstStyle/>
          <a:p>
            <a:pPr>
              <a:spcBef>
                <a:spcPct val="50000"/>
              </a:spcBef>
            </a:pPr>
            <a:r>
              <a:rPr lang="en-US"/>
              <a:t>It’s easier to lose weight with diet </a:t>
            </a:r>
            <a:r>
              <a:rPr lang="en-US" b="1"/>
              <a:t>AND </a:t>
            </a:r>
            <a:r>
              <a:rPr lang="en-US"/>
              <a:t>exercise.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4035">
                                            <p:txEl>
                                              <p:pRg st="0" end="0"/>
                                            </p:txEl>
                                          </p:spTgt>
                                        </p:tgtEl>
                                        <p:attrNameLst>
                                          <p:attrName>style.visibility</p:attrName>
                                        </p:attrNameLst>
                                      </p:cBhvr>
                                      <p:to>
                                        <p:strVal val="visible"/>
                                      </p:to>
                                    </p:set>
                                    <p:animEffect transition="in" filter="fade">
                                      <p:cBhvr>
                                        <p:cTn id="7" dur="1000"/>
                                        <p:tgtEl>
                                          <p:spTgt spid="44035">
                                            <p:txEl>
                                              <p:pRg st="0" end="0"/>
                                            </p:txEl>
                                          </p:spTgt>
                                        </p:tgtEl>
                                      </p:cBhvr>
                                    </p:animEffect>
                                    <p:anim calcmode="lin" valueType="num">
                                      <p:cBhvr>
                                        <p:cTn id="8" dur="1000" fill="hold"/>
                                        <p:tgtEl>
                                          <p:spTgt spid="4403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403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4035">
                                            <p:txEl>
                                              <p:pRg st="1" end="1"/>
                                            </p:txEl>
                                          </p:spTgt>
                                        </p:tgtEl>
                                        <p:attrNameLst>
                                          <p:attrName>style.visibility</p:attrName>
                                        </p:attrNameLst>
                                      </p:cBhvr>
                                      <p:to>
                                        <p:strVal val="visible"/>
                                      </p:to>
                                    </p:set>
                                    <p:animEffect transition="in" filter="fade">
                                      <p:cBhvr>
                                        <p:cTn id="14" dur="1000"/>
                                        <p:tgtEl>
                                          <p:spTgt spid="44035">
                                            <p:txEl>
                                              <p:pRg st="1" end="1"/>
                                            </p:txEl>
                                          </p:spTgt>
                                        </p:tgtEl>
                                      </p:cBhvr>
                                    </p:animEffect>
                                    <p:anim calcmode="lin" valueType="num">
                                      <p:cBhvr>
                                        <p:cTn id="15" dur="1000" fill="hold"/>
                                        <p:tgtEl>
                                          <p:spTgt spid="4403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403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4035">
                                            <p:txEl>
                                              <p:pRg st="3" end="3"/>
                                            </p:txEl>
                                          </p:spTgt>
                                        </p:tgtEl>
                                        <p:attrNameLst>
                                          <p:attrName>style.visibility</p:attrName>
                                        </p:attrNameLst>
                                      </p:cBhvr>
                                      <p:to>
                                        <p:strVal val="visible"/>
                                      </p:to>
                                    </p:set>
                                    <p:animEffect transition="in" filter="fade">
                                      <p:cBhvr>
                                        <p:cTn id="21" dur="1000"/>
                                        <p:tgtEl>
                                          <p:spTgt spid="44035">
                                            <p:txEl>
                                              <p:pRg st="3" end="3"/>
                                            </p:txEl>
                                          </p:spTgt>
                                        </p:tgtEl>
                                      </p:cBhvr>
                                    </p:animEffect>
                                    <p:anim calcmode="lin" valueType="num">
                                      <p:cBhvr>
                                        <p:cTn id="22" dur="1000" fill="hold"/>
                                        <p:tgtEl>
                                          <p:spTgt spid="44035">
                                            <p:txEl>
                                              <p:pRg st="3" end="3"/>
                                            </p:txEl>
                                          </p:spTgt>
                                        </p:tgtEl>
                                        <p:attrNameLst>
                                          <p:attrName>ppt_x</p:attrName>
                                        </p:attrNameLst>
                                      </p:cBhvr>
                                      <p:tavLst>
                                        <p:tav tm="0">
                                          <p:val>
                                            <p:strVal val="#ppt_x"/>
                                          </p:val>
                                        </p:tav>
                                        <p:tav tm="100000">
                                          <p:val>
                                            <p:strVal val="#ppt_x"/>
                                          </p:val>
                                        </p:tav>
                                      </p:tavLst>
                                    </p:anim>
                                    <p:anim calcmode="lin" valueType="num">
                                      <p:cBhvr>
                                        <p:cTn id="23" dur="1000" fill="hold"/>
                                        <p:tgtEl>
                                          <p:spTgt spid="44035">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5"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Calories Burned During Exercise</a:t>
            </a:r>
            <a:endParaRPr lang="en-US" dirty="0"/>
          </a:p>
        </p:txBody>
      </p:sp>
      <p:sp>
        <p:nvSpPr>
          <p:cNvPr id="2" name="Content Placeholder 1"/>
          <p:cNvSpPr>
            <a:spLocks noGrp="1"/>
          </p:cNvSpPr>
          <p:nvPr>
            <p:ph sz="half" idx="1"/>
          </p:nvPr>
        </p:nvSpPr>
        <p:spPr>
          <a:xfrm>
            <a:off x="457200" y="1524000"/>
            <a:ext cx="4059936" cy="3810000"/>
          </a:xfrm>
        </p:spPr>
        <p:txBody>
          <a:bodyPr>
            <a:normAutofit fontScale="62500" lnSpcReduction="20000"/>
          </a:bodyPr>
          <a:lstStyle/>
          <a:p>
            <a:pPr marL="0" indent="0">
              <a:buNone/>
            </a:pPr>
            <a:r>
              <a:rPr lang="en-US" sz="4500" dirty="0" smtClean="0"/>
              <a:t>Weight lifting</a:t>
            </a:r>
          </a:p>
          <a:p>
            <a:pPr marL="0" indent="0">
              <a:buNone/>
            </a:pPr>
            <a:r>
              <a:rPr lang="en-US" sz="4500" dirty="0" smtClean="0"/>
              <a:t>Boxing</a:t>
            </a:r>
          </a:p>
          <a:p>
            <a:pPr marL="0" indent="0">
              <a:buNone/>
            </a:pPr>
            <a:r>
              <a:rPr lang="en-US" sz="4500" dirty="0" smtClean="0"/>
              <a:t>Stationary Biking</a:t>
            </a:r>
          </a:p>
          <a:p>
            <a:pPr marL="0" indent="0">
              <a:buNone/>
            </a:pPr>
            <a:r>
              <a:rPr lang="en-US" sz="4500" dirty="0" smtClean="0"/>
              <a:t>Running (5.2 mph plus)</a:t>
            </a:r>
          </a:p>
          <a:p>
            <a:pPr marL="0" indent="0">
              <a:buNone/>
            </a:pPr>
            <a:r>
              <a:rPr lang="en-US" sz="4500" dirty="0" smtClean="0"/>
              <a:t>Playing catch</a:t>
            </a:r>
          </a:p>
          <a:p>
            <a:pPr marL="0" indent="0">
              <a:buNone/>
            </a:pPr>
            <a:r>
              <a:rPr lang="en-US" sz="4500" dirty="0" smtClean="0"/>
              <a:t>Scrubbing floors</a:t>
            </a:r>
          </a:p>
          <a:p>
            <a:pPr marL="0" indent="0">
              <a:buNone/>
            </a:pPr>
            <a:r>
              <a:rPr lang="en-US" sz="4500" dirty="0" smtClean="0"/>
              <a:t>XC skiing		</a:t>
            </a:r>
          </a:p>
          <a:p>
            <a:pPr marL="0" indent="0">
              <a:buNone/>
            </a:pPr>
            <a:r>
              <a:rPr lang="en-US" dirty="0" smtClean="0"/>
              <a:t>				</a:t>
            </a:r>
            <a:endParaRPr lang="en-US" dirty="0"/>
          </a:p>
        </p:txBody>
      </p:sp>
      <p:sp>
        <p:nvSpPr>
          <p:cNvPr id="4" name="Content Placeholder 3"/>
          <p:cNvSpPr>
            <a:spLocks noGrp="1"/>
          </p:cNvSpPr>
          <p:nvPr>
            <p:ph sz="half" idx="2"/>
          </p:nvPr>
        </p:nvSpPr>
        <p:spPr>
          <a:xfrm>
            <a:off x="4648200" y="1524000"/>
            <a:ext cx="4059936" cy="3048000"/>
          </a:xfrm>
        </p:spPr>
        <p:txBody>
          <a:bodyPr>
            <a:normAutofit fontScale="62500" lnSpcReduction="20000"/>
          </a:bodyPr>
          <a:lstStyle/>
          <a:p>
            <a:r>
              <a:rPr lang="en-US" sz="3500" dirty="0" smtClean="0"/>
              <a:t>395</a:t>
            </a:r>
          </a:p>
          <a:p>
            <a:r>
              <a:rPr lang="en-US" sz="3500" dirty="0" smtClean="0"/>
              <a:t>692</a:t>
            </a:r>
          </a:p>
          <a:p>
            <a:r>
              <a:rPr lang="en-US" sz="3500" dirty="0" smtClean="0"/>
              <a:t>501</a:t>
            </a:r>
          </a:p>
          <a:p>
            <a:r>
              <a:rPr lang="en-US" sz="3500" dirty="0" smtClean="0"/>
              <a:t>593</a:t>
            </a:r>
          </a:p>
          <a:p>
            <a:pPr marL="0" indent="0">
              <a:buNone/>
            </a:pPr>
            <a:endParaRPr lang="en-US" sz="3500" dirty="0" smtClean="0"/>
          </a:p>
          <a:p>
            <a:r>
              <a:rPr lang="en-US" sz="3500" dirty="0" smtClean="0"/>
              <a:t>165</a:t>
            </a:r>
          </a:p>
          <a:p>
            <a:r>
              <a:rPr lang="en-US" sz="3500" dirty="0" smtClean="0"/>
              <a:t>362</a:t>
            </a:r>
          </a:p>
          <a:p>
            <a:r>
              <a:rPr lang="en-US" sz="3500" dirty="0" smtClean="0"/>
              <a:t>718</a:t>
            </a:r>
          </a:p>
          <a:p>
            <a:pPr marL="0" indent="0">
              <a:buNone/>
            </a:pPr>
            <a:endParaRPr lang="en-US" sz="3500" dirty="0" smtClean="0"/>
          </a:p>
          <a:p>
            <a:pPr marL="0" indent="0">
              <a:buNone/>
            </a:pPr>
            <a:endParaRPr lang="en-US" sz="2800" dirty="0" smtClean="0"/>
          </a:p>
          <a:p>
            <a:pPr marL="0" indent="0">
              <a:buNone/>
            </a:pPr>
            <a:endParaRPr lang="en-US" sz="2800" dirty="0"/>
          </a:p>
        </p:txBody>
      </p:sp>
    </p:spTree>
    <p:extLst>
      <p:ext uri="{BB962C8B-B14F-4D97-AF65-F5344CB8AC3E}">
        <p14:creationId xmlns:p14="http://schemas.microsoft.com/office/powerpoint/2010/main" val="3886670621"/>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1" end="1"/>
                                            </p:txEl>
                                          </p:spTgt>
                                        </p:tgtEl>
                                        <p:attrNameLst>
                                          <p:attrName>style.visibility</p:attrName>
                                        </p:attrNameLst>
                                      </p:cBhvr>
                                      <p:to>
                                        <p:strVal val="visible"/>
                                      </p:to>
                                    </p:set>
                                    <p:anim calcmode="lin" valueType="num">
                                      <p:cBhvr additive="base">
                                        <p:cTn id="13"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anim calcmode="lin" valueType="num">
                                      <p:cBhvr additive="base">
                                        <p:cTn id="19"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 calcmode="lin" valueType="num">
                                      <p:cBhvr additive="base">
                                        <p:cTn id="25" dur="500" fill="hold"/>
                                        <p:tgtEl>
                                          <p:spTgt spid="4">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anim calcmode="lin" valueType="num">
                                      <p:cBhvr additive="base">
                                        <p:cTn id="31" dur="500" fill="hold"/>
                                        <p:tgtEl>
                                          <p:spTgt spid="4">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4">
                                            <p:txEl>
                                              <p:pRg st="6" end="6"/>
                                            </p:txEl>
                                          </p:spTgt>
                                        </p:tgtEl>
                                        <p:attrNameLst>
                                          <p:attrName>style.visibility</p:attrName>
                                        </p:attrNameLst>
                                      </p:cBhvr>
                                      <p:to>
                                        <p:strVal val="visible"/>
                                      </p:to>
                                    </p:set>
                                    <p:anim calcmode="lin" valueType="num">
                                      <p:cBhvr additive="base">
                                        <p:cTn id="37" dur="500" fill="hold"/>
                                        <p:tgtEl>
                                          <p:spTgt spid="4">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4">
                                            <p:txEl>
                                              <p:pRg st="7" end="7"/>
                                            </p:txEl>
                                          </p:spTgt>
                                        </p:tgtEl>
                                        <p:attrNameLst>
                                          <p:attrName>style.visibility</p:attrName>
                                        </p:attrNameLst>
                                      </p:cBhvr>
                                      <p:to>
                                        <p:strVal val="visible"/>
                                      </p:to>
                                    </p:set>
                                    <p:anim calcmode="lin" valueType="num">
                                      <p:cBhvr additive="base">
                                        <p:cTn id="43" dur="500" fill="hold"/>
                                        <p:tgtEl>
                                          <p:spTgt spid="4">
                                            <p:txEl>
                                              <p:pRg st="7" end="7"/>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57200" y="152400"/>
            <a:ext cx="8229600" cy="6172200"/>
          </a:xfrm>
        </p:spPr>
        <p:txBody>
          <a:bodyPr>
            <a:noAutofit/>
          </a:bodyPr>
          <a:lstStyle/>
          <a:p>
            <a:r>
              <a:rPr lang="en-US" sz="5400" dirty="0"/>
              <a:t>Due for next class period:  List 10 activities that you like to do and the number of calories per hour that they burn.</a:t>
            </a:r>
            <a:br>
              <a:rPr lang="en-US" sz="5400" dirty="0"/>
            </a:br>
            <a:endParaRPr lang="en-US" sz="5400" dirty="0"/>
          </a:p>
        </p:txBody>
      </p:sp>
    </p:spTree>
    <p:extLst>
      <p:ext uri="{BB962C8B-B14F-4D97-AF65-F5344CB8AC3E}">
        <p14:creationId xmlns:p14="http://schemas.microsoft.com/office/powerpoint/2010/main" val="2097506678"/>
      </p:ext>
    </p:extLst>
  </p:cSld>
  <p:clrMapOvr>
    <a:masterClrMapping/>
  </p:clrMapOvr>
  <p:transition spd="slow">
    <p:wheel spokes="1"/>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normAutofit fontScale="85000" lnSpcReduction="10000"/>
          </a:bodyPr>
          <a:lstStyle/>
          <a:p>
            <a:r>
              <a:rPr lang="en-US" dirty="0"/>
              <a:t>Promise weight loss of more than 1 to 2 pounds per week</a:t>
            </a:r>
          </a:p>
          <a:p>
            <a:r>
              <a:rPr lang="en-US" dirty="0"/>
              <a:t>Promise that you do not need to exercise</a:t>
            </a:r>
          </a:p>
          <a:p>
            <a:r>
              <a:rPr lang="en-US" dirty="0"/>
              <a:t>Exclude any food groups completely</a:t>
            </a:r>
          </a:p>
          <a:p>
            <a:r>
              <a:rPr lang="en-US" dirty="0"/>
              <a:t>Tell you to consume one or only a few food groups exclusively</a:t>
            </a:r>
          </a:p>
          <a:p>
            <a:r>
              <a:rPr lang="en-US" dirty="0"/>
              <a:t>Require you to purchase pills, bars, shakes, or other "diet" foods</a:t>
            </a:r>
          </a:p>
          <a:p>
            <a:r>
              <a:rPr lang="en-US" dirty="0"/>
              <a:t>Claim that consuming specific foods or food combinations will lead to weight loss</a:t>
            </a:r>
          </a:p>
          <a:p>
            <a:r>
              <a:rPr lang="en-US" dirty="0"/>
              <a:t>Rely on personal testimonials instead of scientific evidence</a:t>
            </a:r>
          </a:p>
          <a:p>
            <a:endParaRPr lang="en-US" dirty="0" smtClean="0"/>
          </a:p>
        </p:txBody>
      </p:sp>
      <p:sp>
        <p:nvSpPr>
          <p:cNvPr id="3" name="Title 2"/>
          <p:cNvSpPr>
            <a:spLocks noGrp="1"/>
          </p:cNvSpPr>
          <p:nvPr>
            <p:ph type="title"/>
          </p:nvPr>
        </p:nvSpPr>
        <p:spPr/>
        <p:txBody>
          <a:bodyPr>
            <a:normAutofit/>
          </a:bodyPr>
          <a:lstStyle/>
          <a:p>
            <a:r>
              <a:rPr lang="en-US" dirty="0" smtClean="0"/>
              <a:t>FAD Diets</a:t>
            </a:r>
            <a:endParaRPr lang="en-US" dirty="0"/>
          </a:p>
        </p:txBody>
      </p:sp>
    </p:spTree>
    <p:extLst>
      <p:ext uri="{BB962C8B-B14F-4D97-AF65-F5344CB8AC3E}">
        <p14:creationId xmlns:p14="http://schemas.microsoft.com/office/powerpoint/2010/main" val="1075961012"/>
      </p:ext>
    </p:extLst>
  </p:cSld>
  <p:clrMapOvr>
    <a:masterClrMapping/>
  </p:clrMapOvr>
  <p:transition spd="slow">
    <p:wheel spokes="1"/>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lstStyle/>
          <a:p>
            <a:r>
              <a:rPr lang="en-US" dirty="0" smtClean="0"/>
              <a:t>Lacto-ovo eat dairy and eggs</a:t>
            </a:r>
          </a:p>
          <a:p>
            <a:r>
              <a:rPr lang="en-US" dirty="0" smtClean="0"/>
              <a:t>Lacto-dairy</a:t>
            </a:r>
          </a:p>
          <a:p>
            <a:r>
              <a:rPr lang="en-US" dirty="0" smtClean="0"/>
              <a:t>Ovo-eggs</a:t>
            </a:r>
          </a:p>
          <a:p>
            <a:r>
              <a:rPr lang="en-US" dirty="0" smtClean="0"/>
              <a:t>Vegan</a:t>
            </a:r>
          </a:p>
          <a:p>
            <a:endParaRPr lang="en-US" dirty="0" smtClean="0"/>
          </a:p>
          <a:p>
            <a:pPr>
              <a:buNone/>
            </a:pPr>
            <a:endParaRPr lang="en-US" dirty="0" smtClean="0"/>
          </a:p>
          <a:p>
            <a:pPr>
              <a:buNone/>
            </a:pPr>
            <a:endParaRPr lang="en-US" dirty="0" smtClean="0"/>
          </a:p>
          <a:p>
            <a:pPr>
              <a:buNone/>
            </a:pPr>
            <a:r>
              <a:rPr lang="en-US" dirty="0" smtClean="0"/>
              <a:t>Drawbacks are that plant based foods tend to be lower in certain nutrients</a:t>
            </a:r>
            <a:endParaRPr lang="en-US" dirty="0"/>
          </a:p>
        </p:txBody>
      </p:sp>
      <p:sp>
        <p:nvSpPr>
          <p:cNvPr id="3" name="Title 2"/>
          <p:cNvSpPr>
            <a:spLocks noGrp="1"/>
          </p:cNvSpPr>
          <p:nvPr>
            <p:ph type="title"/>
          </p:nvPr>
        </p:nvSpPr>
        <p:spPr/>
        <p:txBody>
          <a:bodyPr/>
          <a:lstStyle/>
          <a:p>
            <a:r>
              <a:rPr lang="en-US" dirty="0" smtClean="0"/>
              <a:t>Vegetarian Diets</a:t>
            </a:r>
            <a:endParaRPr lang="en-US" dirty="0"/>
          </a:p>
        </p:txBody>
      </p:sp>
      <p:pic>
        <p:nvPicPr>
          <p:cNvPr id="4" name="Picture 3" descr="vegetarian.jpg"/>
          <p:cNvPicPr>
            <a:picLocks noChangeAspect="1"/>
          </p:cNvPicPr>
          <p:nvPr/>
        </p:nvPicPr>
        <p:blipFill>
          <a:blip r:embed="rId2" cstate="print"/>
          <a:stretch>
            <a:fillRect/>
          </a:stretch>
        </p:blipFill>
        <p:spPr>
          <a:xfrm>
            <a:off x="4876800" y="304800"/>
            <a:ext cx="3886200" cy="4343400"/>
          </a:xfrm>
          <a:prstGeom prst="rect">
            <a:avLst/>
          </a:prstGeom>
        </p:spPr>
      </p:pic>
    </p:spTree>
    <p:extLst>
      <p:ext uri="{BB962C8B-B14F-4D97-AF65-F5344CB8AC3E}">
        <p14:creationId xmlns:p14="http://schemas.microsoft.com/office/powerpoint/2010/main" val="135656156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itle 2"/>
          <p:cNvSpPr>
            <a:spLocks noGrp="1"/>
          </p:cNvSpPr>
          <p:nvPr>
            <p:ph type="title"/>
          </p:nvPr>
        </p:nvSpPr>
        <p:spPr/>
        <p:txBody>
          <a:bodyPr/>
          <a:lstStyle/>
          <a:p>
            <a:pPr eaLnBrk="1" hangingPunct="1"/>
            <a:r>
              <a:rPr lang="en-US" smtClean="0"/>
              <a:t>How do we measure our fat?</a:t>
            </a:r>
          </a:p>
        </p:txBody>
      </p:sp>
      <p:sp>
        <p:nvSpPr>
          <p:cNvPr id="44034" name="Text Placeholder 4"/>
          <p:cNvSpPr>
            <a:spLocks noGrp="1"/>
          </p:cNvSpPr>
          <p:nvPr>
            <p:ph type="body" idx="2"/>
          </p:nvPr>
        </p:nvSpPr>
        <p:spPr/>
        <p:txBody>
          <a:bodyPr/>
          <a:lstStyle/>
          <a:p>
            <a:pPr eaLnBrk="1" hangingPunct="1"/>
            <a:endParaRPr lang="en-US" smtClean="0">
              <a:solidFill>
                <a:srgbClr val="FFFFFF"/>
              </a:solidFill>
            </a:endParaRPr>
          </a:p>
        </p:txBody>
      </p:sp>
      <p:sp>
        <p:nvSpPr>
          <p:cNvPr id="44035" name="Content Placeholder 3"/>
          <p:cNvSpPr>
            <a:spLocks noGrp="1"/>
          </p:cNvSpPr>
          <p:nvPr>
            <p:ph sz="quarter" idx="1"/>
          </p:nvPr>
        </p:nvSpPr>
        <p:spPr/>
        <p:txBody>
          <a:bodyPr/>
          <a:lstStyle/>
          <a:p>
            <a:pPr eaLnBrk="1" hangingPunct="1"/>
            <a:r>
              <a:rPr lang="en-US" b="1" smtClean="0"/>
              <a:t>Body Mass Index</a:t>
            </a:r>
          </a:p>
          <a:p>
            <a:pPr eaLnBrk="1" hangingPunct="1"/>
            <a:r>
              <a:rPr lang="en-US" b="1" smtClean="0"/>
              <a:t>Waist Circumference</a:t>
            </a:r>
          </a:p>
          <a:p>
            <a:pPr eaLnBrk="1" hangingPunct="1"/>
            <a:r>
              <a:rPr lang="en-US" smtClean="0"/>
              <a:t>Calipers</a:t>
            </a:r>
          </a:p>
          <a:p>
            <a:pPr eaLnBrk="1" hangingPunct="1"/>
            <a:r>
              <a:rPr lang="en-US" smtClean="0"/>
              <a:t>Electrical Device</a:t>
            </a:r>
          </a:p>
          <a:p>
            <a:pPr eaLnBrk="1" hangingPunct="1"/>
            <a:r>
              <a:rPr lang="en-US" smtClean="0"/>
              <a:t>Water Weighing</a:t>
            </a:r>
          </a:p>
        </p:txBody>
      </p:sp>
      <p:pic>
        <p:nvPicPr>
          <p:cNvPr id="44036" name="Picture 6" descr="caliper-fat-measure"/>
          <p:cNvPicPr>
            <a:picLocks noChangeAspect="1" noChangeArrowheads="1"/>
          </p:cNvPicPr>
          <p:nvPr/>
        </p:nvPicPr>
        <p:blipFill>
          <a:blip r:embed="rId2" cstate="print"/>
          <a:srcRect/>
          <a:stretch>
            <a:fillRect/>
          </a:stretch>
        </p:blipFill>
        <p:spPr bwMode="auto">
          <a:xfrm>
            <a:off x="6629400" y="1676400"/>
            <a:ext cx="2038350" cy="2733675"/>
          </a:xfrm>
          <a:prstGeom prst="rect">
            <a:avLst/>
          </a:prstGeom>
          <a:noFill/>
          <a:ln w="9525">
            <a:noFill/>
            <a:miter lim="800000"/>
            <a:headEnd/>
            <a:tailEnd/>
          </a:ln>
        </p:spPr>
      </p:pic>
      <p:pic>
        <p:nvPicPr>
          <p:cNvPr id="44037" name="Picture 8" descr="thumbnail"/>
          <p:cNvPicPr>
            <a:picLocks noChangeAspect="1" noChangeArrowheads="1"/>
          </p:cNvPicPr>
          <p:nvPr/>
        </p:nvPicPr>
        <p:blipFill>
          <a:blip r:embed="rId3" cstate="print"/>
          <a:srcRect/>
          <a:stretch>
            <a:fillRect/>
          </a:stretch>
        </p:blipFill>
        <p:spPr bwMode="auto">
          <a:xfrm>
            <a:off x="5943600" y="4572000"/>
            <a:ext cx="2133600" cy="21336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Rot="1" noChangeArrowheads="1"/>
          </p:cNvSpPr>
          <p:nvPr>
            <p:ph type="title"/>
          </p:nvPr>
        </p:nvSpPr>
        <p:spPr>
          <a:xfrm>
            <a:off x="612775" y="228600"/>
            <a:ext cx="8153400" cy="990600"/>
          </a:xfrm>
        </p:spPr>
        <p:txBody>
          <a:bodyPr/>
          <a:lstStyle/>
          <a:p>
            <a:pPr eaLnBrk="1" hangingPunct="1"/>
            <a:r>
              <a:rPr lang="en-US" smtClean="0"/>
              <a:t>BMI – Body Mass Index</a:t>
            </a:r>
          </a:p>
        </p:txBody>
      </p:sp>
      <p:sp>
        <p:nvSpPr>
          <p:cNvPr id="8195" name="Rectangle 3"/>
          <p:cNvSpPr>
            <a:spLocks noGrp="1" noRot="1" noChangeArrowheads="1"/>
          </p:cNvSpPr>
          <p:nvPr>
            <p:ph type="body" idx="1"/>
          </p:nvPr>
        </p:nvSpPr>
        <p:spPr>
          <a:xfrm>
            <a:off x="381000" y="1447800"/>
            <a:ext cx="8001000" cy="5181600"/>
          </a:xfrm>
        </p:spPr>
        <p:txBody>
          <a:bodyPr/>
          <a:lstStyle/>
          <a:p>
            <a:pPr eaLnBrk="1" hangingPunct="1"/>
            <a:r>
              <a:rPr lang="en-US" smtClean="0"/>
              <a:t>The </a:t>
            </a:r>
            <a:r>
              <a:rPr lang="en-US" smtClean="0">
                <a:latin typeface="Albertus Extra Bold"/>
              </a:rPr>
              <a:t>BMI</a:t>
            </a:r>
            <a:r>
              <a:rPr lang="en-US" smtClean="0"/>
              <a:t> is one way to monitor your body fat. </a:t>
            </a:r>
          </a:p>
          <a:p>
            <a:pPr marL="742950" lvl="1" indent="-285750" eaLnBrk="1" hangingPunct="1"/>
            <a:r>
              <a:rPr lang="en-US" smtClean="0"/>
              <a:t>Based on height &amp; weight.</a:t>
            </a:r>
          </a:p>
          <a:p>
            <a:pPr marL="742950" lvl="1" indent="-285750" eaLnBrk="1" hangingPunct="1">
              <a:buFont typeface="Wingdings 2" pitchFamily="18" charset="2"/>
              <a:buNone/>
            </a:pPr>
            <a:endParaRPr lang="en-US" smtClean="0"/>
          </a:p>
          <a:p>
            <a:pPr eaLnBrk="1" hangingPunct="1"/>
            <a:r>
              <a:rPr lang="en-US" smtClean="0"/>
              <a:t>It’s important to use the right chart for your age and gender. </a:t>
            </a:r>
          </a:p>
          <a:p>
            <a:pPr eaLnBrk="1" hangingPunct="1">
              <a:buFont typeface="Wingdings" pitchFamily="2" charset="2"/>
              <a:buNone/>
            </a:pPr>
            <a:endParaRPr lang="en-US" smtClean="0"/>
          </a:p>
          <a:p>
            <a:pPr eaLnBrk="1" hangingPunct="1"/>
            <a:r>
              <a:rPr lang="en-US" smtClean="0"/>
              <a:t>It’s an easy &amp; inexpensive tool, yet it’s not always accurate.  </a:t>
            </a:r>
          </a:p>
          <a:p>
            <a:pPr marL="742950" lvl="1" indent="-285750" eaLnBrk="1" hangingPunct="1"/>
            <a:r>
              <a:rPr lang="en-US" smtClean="0"/>
              <a:t> </a:t>
            </a:r>
            <a:r>
              <a:rPr lang="en-US" smtClean="0">
                <a:latin typeface="Albertus Extra Bold"/>
              </a:rPr>
              <a:t>MUSCULAR</a:t>
            </a:r>
            <a:r>
              <a:rPr lang="en-US" smtClean="0"/>
              <a:t> person the BMI isn’t accurate measure.</a:t>
            </a:r>
          </a:p>
          <a:p>
            <a:pPr eaLnBrk="1" hangingPunct="1"/>
            <a:endParaRPr lang="en-US"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8194"/>
                                        </p:tgtEl>
                                        <p:attrNameLst>
                                          <p:attrName>style.visibility</p:attrName>
                                        </p:attrNameLst>
                                      </p:cBhvr>
                                      <p:to>
                                        <p:strVal val="visible"/>
                                      </p:to>
                                    </p:set>
                                    <p:animEffect transition="in" filter="box(in)">
                                      <p:cBhvr>
                                        <p:cTn id="7" dur="500"/>
                                        <p:tgtEl>
                                          <p:spTgt spid="8194"/>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8195">
                                            <p:txEl>
                                              <p:pRg st="0" end="0"/>
                                            </p:txEl>
                                          </p:spTgt>
                                        </p:tgtEl>
                                        <p:attrNameLst>
                                          <p:attrName>style.visibility</p:attrName>
                                        </p:attrNameLst>
                                      </p:cBhvr>
                                      <p:to>
                                        <p:strVal val="visible"/>
                                      </p:to>
                                    </p:set>
                                    <p:animEffect transition="in" filter="box(in)">
                                      <p:cBhvr>
                                        <p:cTn id="12" dur="500"/>
                                        <p:tgtEl>
                                          <p:spTgt spid="819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8195">
                                            <p:txEl>
                                              <p:pRg st="1" end="1"/>
                                            </p:txEl>
                                          </p:spTgt>
                                        </p:tgtEl>
                                        <p:attrNameLst>
                                          <p:attrName>style.visibility</p:attrName>
                                        </p:attrNameLst>
                                      </p:cBhvr>
                                      <p:to>
                                        <p:strVal val="visible"/>
                                      </p:to>
                                    </p:set>
                                    <p:animEffect transition="in" filter="box(in)">
                                      <p:cBhvr>
                                        <p:cTn id="17" dur="500"/>
                                        <p:tgtEl>
                                          <p:spTgt spid="819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nodeType="clickEffect">
                                  <p:stCondLst>
                                    <p:cond delay="0"/>
                                  </p:stCondLst>
                                  <p:childTnLst>
                                    <p:set>
                                      <p:cBhvr>
                                        <p:cTn id="21" dur="1" fill="hold">
                                          <p:stCondLst>
                                            <p:cond delay="0"/>
                                          </p:stCondLst>
                                        </p:cTn>
                                        <p:tgtEl>
                                          <p:spTgt spid="8195">
                                            <p:txEl>
                                              <p:pRg st="3" end="3"/>
                                            </p:txEl>
                                          </p:spTgt>
                                        </p:tgtEl>
                                        <p:attrNameLst>
                                          <p:attrName>style.visibility</p:attrName>
                                        </p:attrNameLst>
                                      </p:cBhvr>
                                      <p:to>
                                        <p:strVal val="visible"/>
                                      </p:to>
                                    </p:set>
                                    <p:animEffect transition="in" filter="box(in)">
                                      <p:cBhvr>
                                        <p:cTn id="22" dur="500"/>
                                        <p:tgtEl>
                                          <p:spTgt spid="819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nodeType="clickEffect">
                                  <p:stCondLst>
                                    <p:cond delay="0"/>
                                  </p:stCondLst>
                                  <p:childTnLst>
                                    <p:set>
                                      <p:cBhvr>
                                        <p:cTn id="26" dur="1" fill="hold">
                                          <p:stCondLst>
                                            <p:cond delay="0"/>
                                          </p:stCondLst>
                                        </p:cTn>
                                        <p:tgtEl>
                                          <p:spTgt spid="8195">
                                            <p:txEl>
                                              <p:pRg st="5" end="5"/>
                                            </p:txEl>
                                          </p:spTgt>
                                        </p:tgtEl>
                                        <p:attrNameLst>
                                          <p:attrName>style.visibility</p:attrName>
                                        </p:attrNameLst>
                                      </p:cBhvr>
                                      <p:to>
                                        <p:strVal val="visible"/>
                                      </p:to>
                                    </p:set>
                                    <p:animEffect transition="in" filter="box(in)">
                                      <p:cBhvr>
                                        <p:cTn id="27" dur="500"/>
                                        <p:tgtEl>
                                          <p:spTgt spid="819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16" fill="hold" nodeType="clickEffect">
                                  <p:stCondLst>
                                    <p:cond delay="0"/>
                                  </p:stCondLst>
                                  <p:childTnLst>
                                    <p:set>
                                      <p:cBhvr>
                                        <p:cTn id="31" dur="1" fill="hold">
                                          <p:stCondLst>
                                            <p:cond delay="0"/>
                                          </p:stCondLst>
                                        </p:cTn>
                                        <p:tgtEl>
                                          <p:spTgt spid="8195">
                                            <p:txEl>
                                              <p:pRg st="6" end="6"/>
                                            </p:txEl>
                                          </p:spTgt>
                                        </p:tgtEl>
                                        <p:attrNameLst>
                                          <p:attrName>style.visibility</p:attrName>
                                        </p:attrNameLst>
                                      </p:cBhvr>
                                      <p:to>
                                        <p:strVal val="visible"/>
                                      </p:to>
                                    </p:set>
                                    <p:animEffect transition="in" filter="box(in)">
                                      <p:cBhvr>
                                        <p:cTn id="32" dur="500"/>
                                        <p:tgtEl>
                                          <p:spTgt spid="8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5" name="Picture 4"/>
          <p:cNvPicPr>
            <a:picLocks noChangeAspect="1" noChangeArrowheads="1"/>
          </p:cNvPicPr>
          <p:nvPr/>
        </p:nvPicPr>
        <p:blipFill>
          <a:blip r:embed="rId2" cstate="print"/>
          <a:srcRect/>
          <a:stretch>
            <a:fillRect/>
          </a:stretch>
        </p:blipFill>
        <p:spPr bwMode="auto">
          <a:xfrm>
            <a:off x="304800" y="57150"/>
            <a:ext cx="8458200" cy="6989763"/>
          </a:xfrm>
          <a:prstGeom prst="rect">
            <a:avLst/>
          </a:prstGeom>
          <a:noFill/>
          <a:ln w="9525">
            <a:noFill/>
            <a:miter lim="800000"/>
            <a:headEnd/>
            <a:tailEnd/>
          </a:ln>
        </p:spPr>
      </p:pic>
      <p:sp>
        <p:nvSpPr>
          <p:cNvPr id="47106" name="Text Box 5"/>
          <p:cNvSpPr txBox="1">
            <a:spLocks noChangeArrowheads="1"/>
          </p:cNvSpPr>
          <p:nvPr/>
        </p:nvSpPr>
        <p:spPr bwMode="auto">
          <a:xfrm>
            <a:off x="304800" y="152400"/>
            <a:ext cx="3352800" cy="366713"/>
          </a:xfrm>
          <a:prstGeom prst="rect">
            <a:avLst/>
          </a:prstGeom>
          <a:noFill/>
          <a:ln w="9525">
            <a:noFill/>
            <a:miter lim="800000"/>
            <a:headEnd/>
            <a:tailEnd/>
          </a:ln>
        </p:spPr>
        <p:txBody>
          <a:bodyPr>
            <a:spAutoFit/>
          </a:bodyPr>
          <a:lstStyle/>
          <a:p>
            <a:pPr>
              <a:spcBef>
                <a:spcPct val="50000"/>
              </a:spcBef>
            </a:pPr>
            <a:r>
              <a:rPr lang="en-US"/>
              <a:t>Are you on here?</a:t>
            </a: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2"/>
          <p:cNvSpPr>
            <a:spLocks noGrp="1"/>
          </p:cNvSpPr>
          <p:nvPr>
            <p:ph type="title"/>
          </p:nvPr>
        </p:nvSpPr>
        <p:spPr>
          <a:xfrm>
            <a:off x="609600" y="228600"/>
            <a:ext cx="8153400" cy="990600"/>
          </a:xfrm>
        </p:spPr>
        <p:txBody>
          <a:bodyPr/>
          <a:lstStyle/>
          <a:p>
            <a:r>
              <a:rPr lang="en-US" smtClean="0"/>
              <a:t>Who is this?</a:t>
            </a:r>
          </a:p>
        </p:txBody>
      </p:sp>
      <p:pic>
        <p:nvPicPr>
          <p:cNvPr id="48130" name="Picture 5" descr="shaquilleoneal_main"/>
          <p:cNvPicPr>
            <a:picLocks noChangeAspect="1" noChangeArrowheads="1"/>
          </p:cNvPicPr>
          <p:nvPr/>
        </p:nvPicPr>
        <p:blipFill>
          <a:blip r:embed="rId2" cstate="print"/>
          <a:srcRect/>
          <a:stretch>
            <a:fillRect/>
          </a:stretch>
        </p:blipFill>
        <p:spPr bwMode="auto">
          <a:xfrm>
            <a:off x="1447800" y="2057400"/>
            <a:ext cx="3048000" cy="3810000"/>
          </a:xfrm>
          <a:prstGeom prst="rect">
            <a:avLst/>
          </a:prstGeom>
          <a:noFill/>
          <a:ln w="9525">
            <a:noFill/>
            <a:miter lim="800000"/>
            <a:headEnd/>
            <a:tailEnd/>
          </a:ln>
        </p:spPr>
      </p:pic>
      <p:sp>
        <p:nvSpPr>
          <p:cNvPr id="48131" name="Text Box 6"/>
          <p:cNvSpPr txBox="1">
            <a:spLocks noChangeArrowheads="1"/>
          </p:cNvSpPr>
          <p:nvPr/>
        </p:nvSpPr>
        <p:spPr bwMode="auto">
          <a:xfrm>
            <a:off x="4724400" y="2514600"/>
            <a:ext cx="3124200" cy="1004888"/>
          </a:xfrm>
          <a:prstGeom prst="rect">
            <a:avLst/>
          </a:prstGeom>
          <a:noFill/>
          <a:ln w="9525">
            <a:noFill/>
            <a:miter lim="800000"/>
            <a:headEnd/>
            <a:tailEnd/>
          </a:ln>
        </p:spPr>
        <p:txBody>
          <a:bodyPr>
            <a:spAutoFit/>
          </a:bodyPr>
          <a:lstStyle/>
          <a:p>
            <a:pPr>
              <a:spcBef>
                <a:spcPct val="50000"/>
              </a:spcBef>
            </a:pPr>
            <a:r>
              <a:rPr lang="en-US" sz="2400" b="1" i="1"/>
              <a:t>Height</a:t>
            </a:r>
            <a:r>
              <a:rPr lang="en-US" sz="2400"/>
              <a:t>: 7-1 </a:t>
            </a:r>
          </a:p>
          <a:p>
            <a:pPr>
              <a:spcBef>
                <a:spcPct val="50000"/>
              </a:spcBef>
            </a:pPr>
            <a:r>
              <a:rPr lang="en-US" sz="2400" b="1" i="1"/>
              <a:t>Weight</a:t>
            </a:r>
            <a:r>
              <a:rPr lang="en-US" sz="2400"/>
              <a:t>: 325 lbs. </a:t>
            </a: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2"/>
          <p:cNvSpPr>
            <a:spLocks noGrp="1" noRot="1" noChangeArrowheads="1"/>
          </p:cNvSpPr>
          <p:nvPr>
            <p:ph type="title"/>
          </p:nvPr>
        </p:nvSpPr>
        <p:spPr>
          <a:xfrm>
            <a:off x="612775" y="228600"/>
            <a:ext cx="8153400" cy="990600"/>
          </a:xfrm>
        </p:spPr>
        <p:txBody>
          <a:bodyPr/>
          <a:lstStyle/>
          <a:p>
            <a:pPr eaLnBrk="1" hangingPunct="1"/>
            <a:r>
              <a:rPr lang="en-US" smtClean="0"/>
              <a:t>Definitions</a:t>
            </a:r>
          </a:p>
        </p:txBody>
      </p:sp>
      <p:sp>
        <p:nvSpPr>
          <p:cNvPr id="54274" name="Rectangle 3"/>
          <p:cNvSpPr>
            <a:spLocks noGrp="1" noRot="1" noChangeArrowheads="1"/>
          </p:cNvSpPr>
          <p:nvPr>
            <p:ph type="body" idx="1"/>
          </p:nvPr>
        </p:nvSpPr>
        <p:spPr>
          <a:xfrm>
            <a:off x="612775" y="1600200"/>
            <a:ext cx="8153400" cy="4495800"/>
          </a:xfrm>
        </p:spPr>
        <p:txBody>
          <a:bodyPr/>
          <a:lstStyle/>
          <a:p>
            <a:pPr eaLnBrk="1" hangingPunct="1">
              <a:buFont typeface="Wingdings" pitchFamily="2" charset="2"/>
              <a:buNone/>
            </a:pPr>
            <a:r>
              <a:rPr lang="en-US" smtClean="0"/>
              <a:t>Overweight: A BMI 0f 25-29 or being 10% above your ideal weight</a:t>
            </a:r>
          </a:p>
          <a:p>
            <a:pPr eaLnBrk="1" hangingPunct="1">
              <a:buFont typeface="Wingdings" pitchFamily="2" charset="2"/>
              <a:buNone/>
            </a:pPr>
            <a:endParaRPr lang="en-US" smtClean="0"/>
          </a:p>
          <a:p>
            <a:pPr eaLnBrk="1" hangingPunct="1">
              <a:buFont typeface="Wingdings" pitchFamily="2" charset="2"/>
              <a:buNone/>
            </a:pPr>
            <a:r>
              <a:rPr lang="en-US" smtClean="0"/>
              <a:t>Obesity: A BMI 0f 30 or higher or being 20% above your ideal weight.</a:t>
            </a:r>
          </a:p>
          <a:p>
            <a:pPr eaLnBrk="1" hangingPunct="1">
              <a:buFont typeface="Wingdings" pitchFamily="2" charset="2"/>
              <a:buNone/>
            </a:pPr>
            <a:endParaRPr lang="en-US" smtClean="0"/>
          </a:p>
          <a:p>
            <a:pPr eaLnBrk="1" hangingPunct="1">
              <a:buFont typeface="Wingdings" pitchFamily="2" charset="2"/>
              <a:buNone/>
            </a:pPr>
            <a:r>
              <a:rPr lang="en-US" smtClean="0"/>
              <a:t>Underweight: A BMI below 19 or being 10% below your ideal weight</a:t>
            </a: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2"/>
          <p:cNvSpPr>
            <a:spLocks noGrp="1"/>
          </p:cNvSpPr>
          <p:nvPr>
            <p:ph type="title" idx="4294967295"/>
          </p:nvPr>
        </p:nvSpPr>
        <p:spPr/>
        <p:txBody>
          <a:bodyPr/>
          <a:lstStyle/>
          <a:p>
            <a:r>
              <a:rPr lang="en-US" smtClean="0"/>
              <a:t>Weight Contributors</a:t>
            </a:r>
          </a:p>
        </p:txBody>
      </p:sp>
      <p:sp>
        <p:nvSpPr>
          <p:cNvPr id="41986" name="Rectangle 3"/>
          <p:cNvSpPr>
            <a:spLocks noGrp="1"/>
          </p:cNvSpPr>
          <p:nvPr>
            <p:ph type="body" idx="4294967295"/>
          </p:nvPr>
        </p:nvSpPr>
        <p:spPr>
          <a:xfrm>
            <a:off x="304800" y="4267200"/>
            <a:ext cx="8153400" cy="2362200"/>
          </a:xfrm>
        </p:spPr>
        <p:txBody>
          <a:bodyPr/>
          <a:lstStyle/>
          <a:p>
            <a:r>
              <a:rPr lang="en-US" smtClean="0"/>
              <a:t>Bones</a:t>
            </a:r>
          </a:p>
          <a:p>
            <a:r>
              <a:rPr lang="en-US" smtClean="0"/>
              <a:t>Fat</a:t>
            </a:r>
          </a:p>
          <a:p>
            <a:r>
              <a:rPr lang="en-US" smtClean="0"/>
              <a:t>Muscle</a:t>
            </a:r>
          </a:p>
          <a:p>
            <a:r>
              <a:rPr lang="en-US" smtClean="0"/>
              <a:t>Water 60 % of body weight</a:t>
            </a:r>
          </a:p>
        </p:txBody>
      </p:sp>
      <p:pic>
        <p:nvPicPr>
          <p:cNvPr id="41987" name="Picture 5" descr="ANd9GcTkEnYqluZnioG598olnh79ocHZI3iHdbeD6Ry3a1695ZU5mu3aOoNQol_4"/>
          <p:cNvPicPr>
            <a:picLocks noChangeAspect="1" noChangeArrowheads="1"/>
          </p:cNvPicPr>
          <p:nvPr/>
        </p:nvPicPr>
        <p:blipFill>
          <a:blip r:embed="rId2" cstate="print"/>
          <a:srcRect/>
          <a:stretch>
            <a:fillRect/>
          </a:stretch>
        </p:blipFill>
        <p:spPr bwMode="auto">
          <a:xfrm>
            <a:off x="6019800" y="914400"/>
            <a:ext cx="2411413" cy="4267200"/>
          </a:xfrm>
          <a:prstGeom prst="rect">
            <a:avLst/>
          </a:prstGeom>
          <a:noFill/>
          <a:ln w="9525">
            <a:noFill/>
            <a:miter lim="800000"/>
            <a:headEnd/>
            <a:tailEnd/>
          </a:ln>
        </p:spPr>
      </p:pic>
      <p:pic>
        <p:nvPicPr>
          <p:cNvPr id="41988" name="Picture 7" descr="400px-Muscles_anterior_labeled"/>
          <p:cNvPicPr>
            <a:picLocks noChangeAspect="1" noChangeArrowheads="1"/>
          </p:cNvPicPr>
          <p:nvPr/>
        </p:nvPicPr>
        <p:blipFill>
          <a:blip r:embed="rId3" cstate="print"/>
          <a:srcRect/>
          <a:stretch>
            <a:fillRect/>
          </a:stretch>
        </p:blipFill>
        <p:spPr bwMode="auto">
          <a:xfrm>
            <a:off x="2743200" y="2057400"/>
            <a:ext cx="3087688" cy="35814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Weight of the Nation, HBO</a:t>
            </a:r>
            <a:endParaRPr lang="en-US" dirty="0"/>
          </a:p>
        </p:txBody>
      </p:sp>
      <p:pic>
        <p:nvPicPr>
          <p:cNvPr id="4" name="Da8jLOre5uM"/>
          <p:cNvPicPr>
            <a:picLocks noGrp="1" noRot="1" noChangeAspect="1"/>
          </p:cNvPicPr>
          <p:nvPr>
            <p:ph sz="quarter" idx="1"/>
            <a:videoFile r:link="rId1"/>
          </p:nvPr>
        </p:nvPicPr>
        <p:blipFill>
          <a:blip r:embed="rId3"/>
          <a:stretch>
            <a:fillRect/>
          </a:stretch>
        </p:blipFill>
        <p:spPr>
          <a:xfrm>
            <a:off x="228600" y="1752600"/>
            <a:ext cx="8763000" cy="4953000"/>
          </a:xfrm>
          <a:prstGeom prst="rect">
            <a:avLst/>
          </a:prstGeom>
        </p:spPr>
      </p:pic>
    </p:spTree>
    <p:extLst>
      <p:ext uri="{BB962C8B-B14F-4D97-AF65-F5344CB8AC3E}">
        <p14:creationId xmlns:p14="http://schemas.microsoft.com/office/powerpoint/2010/main" val="1448883211"/>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1219200"/>
          </a:xfrm>
        </p:spPr>
        <p:txBody>
          <a:bodyPr/>
          <a:lstStyle/>
          <a:p>
            <a:pPr algn="ctr"/>
            <a:r>
              <a:rPr lang="en-US" dirty="0" smtClean="0"/>
              <a:t>America Land of the Free, Home of the Fat</a:t>
            </a:r>
            <a:endParaRPr lang="en-US" dirty="0"/>
          </a:p>
        </p:txBody>
      </p:sp>
      <p:sp>
        <p:nvSpPr>
          <p:cNvPr id="3" name="Content Placeholder 2"/>
          <p:cNvSpPr>
            <a:spLocks noGrp="1"/>
          </p:cNvSpPr>
          <p:nvPr>
            <p:ph sz="quarter" idx="1"/>
          </p:nvPr>
        </p:nvSpPr>
        <p:spPr>
          <a:xfrm>
            <a:off x="612648" y="1600200"/>
            <a:ext cx="8153400" cy="5105400"/>
          </a:xfrm>
        </p:spPr>
        <p:txBody>
          <a:bodyPr/>
          <a:lstStyle/>
          <a:p>
            <a:r>
              <a:rPr lang="en-US" dirty="0"/>
              <a:t>Top 10 Most Obese Countries (July 1st, 2017)</a:t>
            </a:r>
          </a:p>
          <a:p>
            <a:pPr marL="0" indent="0">
              <a:buNone/>
            </a:pPr>
            <a:r>
              <a:rPr lang="en-US" sz="2400" dirty="0"/>
              <a:t>1.United States of America – 109,342,839</a:t>
            </a:r>
          </a:p>
          <a:p>
            <a:pPr marL="0" indent="0">
              <a:buNone/>
            </a:pPr>
            <a:r>
              <a:rPr lang="en-US" sz="2400" dirty="0"/>
              <a:t>2.China – 97,256,700</a:t>
            </a:r>
          </a:p>
          <a:p>
            <a:pPr marL="0" indent="0">
              <a:buNone/>
            </a:pPr>
            <a:r>
              <a:rPr lang="en-US" sz="2400" dirty="0"/>
              <a:t>3.India – 65,619,826</a:t>
            </a:r>
          </a:p>
          <a:p>
            <a:pPr marL="0" indent="0">
              <a:buNone/>
            </a:pPr>
            <a:r>
              <a:rPr lang="en-US" sz="2400" dirty="0"/>
              <a:t>4.Brazil – 41,857,656</a:t>
            </a:r>
          </a:p>
          <a:p>
            <a:pPr marL="0" indent="0">
              <a:buNone/>
            </a:pPr>
            <a:r>
              <a:rPr lang="en-US" sz="2400" dirty="0"/>
              <a:t>5.Mexico – 36,294,881</a:t>
            </a:r>
          </a:p>
          <a:p>
            <a:pPr marL="0" indent="0">
              <a:buNone/>
            </a:pPr>
            <a:r>
              <a:rPr lang="en-US" sz="2400" dirty="0"/>
              <a:t>6.Russia – 34,701,531</a:t>
            </a:r>
          </a:p>
          <a:p>
            <a:pPr marL="0" indent="0">
              <a:buNone/>
            </a:pPr>
            <a:r>
              <a:rPr lang="en-US" sz="2400" dirty="0"/>
              <a:t>7.Egypt – 28,192,861</a:t>
            </a:r>
          </a:p>
          <a:p>
            <a:pPr marL="0" indent="0">
              <a:buNone/>
            </a:pPr>
            <a:r>
              <a:rPr lang="en-US" sz="2400" dirty="0"/>
              <a:t>8.Turkey – 23,819,781</a:t>
            </a:r>
          </a:p>
          <a:p>
            <a:pPr marL="0" indent="0">
              <a:buNone/>
            </a:pPr>
            <a:r>
              <a:rPr lang="en-US" sz="2400" dirty="0"/>
              <a:t>9.Iran – 21,183,488</a:t>
            </a:r>
          </a:p>
          <a:p>
            <a:pPr marL="0" indent="0">
              <a:buNone/>
            </a:pPr>
            <a:r>
              <a:rPr lang="en-US" sz="2400" dirty="0"/>
              <a:t>10.Nigeria – 20,997,494</a:t>
            </a:r>
          </a:p>
          <a:p>
            <a:endParaRPr lang="en-US" dirty="0"/>
          </a:p>
        </p:txBody>
      </p:sp>
    </p:spTree>
    <p:extLst>
      <p:ext uri="{BB962C8B-B14F-4D97-AF65-F5344CB8AC3E}">
        <p14:creationId xmlns:p14="http://schemas.microsoft.com/office/powerpoint/2010/main" val="397404742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1985</a:t>
            </a:r>
          </a:p>
        </p:txBody>
      </p:sp>
      <p:sp>
        <p:nvSpPr>
          <p:cNvPr id="19458" name="Freeform 3"/>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19459" name="Freeform 4"/>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60" name="Freeform 5"/>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61" name="Freeform 6"/>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62" name="Freeform 7"/>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63" name="Freeform 8"/>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64" name="Freeform 9"/>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65" name="Freeform 10"/>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19466" name="Freeform 11"/>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19467" name="Freeform 12"/>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468" name="Freeform 13"/>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69" name="Freeform 14"/>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19470" name="Freeform 15"/>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471" name="Freeform 16"/>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472" name="Freeform 17"/>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19473" name="Freeform 18"/>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74" name="Freeform 19"/>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475" name="Freeform 20"/>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76" name="Freeform 21"/>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77" name="Freeform 22"/>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78" name="Freeform 23"/>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79" name="Freeform 24"/>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480" name="Freeform 25"/>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19481" name="Group 26"/>
          <p:cNvGrpSpPr>
            <a:grpSpLocks/>
          </p:cNvGrpSpPr>
          <p:nvPr/>
        </p:nvGrpSpPr>
        <p:grpSpPr bwMode="auto">
          <a:xfrm>
            <a:off x="1027113" y="3886200"/>
            <a:ext cx="1785937" cy="1390650"/>
            <a:chOff x="768" y="2832"/>
            <a:chExt cx="1203" cy="876"/>
          </a:xfrm>
        </p:grpSpPr>
        <p:sp>
          <p:nvSpPr>
            <p:cNvPr id="19525" name="Freeform 27"/>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26" name="Freeform 28"/>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19527" name="Freeform 29"/>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28" name="Freeform 30"/>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19529" name="Freeform 31"/>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30" name="Freeform 32"/>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19531" name="Freeform 33"/>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32" name="Freeform 34"/>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19533" name="Freeform 35"/>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34" name="Freeform 36"/>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19535" name="Freeform 37"/>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36" name="Freeform 38"/>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19537" name="Freeform 39"/>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38" name="Freeform 40"/>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39" name="Freeform 41"/>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19482" name="Freeform 42"/>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483" name="Freeform 43"/>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84" name="Freeform 44"/>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85" name="Freeform 45"/>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486" name="Freeform 46"/>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487" name="Freeform 47"/>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88" name="Freeform 48"/>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489" name="Freeform 49"/>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490" name="Freeform 50"/>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91" name="Freeform 51"/>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19492" name="Group 52"/>
          <p:cNvGrpSpPr>
            <a:grpSpLocks/>
          </p:cNvGrpSpPr>
          <p:nvPr/>
        </p:nvGrpSpPr>
        <p:grpSpPr bwMode="auto">
          <a:xfrm>
            <a:off x="5176838" y="2197100"/>
            <a:ext cx="738187" cy="742950"/>
            <a:chOff x="3562" y="1636"/>
            <a:chExt cx="497" cy="468"/>
          </a:xfrm>
        </p:grpSpPr>
        <p:sp>
          <p:nvSpPr>
            <p:cNvPr id="19523" name="Freeform 53"/>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24" name="Freeform 54"/>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19493" name="Freeform 55"/>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19494" name="Freeform 56"/>
          <p:cNvSpPr>
            <a:spLocks/>
          </p:cNvSpPr>
          <p:nvPr/>
        </p:nvSpPr>
        <p:spPr bwMode="auto">
          <a:xfrm>
            <a:off x="5172075" y="3846513"/>
            <a:ext cx="338138" cy="642937"/>
          </a:xfrm>
          <a:custGeom>
            <a:avLst/>
            <a:gdLst>
              <a:gd name="T0" fmla="*/ 316555 w 47"/>
              <a:gd name="T1" fmla="*/ 0 h 83"/>
              <a:gd name="T2" fmla="*/ 107916 w 47"/>
              <a:gd name="T3" fmla="*/ 15492 h 83"/>
              <a:gd name="T4" fmla="*/ 107916 w 47"/>
              <a:gd name="T5" fmla="*/ 23239 h 83"/>
              <a:gd name="T6" fmla="*/ 86333 w 47"/>
              <a:gd name="T7" fmla="*/ 38731 h 83"/>
              <a:gd name="T8" fmla="*/ 86333 w 47"/>
              <a:gd name="T9" fmla="*/ 61970 h 83"/>
              <a:gd name="T10" fmla="*/ 86333 w 47"/>
              <a:gd name="T11" fmla="*/ 85209 h 83"/>
              <a:gd name="T12" fmla="*/ 79139 w 47"/>
              <a:gd name="T13" fmla="*/ 92955 h 83"/>
              <a:gd name="T14" fmla="*/ 64750 w 47"/>
              <a:gd name="T15" fmla="*/ 108447 h 83"/>
              <a:gd name="T16" fmla="*/ 50361 w 47"/>
              <a:gd name="T17" fmla="*/ 123940 h 83"/>
              <a:gd name="T18" fmla="*/ 43167 w 47"/>
              <a:gd name="T19" fmla="*/ 131686 h 83"/>
              <a:gd name="T20" fmla="*/ 43167 w 47"/>
              <a:gd name="T21" fmla="*/ 147178 h 83"/>
              <a:gd name="T22" fmla="*/ 35972 w 47"/>
              <a:gd name="T23" fmla="*/ 162671 h 83"/>
              <a:gd name="T24" fmla="*/ 35972 w 47"/>
              <a:gd name="T25" fmla="*/ 170417 h 83"/>
              <a:gd name="T26" fmla="*/ 28778 w 47"/>
              <a:gd name="T27" fmla="*/ 193656 h 83"/>
              <a:gd name="T28" fmla="*/ 21583 w 47"/>
              <a:gd name="T29" fmla="*/ 209148 h 83"/>
              <a:gd name="T30" fmla="*/ 28778 w 47"/>
              <a:gd name="T31" fmla="*/ 232387 h 83"/>
              <a:gd name="T32" fmla="*/ 35972 w 47"/>
              <a:gd name="T33" fmla="*/ 240133 h 83"/>
              <a:gd name="T34" fmla="*/ 35972 w 47"/>
              <a:gd name="T35" fmla="*/ 255626 h 83"/>
              <a:gd name="T36" fmla="*/ 35972 w 47"/>
              <a:gd name="T37" fmla="*/ 255626 h 83"/>
              <a:gd name="T38" fmla="*/ 35972 w 47"/>
              <a:gd name="T39" fmla="*/ 263372 h 83"/>
              <a:gd name="T40" fmla="*/ 35972 w 47"/>
              <a:gd name="T41" fmla="*/ 263372 h 83"/>
              <a:gd name="T42" fmla="*/ 28778 w 47"/>
              <a:gd name="T43" fmla="*/ 278864 h 83"/>
              <a:gd name="T44" fmla="*/ 35972 w 47"/>
              <a:gd name="T45" fmla="*/ 286610 h 83"/>
              <a:gd name="T46" fmla="*/ 28778 w 47"/>
              <a:gd name="T47" fmla="*/ 294357 h 83"/>
              <a:gd name="T48" fmla="*/ 43167 w 47"/>
              <a:gd name="T49" fmla="*/ 325342 h 83"/>
              <a:gd name="T50" fmla="*/ 43167 w 47"/>
              <a:gd name="T51" fmla="*/ 348580 h 83"/>
              <a:gd name="T52" fmla="*/ 50361 w 47"/>
              <a:gd name="T53" fmla="*/ 364073 h 83"/>
              <a:gd name="T54" fmla="*/ 57555 w 47"/>
              <a:gd name="T55" fmla="*/ 371819 h 83"/>
              <a:gd name="T56" fmla="*/ 57555 w 47"/>
              <a:gd name="T57" fmla="*/ 379565 h 83"/>
              <a:gd name="T58" fmla="*/ 43167 w 47"/>
              <a:gd name="T59" fmla="*/ 387311 h 83"/>
              <a:gd name="T60" fmla="*/ 43167 w 47"/>
              <a:gd name="T61" fmla="*/ 395058 h 83"/>
              <a:gd name="T62" fmla="*/ 35972 w 47"/>
              <a:gd name="T63" fmla="*/ 418296 h 83"/>
              <a:gd name="T64" fmla="*/ 21583 w 47"/>
              <a:gd name="T65" fmla="*/ 457027 h 83"/>
              <a:gd name="T66" fmla="*/ 0 w 47"/>
              <a:gd name="T67" fmla="*/ 511251 h 83"/>
              <a:gd name="T68" fmla="*/ 0 w 47"/>
              <a:gd name="T69" fmla="*/ 549982 h 83"/>
              <a:gd name="T70" fmla="*/ 194249 w 47"/>
              <a:gd name="T71" fmla="*/ 542236 h 83"/>
              <a:gd name="T72" fmla="*/ 194249 w 47"/>
              <a:gd name="T73" fmla="*/ 549982 h 83"/>
              <a:gd name="T74" fmla="*/ 187055 w 47"/>
              <a:gd name="T75" fmla="*/ 565475 h 83"/>
              <a:gd name="T76" fmla="*/ 194249 w 47"/>
              <a:gd name="T77" fmla="*/ 596460 h 83"/>
              <a:gd name="T78" fmla="*/ 208638 w 47"/>
              <a:gd name="T79" fmla="*/ 619698 h 83"/>
              <a:gd name="T80" fmla="*/ 215833 w 47"/>
              <a:gd name="T81" fmla="*/ 642937 h 83"/>
              <a:gd name="T82" fmla="*/ 230222 w 47"/>
              <a:gd name="T83" fmla="*/ 642937 h 83"/>
              <a:gd name="T84" fmla="*/ 251805 w 47"/>
              <a:gd name="T85" fmla="*/ 627445 h 83"/>
              <a:gd name="T86" fmla="*/ 294971 w 47"/>
              <a:gd name="T87" fmla="*/ 611952 h 83"/>
              <a:gd name="T88" fmla="*/ 309360 w 47"/>
              <a:gd name="T89" fmla="*/ 611952 h 83"/>
              <a:gd name="T90" fmla="*/ 323749 w 47"/>
              <a:gd name="T91" fmla="*/ 604206 h 83"/>
              <a:gd name="T92" fmla="*/ 330944 w 47"/>
              <a:gd name="T93" fmla="*/ 611952 h 83"/>
              <a:gd name="T94" fmla="*/ 338138 w 47"/>
              <a:gd name="T95" fmla="*/ 619698 h 83"/>
              <a:gd name="T96" fmla="*/ 338138 w 47"/>
              <a:gd name="T97" fmla="*/ 611952 h 83"/>
              <a:gd name="T98" fmla="*/ 316555 w 47"/>
              <a:gd name="T99" fmla="*/ 418296 h 83"/>
              <a:gd name="T100" fmla="*/ 316555 w 47"/>
              <a:gd name="T101" fmla="*/ 402804 h 83"/>
              <a:gd name="T102" fmla="*/ 323749 w 47"/>
              <a:gd name="T103" fmla="*/ 15492 h 83"/>
              <a:gd name="T104" fmla="*/ 316555 w 47"/>
              <a:gd name="T105" fmla="*/ 0 h 83"/>
              <a:gd name="T106" fmla="*/ 31655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95" name="Freeform 57"/>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96" name="Freeform 58"/>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497" name="Freeform 59"/>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19498" name="Freeform 60"/>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19499" name="Freeform 61"/>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00" name="Freeform 62"/>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01" name="Freeform 63"/>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02" name="Freeform 64"/>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503" name="Freeform 65"/>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04" name="Freeform 66"/>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19505" name="Freeform 67"/>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19506" name="Freeform 68"/>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19507" name="Group 69"/>
          <p:cNvGrpSpPr>
            <a:grpSpLocks/>
          </p:cNvGrpSpPr>
          <p:nvPr/>
        </p:nvGrpSpPr>
        <p:grpSpPr bwMode="auto">
          <a:xfrm>
            <a:off x="2876550" y="4635500"/>
            <a:ext cx="858838" cy="588963"/>
            <a:chOff x="1991" y="3321"/>
            <a:chExt cx="361" cy="231"/>
          </a:xfrm>
        </p:grpSpPr>
        <p:sp>
          <p:nvSpPr>
            <p:cNvPr id="19515" name="Freeform 70"/>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endParaRPr lang="en-US"/>
            </a:p>
          </p:txBody>
        </p:sp>
        <p:sp>
          <p:nvSpPr>
            <p:cNvPr id="19516" name="Freeform 71"/>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endParaRPr lang="en-US"/>
            </a:p>
          </p:txBody>
        </p:sp>
        <p:sp>
          <p:nvSpPr>
            <p:cNvPr id="19517" name="Freeform 72"/>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19518" name="Freeform 73"/>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19519" name="Freeform 74"/>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19520" name="Freeform 75"/>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endParaRPr lang="en-US"/>
            </a:p>
          </p:txBody>
        </p:sp>
        <p:sp>
          <p:nvSpPr>
            <p:cNvPr id="19521" name="Freeform 76"/>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endParaRPr lang="en-US"/>
            </a:p>
          </p:txBody>
        </p:sp>
        <p:sp>
          <p:nvSpPr>
            <p:cNvPr id="19522" name="Freeform 77"/>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endParaRPr lang="en-US"/>
            </a:p>
          </p:txBody>
        </p:sp>
      </p:grpSp>
      <p:grpSp>
        <p:nvGrpSpPr>
          <p:cNvPr id="19508" name="Group 78"/>
          <p:cNvGrpSpPr>
            <a:grpSpLocks/>
          </p:cNvGrpSpPr>
          <p:nvPr/>
        </p:nvGrpSpPr>
        <p:grpSpPr bwMode="auto">
          <a:xfrm>
            <a:off x="395288" y="5891213"/>
            <a:ext cx="4100512" cy="352425"/>
            <a:chOff x="249" y="3711"/>
            <a:chExt cx="2583" cy="222"/>
          </a:xfrm>
        </p:grpSpPr>
        <p:sp>
          <p:nvSpPr>
            <p:cNvPr id="19510" name="Text Box 79"/>
            <p:cNvSpPr txBox="1">
              <a:spLocks noChangeArrowheads="1"/>
            </p:cNvSpPr>
            <p:nvPr/>
          </p:nvSpPr>
          <p:spPr bwMode="auto">
            <a:xfrm>
              <a:off x="412" y="3711"/>
              <a:ext cx="2381"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a:t>
              </a:r>
            </a:p>
          </p:txBody>
        </p:sp>
        <p:sp>
          <p:nvSpPr>
            <p:cNvPr id="19511" name="Rectangle 80"/>
            <p:cNvSpPr>
              <a:spLocks noChangeArrowheads="1"/>
            </p:cNvSpPr>
            <p:nvPr/>
          </p:nvSpPr>
          <p:spPr bwMode="auto">
            <a:xfrm>
              <a:off x="308" y="3752"/>
              <a:ext cx="131"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19512" name="Rectangle 81"/>
            <p:cNvSpPr>
              <a:spLocks noChangeArrowheads="1"/>
            </p:cNvSpPr>
            <p:nvPr/>
          </p:nvSpPr>
          <p:spPr bwMode="auto">
            <a:xfrm>
              <a:off x="1248" y="3744"/>
              <a:ext cx="132"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19513" name="Rectangle 82"/>
            <p:cNvSpPr>
              <a:spLocks noChangeArrowheads="1"/>
            </p:cNvSpPr>
            <p:nvPr/>
          </p:nvSpPr>
          <p:spPr bwMode="auto">
            <a:xfrm>
              <a:off x="1976" y="3744"/>
              <a:ext cx="131"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19514" name="Rectangle 83"/>
            <p:cNvSpPr>
              <a:spLocks noChangeArrowheads="1"/>
            </p:cNvSpPr>
            <p:nvPr/>
          </p:nvSpPr>
          <p:spPr bwMode="auto">
            <a:xfrm>
              <a:off x="249" y="3712"/>
              <a:ext cx="2583" cy="221"/>
            </a:xfrm>
            <a:prstGeom prst="rect">
              <a:avLst/>
            </a:prstGeom>
            <a:noFill/>
            <a:ln w="9525">
              <a:solidFill>
                <a:schemeClr val="tx1"/>
              </a:solidFill>
              <a:miter lim="800000"/>
              <a:headEnd/>
              <a:tailEnd/>
            </a:ln>
          </p:spPr>
          <p:txBody>
            <a:bodyPr wrap="none" anchor="ctr"/>
            <a:lstStyle/>
            <a:p>
              <a:endParaRPr lang="en-US"/>
            </a:p>
          </p:txBody>
        </p:sp>
      </p:grpSp>
      <p:sp>
        <p:nvSpPr>
          <p:cNvPr id="19509" name="Text Box 84"/>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spTree>
  </p:cSld>
  <p:clrMapOvr>
    <a:masterClrMapping/>
  </p:clrMapOvr>
  <p:transition advClick="0"/>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Freeform 2"/>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0482" name="Freeform 3"/>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483" name="Freeform 4"/>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484" name="Freeform 5"/>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485" name="Freeform 6"/>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486" name="Freeform 7"/>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487" name="Freeform 8"/>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488" name="Freeform 9"/>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0489" name="Freeform 10"/>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0490" name="Freeform 11"/>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491" name="Freeform 12"/>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492" name="Freeform 13"/>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493" name="Freeform 14"/>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0494" name="Freeform 15"/>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495" name="Freeform 16"/>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0496" name="Freeform 17"/>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497" name="Freeform 18"/>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498" name="Freeform 19"/>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499" name="Freeform 20"/>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00" name="Freeform 21"/>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501" name="Freeform 22"/>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02" name="Freeform 23"/>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503" name="Freeform 24"/>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0504" name="Group 25"/>
          <p:cNvGrpSpPr>
            <a:grpSpLocks/>
          </p:cNvGrpSpPr>
          <p:nvPr/>
        </p:nvGrpSpPr>
        <p:grpSpPr bwMode="auto">
          <a:xfrm>
            <a:off x="1027113" y="3886200"/>
            <a:ext cx="1785937" cy="1390650"/>
            <a:chOff x="768" y="2832"/>
            <a:chExt cx="1203" cy="876"/>
          </a:xfrm>
        </p:grpSpPr>
        <p:sp>
          <p:nvSpPr>
            <p:cNvPr id="20549" name="Freeform 26"/>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50" name="Freeform 27"/>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20551" name="Freeform 28"/>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52" name="Freeform 29"/>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0553" name="Freeform 30"/>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54" name="Freeform 31"/>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0555" name="Freeform 32"/>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56" name="Freeform 33"/>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0557" name="Freeform 34"/>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58" name="Freeform 35"/>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0559" name="Freeform 36"/>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60" name="Freeform 37"/>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0561" name="Freeform 38"/>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62" name="Freeform 39"/>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63" name="Freeform 40"/>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0505" name="Freeform 41"/>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506" name="Freeform 42"/>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07" name="Freeform 43"/>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08" name="Freeform 44"/>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509" name="Freeform 45"/>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510" name="Freeform 46"/>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11" name="Freeform 47"/>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512" name="Freeform 48"/>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513" name="Freeform 49"/>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14" name="Freeform 50"/>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20515" name="Group 51"/>
          <p:cNvGrpSpPr>
            <a:grpSpLocks/>
          </p:cNvGrpSpPr>
          <p:nvPr/>
        </p:nvGrpSpPr>
        <p:grpSpPr bwMode="auto">
          <a:xfrm>
            <a:off x="5176838" y="2197100"/>
            <a:ext cx="738187" cy="742950"/>
            <a:chOff x="3562" y="1636"/>
            <a:chExt cx="497" cy="468"/>
          </a:xfrm>
        </p:grpSpPr>
        <p:sp>
          <p:nvSpPr>
            <p:cNvPr id="20547" name="Freeform 52"/>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48" name="Freeform 53"/>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0516" name="Freeform 54"/>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0517" name="Freeform 55"/>
          <p:cNvSpPr>
            <a:spLocks/>
          </p:cNvSpPr>
          <p:nvPr/>
        </p:nvSpPr>
        <p:spPr bwMode="auto">
          <a:xfrm>
            <a:off x="5172075" y="3846513"/>
            <a:ext cx="338138" cy="642937"/>
          </a:xfrm>
          <a:custGeom>
            <a:avLst/>
            <a:gdLst>
              <a:gd name="T0" fmla="*/ 316555 w 47"/>
              <a:gd name="T1" fmla="*/ 0 h 83"/>
              <a:gd name="T2" fmla="*/ 107916 w 47"/>
              <a:gd name="T3" fmla="*/ 15492 h 83"/>
              <a:gd name="T4" fmla="*/ 107916 w 47"/>
              <a:gd name="T5" fmla="*/ 23239 h 83"/>
              <a:gd name="T6" fmla="*/ 86333 w 47"/>
              <a:gd name="T7" fmla="*/ 38731 h 83"/>
              <a:gd name="T8" fmla="*/ 86333 w 47"/>
              <a:gd name="T9" fmla="*/ 61970 h 83"/>
              <a:gd name="T10" fmla="*/ 86333 w 47"/>
              <a:gd name="T11" fmla="*/ 85209 h 83"/>
              <a:gd name="T12" fmla="*/ 79139 w 47"/>
              <a:gd name="T13" fmla="*/ 92955 h 83"/>
              <a:gd name="T14" fmla="*/ 64750 w 47"/>
              <a:gd name="T15" fmla="*/ 108447 h 83"/>
              <a:gd name="T16" fmla="*/ 50361 w 47"/>
              <a:gd name="T17" fmla="*/ 123940 h 83"/>
              <a:gd name="T18" fmla="*/ 43167 w 47"/>
              <a:gd name="T19" fmla="*/ 131686 h 83"/>
              <a:gd name="T20" fmla="*/ 43167 w 47"/>
              <a:gd name="T21" fmla="*/ 147178 h 83"/>
              <a:gd name="T22" fmla="*/ 35972 w 47"/>
              <a:gd name="T23" fmla="*/ 162671 h 83"/>
              <a:gd name="T24" fmla="*/ 35972 w 47"/>
              <a:gd name="T25" fmla="*/ 170417 h 83"/>
              <a:gd name="T26" fmla="*/ 28778 w 47"/>
              <a:gd name="T27" fmla="*/ 193656 h 83"/>
              <a:gd name="T28" fmla="*/ 21583 w 47"/>
              <a:gd name="T29" fmla="*/ 209148 h 83"/>
              <a:gd name="T30" fmla="*/ 28778 w 47"/>
              <a:gd name="T31" fmla="*/ 232387 h 83"/>
              <a:gd name="T32" fmla="*/ 35972 w 47"/>
              <a:gd name="T33" fmla="*/ 240133 h 83"/>
              <a:gd name="T34" fmla="*/ 35972 w 47"/>
              <a:gd name="T35" fmla="*/ 255626 h 83"/>
              <a:gd name="T36" fmla="*/ 35972 w 47"/>
              <a:gd name="T37" fmla="*/ 255626 h 83"/>
              <a:gd name="T38" fmla="*/ 35972 w 47"/>
              <a:gd name="T39" fmla="*/ 263372 h 83"/>
              <a:gd name="T40" fmla="*/ 35972 w 47"/>
              <a:gd name="T41" fmla="*/ 263372 h 83"/>
              <a:gd name="T42" fmla="*/ 28778 w 47"/>
              <a:gd name="T43" fmla="*/ 278864 h 83"/>
              <a:gd name="T44" fmla="*/ 35972 w 47"/>
              <a:gd name="T45" fmla="*/ 286610 h 83"/>
              <a:gd name="T46" fmla="*/ 28778 w 47"/>
              <a:gd name="T47" fmla="*/ 294357 h 83"/>
              <a:gd name="T48" fmla="*/ 43167 w 47"/>
              <a:gd name="T49" fmla="*/ 325342 h 83"/>
              <a:gd name="T50" fmla="*/ 43167 w 47"/>
              <a:gd name="T51" fmla="*/ 348580 h 83"/>
              <a:gd name="T52" fmla="*/ 50361 w 47"/>
              <a:gd name="T53" fmla="*/ 364073 h 83"/>
              <a:gd name="T54" fmla="*/ 57555 w 47"/>
              <a:gd name="T55" fmla="*/ 371819 h 83"/>
              <a:gd name="T56" fmla="*/ 57555 w 47"/>
              <a:gd name="T57" fmla="*/ 379565 h 83"/>
              <a:gd name="T58" fmla="*/ 43167 w 47"/>
              <a:gd name="T59" fmla="*/ 387311 h 83"/>
              <a:gd name="T60" fmla="*/ 43167 w 47"/>
              <a:gd name="T61" fmla="*/ 395058 h 83"/>
              <a:gd name="T62" fmla="*/ 35972 w 47"/>
              <a:gd name="T63" fmla="*/ 418296 h 83"/>
              <a:gd name="T64" fmla="*/ 21583 w 47"/>
              <a:gd name="T65" fmla="*/ 457027 h 83"/>
              <a:gd name="T66" fmla="*/ 0 w 47"/>
              <a:gd name="T67" fmla="*/ 511251 h 83"/>
              <a:gd name="T68" fmla="*/ 0 w 47"/>
              <a:gd name="T69" fmla="*/ 549982 h 83"/>
              <a:gd name="T70" fmla="*/ 194249 w 47"/>
              <a:gd name="T71" fmla="*/ 542236 h 83"/>
              <a:gd name="T72" fmla="*/ 194249 w 47"/>
              <a:gd name="T73" fmla="*/ 549982 h 83"/>
              <a:gd name="T74" fmla="*/ 187055 w 47"/>
              <a:gd name="T75" fmla="*/ 565475 h 83"/>
              <a:gd name="T76" fmla="*/ 194249 w 47"/>
              <a:gd name="T77" fmla="*/ 596460 h 83"/>
              <a:gd name="T78" fmla="*/ 208638 w 47"/>
              <a:gd name="T79" fmla="*/ 619698 h 83"/>
              <a:gd name="T80" fmla="*/ 215833 w 47"/>
              <a:gd name="T81" fmla="*/ 642937 h 83"/>
              <a:gd name="T82" fmla="*/ 230222 w 47"/>
              <a:gd name="T83" fmla="*/ 642937 h 83"/>
              <a:gd name="T84" fmla="*/ 251805 w 47"/>
              <a:gd name="T85" fmla="*/ 627445 h 83"/>
              <a:gd name="T86" fmla="*/ 294971 w 47"/>
              <a:gd name="T87" fmla="*/ 611952 h 83"/>
              <a:gd name="T88" fmla="*/ 309360 w 47"/>
              <a:gd name="T89" fmla="*/ 611952 h 83"/>
              <a:gd name="T90" fmla="*/ 323749 w 47"/>
              <a:gd name="T91" fmla="*/ 604206 h 83"/>
              <a:gd name="T92" fmla="*/ 330944 w 47"/>
              <a:gd name="T93" fmla="*/ 611952 h 83"/>
              <a:gd name="T94" fmla="*/ 338138 w 47"/>
              <a:gd name="T95" fmla="*/ 619698 h 83"/>
              <a:gd name="T96" fmla="*/ 338138 w 47"/>
              <a:gd name="T97" fmla="*/ 611952 h 83"/>
              <a:gd name="T98" fmla="*/ 316555 w 47"/>
              <a:gd name="T99" fmla="*/ 418296 h 83"/>
              <a:gd name="T100" fmla="*/ 316555 w 47"/>
              <a:gd name="T101" fmla="*/ 402804 h 83"/>
              <a:gd name="T102" fmla="*/ 323749 w 47"/>
              <a:gd name="T103" fmla="*/ 15492 h 83"/>
              <a:gd name="T104" fmla="*/ 316555 w 47"/>
              <a:gd name="T105" fmla="*/ 0 h 83"/>
              <a:gd name="T106" fmla="*/ 31655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18" name="Freeform 56"/>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19" name="Freeform 57"/>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20" name="Freeform 58"/>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0521" name="Freeform 59"/>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522" name="Freeform 60"/>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23" name="Freeform 61"/>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24" name="Freeform 62"/>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25" name="Freeform 63"/>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26" name="Freeform 64"/>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527" name="Freeform 65"/>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0528" name="Freeform 66"/>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0529" name="Freeform 67"/>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0530" name="Group 68"/>
          <p:cNvGrpSpPr>
            <a:grpSpLocks/>
          </p:cNvGrpSpPr>
          <p:nvPr/>
        </p:nvGrpSpPr>
        <p:grpSpPr bwMode="auto">
          <a:xfrm>
            <a:off x="2876550" y="4635500"/>
            <a:ext cx="858838" cy="588963"/>
            <a:chOff x="1991" y="3321"/>
            <a:chExt cx="361" cy="231"/>
          </a:xfrm>
        </p:grpSpPr>
        <p:sp>
          <p:nvSpPr>
            <p:cNvPr id="20539" name="Freeform 69"/>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0540" name="Freeform 70"/>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0541" name="Freeform 71"/>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0542" name="Freeform 72"/>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0543" name="Freeform 73"/>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0544" name="Freeform 74"/>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0545" name="Freeform 75"/>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0546" name="Freeform 76"/>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20531" name="Rectangle 77"/>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1986</a:t>
            </a:r>
          </a:p>
        </p:txBody>
      </p:sp>
      <p:sp>
        <p:nvSpPr>
          <p:cNvPr id="20532" name="Text Box 78"/>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20533" name="Group 79"/>
          <p:cNvGrpSpPr>
            <a:grpSpLocks/>
          </p:cNvGrpSpPr>
          <p:nvPr/>
        </p:nvGrpSpPr>
        <p:grpSpPr bwMode="auto">
          <a:xfrm>
            <a:off x="395288" y="5891213"/>
            <a:ext cx="4100512" cy="352425"/>
            <a:chOff x="249" y="3711"/>
            <a:chExt cx="2583" cy="222"/>
          </a:xfrm>
        </p:grpSpPr>
        <p:sp>
          <p:nvSpPr>
            <p:cNvPr id="20534" name="Text Box 80"/>
            <p:cNvSpPr txBox="1">
              <a:spLocks noChangeArrowheads="1"/>
            </p:cNvSpPr>
            <p:nvPr/>
          </p:nvSpPr>
          <p:spPr bwMode="auto">
            <a:xfrm>
              <a:off x="412" y="3711"/>
              <a:ext cx="2381"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a:t>
              </a:r>
            </a:p>
          </p:txBody>
        </p:sp>
        <p:sp>
          <p:nvSpPr>
            <p:cNvPr id="20535" name="Rectangle 81"/>
            <p:cNvSpPr>
              <a:spLocks noChangeArrowheads="1"/>
            </p:cNvSpPr>
            <p:nvPr/>
          </p:nvSpPr>
          <p:spPr bwMode="auto">
            <a:xfrm>
              <a:off x="308" y="3752"/>
              <a:ext cx="131"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0536" name="Rectangle 82"/>
            <p:cNvSpPr>
              <a:spLocks noChangeArrowheads="1"/>
            </p:cNvSpPr>
            <p:nvPr/>
          </p:nvSpPr>
          <p:spPr bwMode="auto">
            <a:xfrm>
              <a:off x="1248" y="3744"/>
              <a:ext cx="132"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20537" name="Rectangle 83"/>
            <p:cNvSpPr>
              <a:spLocks noChangeArrowheads="1"/>
            </p:cNvSpPr>
            <p:nvPr/>
          </p:nvSpPr>
          <p:spPr bwMode="auto">
            <a:xfrm>
              <a:off x="1976" y="3744"/>
              <a:ext cx="131"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20538" name="Rectangle 84"/>
            <p:cNvSpPr>
              <a:spLocks noChangeArrowheads="1"/>
            </p:cNvSpPr>
            <p:nvPr/>
          </p:nvSpPr>
          <p:spPr bwMode="auto">
            <a:xfrm>
              <a:off x="249" y="3712"/>
              <a:ext cx="258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Freeform 2"/>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06" name="Freeform 3"/>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07" name="Freeform 4"/>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08" name="Freeform 5"/>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09" name="Freeform 6"/>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10" name="Freeform 7"/>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11" name="Freeform 8"/>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12" name="Freeform 9"/>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13" name="Freeform 10"/>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14" name="Freeform 11"/>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15" name="Freeform 12"/>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16" name="Freeform 13"/>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17" name="Freeform 14"/>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18" name="Freeform 15"/>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19" name="Freeform 16"/>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20" name="Freeform 17"/>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21" name="Freeform 18"/>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22" name="Freeform 19"/>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23" name="Freeform 20"/>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24" name="Freeform 21"/>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25" name="Freeform 22"/>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26" name="Freeform 23"/>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27" name="Freeform 24"/>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1528" name="Group 25"/>
          <p:cNvGrpSpPr>
            <a:grpSpLocks/>
          </p:cNvGrpSpPr>
          <p:nvPr/>
        </p:nvGrpSpPr>
        <p:grpSpPr bwMode="auto">
          <a:xfrm>
            <a:off x="1027113" y="3886200"/>
            <a:ext cx="1785937" cy="1390650"/>
            <a:chOff x="768" y="2832"/>
            <a:chExt cx="1203" cy="876"/>
          </a:xfrm>
        </p:grpSpPr>
        <p:sp>
          <p:nvSpPr>
            <p:cNvPr id="21573" name="Freeform 26"/>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74" name="Freeform 27"/>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21575" name="Freeform 28"/>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76" name="Freeform 29"/>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1577" name="Freeform 30"/>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78" name="Freeform 31"/>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1579" name="Freeform 32"/>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80" name="Freeform 33"/>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1581" name="Freeform 34"/>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82" name="Freeform 35"/>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1583" name="Freeform 36"/>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84" name="Freeform 37"/>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1585" name="Freeform 38"/>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86" name="Freeform 39"/>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87" name="Freeform 40"/>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1529" name="Freeform 41"/>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30" name="Freeform 42"/>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31" name="Freeform 43"/>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32" name="Freeform 44"/>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33" name="Freeform 45"/>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34" name="Freeform 46"/>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35" name="Freeform 47"/>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36" name="Freeform 48"/>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37" name="Freeform 49"/>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38" name="Freeform 50"/>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21539" name="Group 51"/>
          <p:cNvGrpSpPr>
            <a:grpSpLocks/>
          </p:cNvGrpSpPr>
          <p:nvPr/>
        </p:nvGrpSpPr>
        <p:grpSpPr bwMode="auto">
          <a:xfrm>
            <a:off x="5176838" y="2197100"/>
            <a:ext cx="738187" cy="742950"/>
            <a:chOff x="3562" y="1636"/>
            <a:chExt cx="497" cy="468"/>
          </a:xfrm>
        </p:grpSpPr>
        <p:sp>
          <p:nvSpPr>
            <p:cNvPr id="21571" name="Freeform 52"/>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72" name="Freeform 53"/>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1540" name="Freeform 54"/>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41" name="Freeform 55"/>
          <p:cNvSpPr>
            <a:spLocks/>
          </p:cNvSpPr>
          <p:nvPr/>
        </p:nvSpPr>
        <p:spPr bwMode="auto">
          <a:xfrm>
            <a:off x="5172075" y="3846513"/>
            <a:ext cx="338138" cy="642937"/>
          </a:xfrm>
          <a:custGeom>
            <a:avLst/>
            <a:gdLst>
              <a:gd name="T0" fmla="*/ 316555 w 47"/>
              <a:gd name="T1" fmla="*/ 0 h 83"/>
              <a:gd name="T2" fmla="*/ 107916 w 47"/>
              <a:gd name="T3" fmla="*/ 15492 h 83"/>
              <a:gd name="T4" fmla="*/ 107916 w 47"/>
              <a:gd name="T5" fmla="*/ 23239 h 83"/>
              <a:gd name="T6" fmla="*/ 86333 w 47"/>
              <a:gd name="T7" fmla="*/ 38731 h 83"/>
              <a:gd name="T8" fmla="*/ 86333 w 47"/>
              <a:gd name="T9" fmla="*/ 61970 h 83"/>
              <a:gd name="T10" fmla="*/ 86333 w 47"/>
              <a:gd name="T11" fmla="*/ 85209 h 83"/>
              <a:gd name="T12" fmla="*/ 79139 w 47"/>
              <a:gd name="T13" fmla="*/ 92955 h 83"/>
              <a:gd name="T14" fmla="*/ 64750 w 47"/>
              <a:gd name="T15" fmla="*/ 108447 h 83"/>
              <a:gd name="T16" fmla="*/ 50361 w 47"/>
              <a:gd name="T17" fmla="*/ 123940 h 83"/>
              <a:gd name="T18" fmla="*/ 43167 w 47"/>
              <a:gd name="T19" fmla="*/ 131686 h 83"/>
              <a:gd name="T20" fmla="*/ 43167 w 47"/>
              <a:gd name="T21" fmla="*/ 147178 h 83"/>
              <a:gd name="T22" fmla="*/ 35972 w 47"/>
              <a:gd name="T23" fmla="*/ 162671 h 83"/>
              <a:gd name="T24" fmla="*/ 35972 w 47"/>
              <a:gd name="T25" fmla="*/ 170417 h 83"/>
              <a:gd name="T26" fmla="*/ 28778 w 47"/>
              <a:gd name="T27" fmla="*/ 193656 h 83"/>
              <a:gd name="T28" fmla="*/ 21583 w 47"/>
              <a:gd name="T29" fmla="*/ 209148 h 83"/>
              <a:gd name="T30" fmla="*/ 28778 w 47"/>
              <a:gd name="T31" fmla="*/ 232387 h 83"/>
              <a:gd name="T32" fmla="*/ 35972 w 47"/>
              <a:gd name="T33" fmla="*/ 240133 h 83"/>
              <a:gd name="T34" fmla="*/ 35972 w 47"/>
              <a:gd name="T35" fmla="*/ 255626 h 83"/>
              <a:gd name="T36" fmla="*/ 35972 w 47"/>
              <a:gd name="T37" fmla="*/ 255626 h 83"/>
              <a:gd name="T38" fmla="*/ 35972 w 47"/>
              <a:gd name="T39" fmla="*/ 263372 h 83"/>
              <a:gd name="T40" fmla="*/ 35972 w 47"/>
              <a:gd name="T41" fmla="*/ 263372 h 83"/>
              <a:gd name="T42" fmla="*/ 28778 w 47"/>
              <a:gd name="T43" fmla="*/ 278864 h 83"/>
              <a:gd name="T44" fmla="*/ 35972 w 47"/>
              <a:gd name="T45" fmla="*/ 286610 h 83"/>
              <a:gd name="T46" fmla="*/ 28778 w 47"/>
              <a:gd name="T47" fmla="*/ 294357 h 83"/>
              <a:gd name="T48" fmla="*/ 43167 w 47"/>
              <a:gd name="T49" fmla="*/ 325342 h 83"/>
              <a:gd name="T50" fmla="*/ 43167 w 47"/>
              <a:gd name="T51" fmla="*/ 348580 h 83"/>
              <a:gd name="T52" fmla="*/ 50361 w 47"/>
              <a:gd name="T53" fmla="*/ 364073 h 83"/>
              <a:gd name="T54" fmla="*/ 57555 w 47"/>
              <a:gd name="T55" fmla="*/ 371819 h 83"/>
              <a:gd name="T56" fmla="*/ 57555 w 47"/>
              <a:gd name="T57" fmla="*/ 379565 h 83"/>
              <a:gd name="T58" fmla="*/ 43167 w 47"/>
              <a:gd name="T59" fmla="*/ 387311 h 83"/>
              <a:gd name="T60" fmla="*/ 43167 w 47"/>
              <a:gd name="T61" fmla="*/ 395058 h 83"/>
              <a:gd name="T62" fmla="*/ 35972 w 47"/>
              <a:gd name="T63" fmla="*/ 418296 h 83"/>
              <a:gd name="T64" fmla="*/ 21583 w 47"/>
              <a:gd name="T65" fmla="*/ 457027 h 83"/>
              <a:gd name="T66" fmla="*/ 0 w 47"/>
              <a:gd name="T67" fmla="*/ 511251 h 83"/>
              <a:gd name="T68" fmla="*/ 0 w 47"/>
              <a:gd name="T69" fmla="*/ 549982 h 83"/>
              <a:gd name="T70" fmla="*/ 194249 w 47"/>
              <a:gd name="T71" fmla="*/ 542236 h 83"/>
              <a:gd name="T72" fmla="*/ 194249 w 47"/>
              <a:gd name="T73" fmla="*/ 549982 h 83"/>
              <a:gd name="T74" fmla="*/ 187055 w 47"/>
              <a:gd name="T75" fmla="*/ 565475 h 83"/>
              <a:gd name="T76" fmla="*/ 194249 w 47"/>
              <a:gd name="T77" fmla="*/ 596460 h 83"/>
              <a:gd name="T78" fmla="*/ 208638 w 47"/>
              <a:gd name="T79" fmla="*/ 619698 h 83"/>
              <a:gd name="T80" fmla="*/ 215833 w 47"/>
              <a:gd name="T81" fmla="*/ 642937 h 83"/>
              <a:gd name="T82" fmla="*/ 230222 w 47"/>
              <a:gd name="T83" fmla="*/ 642937 h 83"/>
              <a:gd name="T84" fmla="*/ 251805 w 47"/>
              <a:gd name="T85" fmla="*/ 627445 h 83"/>
              <a:gd name="T86" fmla="*/ 294971 w 47"/>
              <a:gd name="T87" fmla="*/ 611952 h 83"/>
              <a:gd name="T88" fmla="*/ 309360 w 47"/>
              <a:gd name="T89" fmla="*/ 611952 h 83"/>
              <a:gd name="T90" fmla="*/ 323749 w 47"/>
              <a:gd name="T91" fmla="*/ 604206 h 83"/>
              <a:gd name="T92" fmla="*/ 330944 w 47"/>
              <a:gd name="T93" fmla="*/ 611952 h 83"/>
              <a:gd name="T94" fmla="*/ 338138 w 47"/>
              <a:gd name="T95" fmla="*/ 619698 h 83"/>
              <a:gd name="T96" fmla="*/ 338138 w 47"/>
              <a:gd name="T97" fmla="*/ 611952 h 83"/>
              <a:gd name="T98" fmla="*/ 316555 w 47"/>
              <a:gd name="T99" fmla="*/ 418296 h 83"/>
              <a:gd name="T100" fmla="*/ 316555 w 47"/>
              <a:gd name="T101" fmla="*/ 402804 h 83"/>
              <a:gd name="T102" fmla="*/ 323749 w 47"/>
              <a:gd name="T103" fmla="*/ 15492 h 83"/>
              <a:gd name="T104" fmla="*/ 316555 w 47"/>
              <a:gd name="T105" fmla="*/ 0 h 83"/>
              <a:gd name="T106" fmla="*/ 31655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42" name="Freeform 56"/>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43" name="Freeform 57"/>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44" name="Freeform 58"/>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45" name="Freeform 59"/>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46" name="Freeform 60"/>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1547" name="Freeform 61"/>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48" name="Freeform 62"/>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49" name="Freeform 63"/>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1550" name="Freeform 64"/>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51" name="Freeform 65"/>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52" name="Freeform 66"/>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1553" name="Freeform 67"/>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21554" name="Group 68"/>
          <p:cNvGrpSpPr>
            <a:grpSpLocks/>
          </p:cNvGrpSpPr>
          <p:nvPr/>
        </p:nvGrpSpPr>
        <p:grpSpPr bwMode="auto">
          <a:xfrm>
            <a:off x="2876550" y="4635500"/>
            <a:ext cx="858838" cy="588963"/>
            <a:chOff x="1991" y="3321"/>
            <a:chExt cx="361" cy="231"/>
          </a:xfrm>
        </p:grpSpPr>
        <p:sp>
          <p:nvSpPr>
            <p:cNvPr id="21563" name="Freeform 69"/>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1564" name="Freeform 70"/>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1565" name="Freeform 71"/>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1566" name="Freeform 72"/>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1567" name="Freeform 73"/>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1568" name="Freeform 74"/>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1569" name="Freeform 75"/>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1570" name="Freeform 76"/>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21555" name="Rectangle 77"/>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1987</a:t>
            </a:r>
          </a:p>
        </p:txBody>
      </p:sp>
      <p:sp>
        <p:nvSpPr>
          <p:cNvPr id="21556" name="Text Box 78"/>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21557" name="Group 79"/>
          <p:cNvGrpSpPr>
            <a:grpSpLocks/>
          </p:cNvGrpSpPr>
          <p:nvPr/>
        </p:nvGrpSpPr>
        <p:grpSpPr bwMode="auto">
          <a:xfrm>
            <a:off x="395288" y="5891213"/>
            <a:ext cx="4100512" cy="352425"/>
            <a:chOff x="249" y="3711"/>
            <a:chExt cx="2583" cy="222"/>
          </a:xfrm>
        </p:grpSpPr>
        <p:sp>
          <p:nvSpPr>
            <p:cNvPr id="21558" name="Text Box 80"/>
            <p:cNvSpPr txBox="1">
              <a:spLocks noChangeArrowheads="1"/>
            </p:cNvSpPr>
            <p:nvPr/>
          </p:nvSpPr>
          <p:spPr bwMode="auto">
            <a:xfrm>
              <a:off x="412" y="3711"/>
              <a:ext cx="2381"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a:t>
              </a:r>
            </a:p>
          </p:txBody>
        </p:sp>
        <p:sp>
          <p:nvSpPr>
            <p:cNvPr id="21559" name="Rectangle 81"/>
            <p:cNvSpPr>
              <a:spLocks noChangeArrowheads="1"/>
            </p:cNvSpPr>
            <p:nvPr/>
          </p:nvSpPr>
          <p:spPr bwMode="auto">
            <a:xfrm>
              <a:off x="308" y="3752"/>
              <a:ext cx="131"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1560" name="Rectangle 82"/>
            <p:cNvSpPr>
              <a:spLocks noChangeArrowheads="1"/>
            </p:cNvSpPr>
            <p:nvPr/>
          </p:nvSpPr>
          <p:spPr bwMode="auto">
            <a:xfrm>
              <a:off x="1248" y="3744"/>
              <a:ext cx="132"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21561" name="Rectangle 83"/>
            <p:cNvSpPr>
              <a:spLocks noChangeArrowheads="1"/>
            </p:cNvSpPr>
            <p:nvPr/>
          </p:nvSpPr>
          <p:spPr bwMode="auto">
            <a:xfrm>
              <a:off x="1976" y="3744"/>
              <a:ext cx="131"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21562" name="Rectangle 84"/>
            <p:cNvSpPr>
              <a:spLocks noChangeArrowheads="1"/>
            </p:cNvSpPr>
            <p:nvPr/>
          </p:nvSpPr>
          <p:spPr bwMode="auto">
            <a:xfrm>
              <a:off x="249" y="3712"/>
              <a:ext cx="258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Freeform 2"/>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30" name="Freeform 3"/>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31" name="Freeform 4"/>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32" name="Freeform 5"/>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33" name="Freeform 6"/>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34" name="Freeform 7"/>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35" name="Freeform 8"/>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36" name="Freeform 9"/>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37" name="Freeform 10"/>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38" name="Freeform 11"/>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39" name="Freeform 12"/>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40" name="Freeform 13"/>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41" name="Freeform 14"/>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42" name="Freeform 15"/>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487E6"/>
          </a:solidFill>
          <a:ln w="12700" cmpd="sng">
            <a:solidFill>
              <a:srgbClr val="000000"/>
            </a:solidFill>
            <a:prstDash val="solid"/>
            <a:round/>
            <a:headEnd/>
            <a:tailEnd/>
          </a:ln>
        </p:spPr>
        <p:txBody>
          <a:bodyPr/>
          <a:lstStyle/>
          <a:p>
            <a:endParaRPr lang="en-US"/>
          </a:p>
        </p:txBody>
      </p:sp>
      <p:sp>
        <p:nvSpPr>
          <p:cNvPr id="22543" name="Freeform 16"/>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44" name="Freeform 17"/>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45" name="Freeform 18"/>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46" name="Freeform 19"/>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47" name="Freeform 20"/>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48" name="Freeform 21"/>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49" name="Freeform 22"/>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50" name="Freeform 23"/>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51" name="Freeform 24"/>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2552" name="Group 25"/>
          <p:cNvGrpSpPr>
            <a:grpSpLocks/>
          </p:cNvGrpSpPr>
          <p:nvPr/>
        </p:nvGrpSpPr>
        <p:grpSpPr bwMode="auto">
          <a:xfrm>
            <a:off x="1027113" y="3886200"/>
            <a:ext cx="1785937" cy="1390650"/>
            <a:chOff x="768" y="2832"/>
            <a:chExt cx="1203" cy="876"/>
          </a:xfrm>
        </p:grpSpPr>
        <p:sp>
          <p:nvSpPr>
            <p:cNvPr id="22597" name="Freeform 26"/>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98" name="Freeform 27"/>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22599" name="Freeform 28"/>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600" name="Freeform 29"/>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2601" name="Freeform 30"/>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602" name="Freeform 31"/>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2603" name="Freeform 32"/>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604" name="Freeform 33"/>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2605" name="Freeform 34"/>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606" name="Freeform 35"/>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2607" name="Freeform 36"/>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608" name="Freeform 37"/>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2609" name="Freeform 38"/>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610" name="Freeform 39"/>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611" name="Freeform 40"/>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2553" name="Freeform 41"/>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54" name="Freeform 42"/>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55" name="Freeform 43"/>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56" name="Freeform 44"/>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57" name="Freeform 45"/>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58" name="Freeform 46"/>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59" name="Freeform 47"/>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60" name="Freeform 48"/>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61" name="Freeform 49"/>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62" name="Freeform 50"/>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22563" name="Group 51"/>
          <p:cNvGrpSpPr>
            <a:grpSpLocks/>
          </p:cNvGrpSpPr>
          <p:nvPr/>
        </p:nvGrpSpPr>
        <p:grpSpPr bwMode="auto">
          <a:xfrm>
            <a:off x="5176838" y="2197100"/>
            <a:ext cx="738187" cy="742950"/>
            <a:chOff x="3562" y="1636"/>
            <a:chExt cx="497" cy="468"/>
          </a:xfrm>
        </p:grpSpPr>
        <p:sp>
          <p:nvSpPr>
            <p:cNvPr id="22595" name="Freeform 52"/>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96" name="Freeform 53"/>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22564" name="Freeform 54"/>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65" name="Freeform 55"/>
          <p:cNvSpPr>
            <a:spLocks/>
          </p:cNvSpPr>
          <p:nvPr/>
        </p:nvSpPr>
        <p:spPr bwMode="auto">
          <a:xfrm>
            <a:off x="5172075" y="3846513"/>
            <a:ext cx="338138" cy="642937"/>
          </a:xfrm>
          <a:custGeom>
            <a:avLst/>
            <a:gdLst>
              <a:gd name="T0" fmla="*/ 316555 w 47"/>
              <a:gd name="T1" fmla="*/ 0 h 83"/>
              <a:gd name="T2" fmla="*/ 107916 w 47"/>
              <a:gd name="T3" fmla="*/ 15492 h 83"/>
              <a:gd name="T4" fmla="*/ 107916 w 47"/>
              <a:gd name="T5" fmla="*/ 23239 h 83"/>
              <a:gd name="T6" fmla="*/ 86333 w 47"/>
              <a:gd name="T7" fmla="*/ 38731 h 83"/>
              <a:gd name="T8" fmla="*/ 86333 w 47"/>
              <a:gd name="T9" fmla="*/ 61970 h 83"/>
              <a:gd name="T10" fmla="*/ 86333 w 47"/>
              <a:gd name="T11" fmla="*/ 85209 h 83"/>
              <a:gd name="T12" fmla="*/ 79139 w 47"/>
              <a:gd name="T13" fmla="*/ 92955 h 83"/>
              <a:gd name="T14" fmla="*/ 64750 w 47"/>
              <a:gd name="T15" fmla="*/ 108447 h 83"/>
              <a:gd name="T16" fmla="*/ 50361 w 47"/>
              <a:gd name="T17" fmla="*/ 123940 h 83"/>
              <a:gd name="T18" fmla="*/ 43167 w 47"/>
              <a:gd name="T19" fmla="*/ 131686 h 83"/>
              <a:gd name="T20" fmla="*/ 43167 w 47"/>
              <a:gd name="T21" fmla="*/ 147178 h 83"/>
              <a:gd name="T22" fmla="*/ 35972 w 47"/>
              <a:gd name="T23" fmla="*/ 162671 h 83"/>
              <a:gd name="T24" fmla="*/ 35972 w 47"/>
              <a:gd name="T25" fmla="*/ 170417 h 83"/>
              <a:gd name="T26" fmla="*/ 28778 w 47"/>
              <a:gd name="T27" fmla="*/ 193656 h 83"/>
              <a:gd name="T28" fmla="*/ 21583 w 47"/>
              <a:gd name="T29" fmla="*/ 209148 h 83"/>
              <a:gd name="T30" fmla="*/ 28778 w 47"/>
              <a:gd name="T31" fmla="*/ 232387 h 83"/>
              <a:gd name="T32" fmla="*/ 35972 w 47"/>
              <a:gd name="T33" fmla="*/ 240133 h 83"/>
              <a:gd name="T34" fmla="*/ 35972 w 47"/>
              <a:gd name="T35" fmla="*/ 255626 h 83"/>
              <a:gd name="T36" fmla="*/ 35972 w 47"/>
              <a:gd name="T37" fmla="*/ 255626 h 83"/>
              <a:gd name="T38" fmla="*/ 35972 w 47"/>
              <a:gd name="T39" fmla="*/ 263372 h 83"/>
              <a:gd name="T40" fmla="*/ 35972 w 47"/>
              <a:gd name="T41" fmla="*/ 263372 h 83"/>
              <a:gd name="T42" fmla="*/ 28778 w 47"/>
              <a:gd name="T43" fmla="*/ 278864 h 83"/>
              <a:gd name="T44" fmla="*/ 35972 w 47"/>
              <a:gd name="T45" fmla="*/ 286610 h 83"/>
              <a:gd name="T46" fmla="*/ 28778 w 47"/>
              <a:gd name="T47" fmla="*/ 294357 h 83"/>
              <a:gd name="T48" fmla="*/ 43167 w 47"/>
              <a:gd name="T49" fmla="*/ 325342 h 83"/>
              <a:gd name="T50" fmla="*/ 43167 w 47"/>
              <a:gd name="T51" fmla="*/ 348580 h 83"/>
              <a:gd name="T52" fmla="*/ 50361 w 47"/>
              <a:gd name="T53" fmla="*/ 364073 h 83"/>
              <a:gd name="T54" fmla="*/ 57555 w 47"/>
              <a:gd name="T55" fmla="*/ 371819 h 83"/>
              <a:gd name="T56" fmla="*/ 57555 w 47"/>
              <a:gd name="T57" fmla="*/ 379565 h 83"/>
              <a:gd name="T58" fmla="*/ 43167 w 47"/>
              <a:gd name="T59" fmla="*/ 387311 h 83"/>
              <a:gd name="T60" fmla="*/ 43167 w 47"/>
              <a:gd name="T61" fmla="*/ 395058 h 83"/>
              <a:gd name="T62" fmla="*/ 35972 w 47"/>
              <a:gd name="T63" fmla="*/ 418296 h 83"/>
              <a:gd name="T64" fmla="*/ 21583 w 47"/>
              <a:gd name="T65" fmla="*/ 457027 h 83"/>
              <a:gd name="T66" fmla="*/ 0 w 47"/>
              <a:gd name="T67" fmla="*/ 511251 h 83"/>
              <a:gd name="T68" fmla="*/ 0 w 47"/>
              <a:gd name="T69" fmla="*/ 549982 h 83"/>
              <a:gd name="T70" fmla="*/ 194249 w 47"/>
              <a:gd name="T71" fmla="*/ 542236 h 83"/>
              <a:gd name="T72" fmla="*/ 194249 w 47"/>
              <a:gd name="T73" fmla="*/ 549982 h 83"/>
              <a:gd name="T74" fmla="*/ 187055 w 47"/>
              <a:gd name="T75" fmla="*/ 565475 h 83"/>
              <a:gd name="T76" fmla="*/ 194249 w 47"/>
              <a:gd name="T77" fmla="*/ 596460 h 83"/>
              <a:gd name="T78" fmla="*/ 208638 w 47"/>
              <a:gd name="T79" fmla="*/ 619698 h 83"/>
              <a:gd name="T80" fmla="*/ 215833 w 47"/>
              <a:gd name="T81" fmla="*/ 642937 h 83"/>
              <a:gd name="T82" fmla="*/ 230222 w 47"/>
              <a:gd name="T83" fmla="*/ 642937 h 83"/>
              <a:gd name="T84" fmla="*/ 251805 w 47"/>
              <a:gd name="T85" fmla="*/ 627445 h 83"/>
              <a:gd name="T86" fmla="*/ 294971 w 47"/>
              <a:gd name="T87" fmla="*/ 611952 h 83"/>
              <a:gd name="T88" fmla="*/ 309360 w 47"/>
              <a:gd name="T89" fmla="*/ 611952 h 83"/>
              <a:gd name="T90" fmla="*/ 323749 w 47"/>
              <a:gd name="T91" fmla="*/ 604206 h 83"/>
              <a:gd name="T92" fmla="*/ 330944 w 47"/>
              <a:gd name="T93" fmla="*/ 611952 h 83"/>
              <a:gd name="T94" fmla="*/ 338138 w 47"/>
              <a:gd name="T95" fmla="*/ 619698 h 83"/>
              <a:gd name="T96" fmla="*/ 338138 w 47"/>
              <a:gd name="T97" fmla="*/ 611952 h 83"/>
              <a:gd name="T98" fmla="*/ 316555 w 47"/>
              <a:gd name="T99" fmla="*/ 418296 h 83"/>
              <a:gd name="T100" fmla="*/ 316555 w 47"/>
              <a:gd name="T101" fmla="*/ 402804 h 83"/>
              <a:gd name="T102" fmla="*/ 323749 w 47"/>
              <a:gd name="T103" fmla="*/ 15492 h 83"/>
              <a:gd name="T104" fmla="*/ 316555 w 47"/>
              <a:gd name="T105" fmla="*/ 0 h 83"/>
              <a:gd name="T106" fmla="*/ 31655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66" name="Freeform 56"/>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67" name="Freeform 57"/>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68" name="Freeform 58"/>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69" name="Freeform 59"/>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70" name="Freeform 60"/>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71" name="Freeform 61"/>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72" name="Freeform 62"/>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2573" name="Freeform 63"/>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74" name="Freeform 64"/>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2575" name="Freeform 65"/>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76" name="Freeform 66"/>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2577" name="Freeform 67"/>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22578" name="Group 68"/>
          <p:cNvGrpSpPr>
            <a:grpSpLocks/>
          </p:cNvGrpSpPr>
          <p:nvPr/>
        </p:nvGrpSpPr>
        <p:grpSpPr bwMode="auto">
          <a:xfrm>
            <a:off x="2876550" y="4635500"/>
            <a:ext cx="858838" cy="588963"/>
            <a:chOff x="1991" y="3321"/>
            <a:chExt cx="361" cy="231"/>
          </a:xfrm>
        </p:grpSpPr>
        <p:sp>
          <p:nvSpPr>
            <p:cNvPr id="22587" name="Freeform 69"/>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2588" name="Freeform 70"/>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2589" name="Freeform 71"/>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2590" name="Freeform 72"/>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2591" name="Freeform 73"/>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2592" name="Freeform 74"/>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2593" name="Freeform 75"/>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2594" name="Freeform 76"/>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22579" name="Rectangle 77"/>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1988</a:t>
            </a:r>
          </a:p>
        </p:txBody>
      </p:sp>
      <p:sp>
        <p:nvSpPr>
          <p:cNvPr id="22580" name="Text Box 78"/>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22581" name="Group 79"/>
          <p:cNvGrpSpPr>
            <a:grpSpLocks/>
          </p:cNvGrpSpPr>
          <p:nvPr/>
        </p:nvGrpSpPr>
        <p:grpSpPr bwMode="auto">
          <a:xfrm>
            <a:off x="395288" y="5891213"/>
            <a:ext cx="4100512" cy="352425"/>
            <a:chOff x="249" y="3711"/>
            <a:chExt cx="2583" cy="222"/>
          </a:xfrm>
        </p:grpSpPr>
        <p:sp>
          <p:nvSpPr>
            <p:cNvPr id="22582" name="Text Box 80"/>
            <p:cNvSpPr txBox="1">
              <a:spLocks noChangeArrowheads="1"/>
            </p:cNvSpPr>
            <p:nvPr/>
          </p:nvSpPr>
          <p:spPr bwMode="auto">
            <a:xfrm>
              <a:off x="412" y="3711"/>
              <a:ext cx="2381"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a:t>
              </a:r>
            </a:p>
          </p:txBody>
        </p:sp>
        <p:sp>
          <p:nvSpPr>
            <p:cNvPr id="22583" name="Rectangle 81"/>
            <p:cNvSpPr>
              <a:spLocks noChangeArrowheads="1"/>
            </p:cNvSpPr>
            <p:nvPr/>
          </p:nvSpPr>
          <p:spPr bwMode="auto">
            <a:xfrm>
              <a:off x="308" y="3752"/>
              <a:ext cx="131"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2584" name="Rectangle 82"/>
            <p:cNvSpPr>
              <a:spLocks noChangeArrowheads="1"/>
            </p:cNvSpPr>
            <p:nvPr/>
          </p:nvSpPr>
          <p:spPr bwMode="auto">
            <a:xfrm>
              <a:off x="1248" y="3744"/>
              <a:ext cx="132"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22585" name="Rectangle 83"/>
            <p:cNvSpPr>
              <a:spLocks noChangeArrowheads="1"/>
            </p:cNvSpPr>
            <p:nvPr/>
          </p:nvSpPr>
          <p:spPr bwMode="auto">
            <a:xfrm>
              <a:off x="1976" y="3744"/>
              <a:ext cx="131"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22586" name="Rectangle 84"/>
            <p:cNvSpPr>
              <a:spLocks noChangeArrowheads="1"/>
            </p:cNvSpPr>
            <p:nvPr/>
          </p:nvSpPr>
          <p:spPr bwMode="auto">
            <a:xfrm>
              <a:off x="249" y="3712"/>
              <a:ext cx="258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Freeform 2"/>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4" name="Freeform 3"/>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55" name="Freeform 4"/>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6" name="Freeform 5"/>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57" name="Freeform 6"/>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8" name="Freeform 7"/>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59" name="Freeform 8"/>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60" name="Freeform 9"/>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61" name="Freeform 10"/>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62" name="Freeform 11"/>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63" name="Freeform 12"/>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64" name="Freeform 13"/>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65" name="Freeform 14"/>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66" name="Freeform 15"/>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67" name="Freeform 16"/>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68" name="Freeform 17"/>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69" name="Freeform 18"/>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70" name="Freeform 19"/>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71" name="Freeform 20"/>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72" name="Freeform 21"/>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73" name="Freeform 22"/>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74" name="Freeform 23"/>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75" name="Freeform 24"/>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chemeClr val="bg1"/>
          </a:solidFill>
          <a:ln w="12700" cmpd="sng">
            <a:solidFill>
              <a:srgbClr val="000000"/>
            </a:solidFill>
            <a:prstDash val="solid"/>
            <a:round/>
            <a:headEnd/>
            <a:tailEnd/>
          </a:ln>
        </p:spPr>
        <p:txBody>
          <a:bodyPr/>
          <a:lstStyle/>
          <a:p>
            <a:endParaRPr lang="en-US"/>
          </a:p>
        </p:txBody>
      </p:sp>
      <p:grpSp>
        <p:nvGrpSpPr>
          <p:cNvPr id="23576" name="Group 25"/>
          <p:cNvGrpSpPr>
            <a:grpSpLocks/>
          </p:cNvGrpSpPr>
          <p:nvPr/>
        </p:nvGrpSpPr>
        <p:grpSpPr bwMode="auto">
          <a:xfrm>
            <a:off x="1027113" y="3886200"/>
            <a:ext cx="1785937" cy="1390650"/>
            <a:chOff x="768" y="2832"/>
            <a:chExt cx="1203" cy="876"/>
          </a:xfrm>
        </p:grpSpPr>
        <p:sp>
          <p:nvSpPr>
            <p:cNvPr id="23621" name="Freeform 26"/>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22" name="Freeform 27"/>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rgbClr val="000000"/>
              </a:solidFill>
              <a:prstDash val="solid"/>
              <a:round/>
              <a:headEnd/>
              <a:tailEnd/>
            </a:ln>
          </p:spPr>
          <p:txBody>
            <a:bodyPr/>
            <a:lstStyle/>
            <a:p>
              <a:endParaRPr lang="en-US"/>
            </a:p>
          </p:txBody>
        </p:sp>
        <p:sp>
          <p:nvSpPr>
            <p:cNvPr id="23623" name="Freeform 28"/>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24" name="Freeform 29"/>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625" name="Freeform 30"/>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26" name="Freeform 31"/>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627" name="Freeform 32"/>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28" name="Freeform 33"/>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629" name="Freeform 34"/>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30" name="Freeform 35"/>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631" name="Freeform 36"/>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32" name="Freeform 37"/>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rgbClr val="000000"/>
              </a:solidFill>
              <a:prstDash val="solid"/>
              <a:round/>
              <a:headEnd/>
              <a:tailEnd/>
            </a:ln>
          </p:spPr>
          <p:txBody>
            <a:bodyPr/>
            <a:lstStyle/>
            <a:p>
              <a:endParaRPr lang="en-US"/>
            </a:p>
          </p:txBody>
        </p:sp>
        <p:sp>
          <p:nvSpPr>
            <p:cNvPr id="23633" name="Freeform 38"/>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34" name="Freeform 39"/>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635" name="Freeform 40"/>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grpSp>
      <p:sp>
        <p:nvSpPr>
          <p:cNvPr id="23577" name="Freeform 41"/>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78" name="Freeform 42"/>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79" name="Freeform 43"/>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80" name="Freeform 44"/>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81" name="Freeform 45"/>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82" name="Freeform 46"/>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83" name="Freeform 47"/>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84" name="Freeform 48"/>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85" name="Freeform 49"/>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86" name="Freeform 50"/>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rgbClr val="000000"/>
            </a:solidFill>
            <a:prstDash val="solid"/>
            <a:round/>
            <a:headEnd/>
            <a:tailEnd/>
          </a:ln>
        </p:spPr>
        <p:txBody>
          <a:bodyPr/>
          <a:lstStyle/>
          <a:p>
            <a:endParaRPr lang="en-US"/>
          </a:p>
        </p:txBody>
      </p:sp>
      <p:grpSp>
        <p:nvGrpSpPr>
          <p:cNvPr id="23587" name="Group 51"/>
          <p:cNvGrpSpPr>
            <a:grpSpLocks/>
          </p:cNvGrpSpPr>
          <p:nvPr/>
        </p:nvGrpSpPr>
        <p:grpSpPr bwMode="auto">
          <a:xfrm>
            <a:off x="5176838" y="2197100"/>
            <a:ext cx="738187" cy="742950"/>
            <a:chOff x="3562" y="1636"/>
            <a:chExt cx="497" cy="468"/>
          </a:xfrm>
        </p:grpSpPr>
        <p:sp>
          <p:nvSpPr>
            <p:cNvPr id="23619" name="Freeform 52"/>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620" name="Freeform 53"/>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rgbClr val="000000"/>
              </a:solidFill>
              <a:prstDash val="solid"/>
              <a:round/>
              <a:headEnd/>
              <a:tailEnd/>
            </a:ln>
          </p:spPr>
          <p:txBody>
            <a:bodyPr/>
            <a:lstStyle/>
            <a:p>
              <a:endParaRPr lang="en-US"/>
            </a:p>
          </p:txBody>
        </p:sp>
      </p:grpSp>
      <p:sp>
        <p:nvSpPr>
          <p:cNvPr id="23588" name="Freeform 54"/>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89" name="Freeform 55"/>
          <p:cNvSpPr>
            <a:spLocks/>
          </p:cNvSpPr>
          <p:nvPr/>
        </p:nvSpPr>
        <p:spPr bwMode="auto">
          <a:xfrm>
            <a:off x="5172075" y="3846513"/>
            <a:ext cx="338138" cy="642937"/>
          </a:xfrm>
          <a:custGeom>
            <a:avLst/>
            <a:gdLst>
              <a:gd name="T0" fmla="*/ 316555 w 47"/>
              <a:gd name="T1" fmla="*/ 0 h 83"/>
              <a:gd name="T2" fmla="*/ 107916 w 47"/>
              <a:gd name="T3" fmla="*/ 15492 h 83"/>
              <a:gd name="T4" fmla="*/ 107916 w 47"/>
              <a:gd name="T5" fmla="*/ 23239 h 83"/>
              <a:gd name="T6" fmla="*/ 86333 w 47"/>
              <a:gd name="T7" fmla="*/ 38731 h 83"/>
              <a:gd name="T8" fmla="*/ 86333 w 47"/>
              <a:gd name="T9" fmla="*/ 61970 h 83"/>
              <a:gd name="T10" fmla="*/ 86333 w 47"/>
              <a:gd name="T11" fmla="*/ 85209 h 83"/>
              <a:gd name="T12" fmla="*/ 79139 w 47"/>
              <a:gd name="T13" fmla="*/ 92955 h 83"/>
              <a:gd name="T14" fmla="*/ 64750 w 47"/>
              <a:gd name="T15" fmla="*/ 108447 h 83"/>
              <a:gd name="T16" fmla="*/ 50361 w 47"/>
              <a:gd name="T17" fmla="*/ 123940 h 83"/>
              <a:gd name="T18" fmla="*/ 43167 w 47"/>
              <a:gd name="T19" fmla="*/ 131686 h 83"/>
              <a:gd name="T20" fmla="*/ 43167 w 47"/>
              <a:gd name="T21" fmla="*/ 147178 h 83"/>
              <a:gd name="T22" fmla="*/ 35972 w 47"/>
              <a:gd name="T23" fmla="*/ 162671 h 83"/>
              <a:gd name="T24" fmla="*/ 35972 w 47"/>
              <a:gd name="T25" fmla="*/ 170417 h 83"/>
              <a:gd name="T26" fmla="*/ 28778 w 47"/>
              <a:gd name="T27" fmla="*/ 193656 h 83"/>
              <a:gd name="T28" fmla="*/ 21583 w 47"/>
              <a:gd name="T29" fmla="*/ 209148 h 83"/>
              <a:gd name="T30" fmla="*/ 28778 w 47"/>
              <a:gd name="T31" fmla="*/ 232387 h 83"/>
              <a:gd name="T32" fmla="*/ 35972 w 47"/>
              <a:gd name="T33" fmla="*/ 240133 h 83"/>
              <a:gd name="T34" fmla="*/ 35972 w 47"/>
              <a:gd name="T35" fmla="*/ 255626 h 83"/>
              <a:gd name="T36" fmla="*/ 35972 w 47"/>
              <a:gd name="T37" fmla="*/ 255626 h 83"/>
              <a:gd name="T38" fmla="*/ 35972 w 47"/>
              <a:gd name="T39" fmla="*/ 263372 h 83"/>
              <a:gd name="T40" fmla="*/ 35972 w 47"/>
              <a:gd name="T41" fmla="*/ 263372 h 83"/>
              <a:gd name="T42" fmla="*/ 28778 w 47"/>
              <a:gd name="T43" fmla="*/ 278864 h 83"/>
              <a:gd name="T44" fmla="*/ 35972 w 47"/>
              <a:gd name="T45" fmla="*/ 286610 h 83"/>
              <a:gd name="T46" fmla="*/ 28778 w 47"/>
              <a:gd name="T47" fmla="*/ 294357 h 83"/>
              <a:gd name="T48" fmla="*/ 43167 w 47"/>
              <a:gd name="T49" fmla="*/ 325342 h 83"/>
              <a:gd name="T50" fmla="*/ 43167 w 47"/>
              <a:gd name="T51" fmla="*/ 348580 h 83"/>
              <a:gd name="T52" fmla="*/ 50361 w 47"/>
              <a:gd name="T53" fmla="*/ 364073 h 83"/>
              <a:gd name="T54" fmla="*/ 57555 w 47"/>
              <a:gd name="T55" fmla="*/ 371819 h 83"/>
              <a:gd name="T56" fmla="*/ 57555 w 47"/>
              <a:gd name="T57" fmla="*/ 379565 h 83"/>
              <a:gd name="T58" fmla="*/ 43167 w 47"/>
              <a:gd name="T59" fmla="*/ 387311 h 83"/>
              <a:gd name="T60" fmla="*/ 43167 w 47"/>
              <a:gd name="T61" fmla="*/ 395058 h 83"/>
              <a:gd name="T62" fmla="*/ 35972 w 47"/>
              <a:gd name="T63" fmla="*/ 418296 h 83"/>
              <a:gd name="T64" fmla="*/ 21583 w 47"/>
              <a:gd name="T65" fmla="*/ 457027 h 83"/>
              <a:gd name="T66" fmla="*/ 0 w 47"/>
              <a:gd name="T67" fmla="*/ 511251 h 83"/>
              <a:gd name="T68" fmla="*/ 0 w 47"/>
              <a:gd name="T69" fmla="*/ 549982 h 83"/>
              <a:gd name="T70" fmla="*/ 194249 w 47"/>
              <a:gd name="T71" fmla="*/ 542236 h 83"/>
              <a:gd name="T72" fmla="*/ 194249 w 47"/>
              <a:gd name="T73" fmla="*/ 549982 h 83"/>
              <a:gd name="T74" fmla="*/ 187055 w 47"/>
              <a:gd name="T75" fmla="*/ 565475 h 83"/>
              <a:gd name="T76" fmla="*/ 194249 w 47"/>
              <a:gd name="T77" fmla="*/ 596460 h 83"/>
              <a:gd name="T78" fmla="*/ 208638 w 47"/>
              <a:gd name="T79" fmla="*/ 619698 h 83"/>
              <a:gd name="T80" fmla="*/ 215833 w 47"/>
              <a:gd name="T81" fmla="*/ 642937 h 83"/>
              <a:gd name="T82" fmla="*/ 230222 w 47"/>
              <a:gd name="T83" fmla="*/ 642937 h 83"/>
              <a:gd name="T84" fmla="*/ 251805 w 47"/>
              <a:gd name="T85" fmla="*/ 627445 h 83"/>
              <a:gd name="T86" fmla="*/ 294971 w 47"/>
              <a:gd name="T87" fmla="*/ 611952 h 83"/>
              <a:gd name="T88" fmla="*/ 309360 w 47"/>
              <a:gd name="T89" fmla="*/ 611952 h 83"/>
              <a:gd name="T90" fmla="*/ 323749 w 47"/>
              <a:gd name="T91" fmla="*/ 604206 h 83"/>
              <a:gd name="T92" fmla="*/ 330944 w 47"/>
              <a:gd name="T93" fmla="*/ 611952 h 83"/>
              <a:gd name="T94" fmla="*/ 338138 w 47"/>
              <a:gd name="T95" fmla="*/ 619698 h 83"/>
              <a:gd name="T96" fmla="*/ 338138 w 47"/>
              <a:gd name="T97" fmla="*/ 611952 h 83"/>
              <a:gd name="T98" fmla="*/ 316555 w 47"/>
              <a:gd name="T99" fmla="*/ 418296 h 83"/>
              <a:gd name="T100" fmla="*/ 316555 w 47"/>
              <a:gd name="T101" fmla="*/ 402804 h 83"/>
              <a:gd name="T102" fmla="*/ 323749 w 47"/>
              <a:gd name="T103" fmla="*/ 15492 h 83"/>
              <a:gd name="T104" fmla="*/ 316555 w 47"/>
              <a:gd name="T105" fmla="*/ 0 h 83"/>
              <a:gd name="T106" fmla="*/ 31655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90" name="Freeform 56"/>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91" name="Freeform 57"/>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92" name="Freeform 58"/>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rgbClr val="000000"/>
            </a:solidFill>
            <a:prstDash val="solid"/>
            <a:round/>
            <a:headEnd/>
            <a:tailEnd/>
          </a:ln>
        </p:spPr>
        <p:txBody>
          <a:bodyPr/>
          <a:lstStyle/>
          <a:p>
            <a:endParaRPr lang="en-US"/>
          </a:p>
        </p:txBody>
      </p:sp>
      <p:sp>
        <p:nvSpPr>
          <p:cNvPr id="23593" name="Freeform 59"/>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94" name="Freeform 60"/>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95" name="Freeform 61"/>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96" name="Freeform 62"/>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rgbClr val="000000"/>
            </a:solidFill>
            <a:prstDash val="solid"/>
            <a:round/>
            <a:headEnd/>
            <a:tailEnd/>
          </a:ln>
        </p:spPr>
        <p:txBody>
          <a:bodyPr/>
          <a:lstStyle/>
          <a:p>
            <a:endParaRPr lang="en-US"/>
          </a:p>
        </p:txBody>
      </p:sp>
      <p:sp>
        <p:nvSpPr>
          <p:cNvPr id="23597" name="Freeform 63"/>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98" name="Freeform 64"/>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599" name="Freeform 65"/>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00" name="Freeform 66"/>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AAC8F5"/>
          </a:solidFill>
          <a:ln w="12700" cmpd="sng">
            <a:solidFill>
              <a:srgbClr val="000000"/>
            </a:solidFill>
            <a:prstDash val="solid"/>
            <a:round/>
            <a:headEnd/>
            <a:tailEnd/>
          </a:ln>
        </p:spPr>
        <p:txBody>
          <a:bodyPr/>
          <a:lstStyle/>
          <a:p>
            <a:endParaRPr lang="en-US"/>
          </a:p>
        </p:txBody>
      </p:sp>
      <p:sp>
        <p:nvSpPr>
          <p:cNvPr id="23601" name="Freeform 67"/>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AAC8F5"/>
          </a:solidFill>
          <a:ln w="12700" cmpd="sng">
            <a:solidFill>
              <a:srgbClr val="000000"/>
            </a:solidFill>
            <a:prstDash val="solid"/>
            <a:round/>
            <a:headEnd/>
            <a:tailEnd/>
          </a:ln>
        </p:spPr>
        <p:txBody>
          <a:bodyPr/>
          <a:lstStyle/>
          <a:p>
            <a:endParaRPr lang="en-US"/>
          </a:p>
        </p:txBody>
      </p:sp>
      <p:grpSp>
        <p:nvGrpSpPr>
          <p:cNvPr id="23602" name="Group 68"/>
          <p:cNvGrpSpPr>
            <a:grpSpLocks/>
          </p:cNvGrpSpPr>
          <p:nvPr/>
        </p:nvGrpSpPr>
        <p:grpSpPr bwMode="auto">
          <a:xfrm>
            <a:off x="2876550" y="4635500"/>
            <a:ext cx="858838" cy="588963"/>
            <a:chOff x="1991" y="3321"/>
            <a:chExt cx="361" cy="231"/>
          </a:xfrm>
        </p:grpSpPr>
        <p:sp>
          <p:nvSpPr>
            <p:cNvPr id="23611" name="Freeform 69"/>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12" name="Freeform 70"/>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13" name="Freeform 71"/>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14" name="Freeform 72"/>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15" name="Freeform 73"/>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16" name="Freeform 74"/>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17" name="Freeform 75"/>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3618" name="Freeform 76"/>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23603" name="Rectangle 77"/>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1989</a:t>
            </a:r>
          </a:p>
        </p:txBody>
      </p:sp>
      <p:sp>
        <p:nvSpPr>
          <p:cNvPr id="23604" name="Text Box 78"/>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23605" name="Group 79"/>
          <p:cNvGrpSpPr>
            <a:grpSpLocks/>
          </p:cNvGrpSpPr>
          <p:nvPr/>
        </p:nvGrpSpPr>
        <p:grpSpPr bwMode="auto">
          <a:xfrm>
            <a:off x="395288" y="5891213"/>
            <a:ext cx="4100512" cy="352425"/>
            <a:chOff x="249" y="3711"/>
            <a:chExt cx="2583" cy="222"/>
          </a:xfrm>
        </p:grpSpPr>
        <p:sp>
          <p:nvSpPr>
            <p:cNvPr id="23606" name="Text Box 80"/>
            <p:cNvSpPr txBox="1">
              <a:spLocks noChangeArrowheads="1"/>
            </p:cNvSpPr>
            <p:nvPr/>
          </p:nvSpPr>
          <p:spPr bwMode="auto">
            <a:xfrm>
              <a:off x="412" y="3711"/>
              <a:ext cx="2381"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a:t>
              </a:r>
            </a:p>
          </p:txBody>
        </p:sp>
        <p:sp>
          <p:nvSpPr>
            <p:cNvPr id="23607" name="Rectangle 81"/>
            <p:cNvSpPr>
              <a:spLocks noChangeArrowheads="1"/>
            </p:cNvSpPr>
            <p:nvPr/>
          </p:nvSpPr>
          <p:spPr bwMode="auto">
            <a:xfrm>
              <a:off x="308" y="3752"/>
              <a:ext cx="131"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3608" name="Rectangle 82"/>
            <p:cNvSpPr>
              <a:spLocks noChangeArrowheads="1"/>
            </p:cNvSpPr>
            <p:nvPr/>
          </p:nvSpPr>
          <p:spPr bwMode="auto">
            <a:xfrm>
              <a:off x="1248" y="3744"/>
              <a:ext cx="132"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23609" name="Rectangle 83"/>
            <p:cNvSpPr>
              <a:spLocks noChangeArrowheads="1"/>
            </p:cNvSpPr>
            <p:nvPr/>
          </p:nvSpPr>
          <p:spPr bwMode="auto">
            <a:xfrm>
              <a:off x="1976" y="3744"/>
              <a:ext cx="131"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23610" name="Rectangle 84"/>
            <p:cNvSpPr>
              <a:spLocks noChangeArrowheads="1"/>
            </p:cNvSpPr>
            <p:nvPr/>
          </p:nvSpPr>
          <p:spPr bwMode="auto">
            <a:xfrm>
              <a:off x="249" y="3712"/>
              <a:ext cx="258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Freeform 2"/>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4578" name="Freeform 3"/>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79" name="Freeform 4"/>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80" name="Freeform 5"/>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81" name="Freeform 6"/>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582" name="Freeform 7"/>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83" name="Freeform 8"/>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84" name="Freeform 9"/>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85" name="Freeform 10"/>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86" name="Freeform 11"/>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87" name="Freeform 12"/>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88" name="Freeform 13"/>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89" name="Freeform 14"/>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90" name="Freeform 15"/>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91" name="Freeform 16"/>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92" name="Freeform 17"/>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93" name="Freeform 18"/>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594" name="Freeform 19"/>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4595" name="Freeform 20"/>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596" name="Freeform 21"/>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4597" name="Freeform 22"/>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4598" name="Freeform 23"/>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599" name="Freeform 24"/>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4600" name="Freeform 25"/>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4601" name="Group 26"/>
          <p:cNvGrpSpPr>
            <a:grpSpLocks/>
          </p:cNvGrpSpPr>
          <p:nvPr/>
        </p:nvGrpSpPr>
        <p:grpSpPr bwMode="auto">
          <a:xfrm>
            <a:off x="1027113" y="3886200"/>
            <a:ext cx="1785937" cy="1390650"/>
            <a:chOff x="728" y="2532"/>
            <a:chExt cx="1266" cy="876"/>
          </a:xfrm>
        </p:grpSpPr>
        <p:sp>
          <p:nvSpPr>
            <p:cNvPr id="24644" name="Freeform 27"/>
            <p:cNvSpPr>
              <a:spLocks/>
            </p:cNvSpPr>
            <p:nvPr/>
          </p:nvSpPr>
          <p:spPr bwMode="auto">
            <a:xfrm>
              <a:off x="1031" y="2532"/>
              <a:ext cx="963" cy="780"/>
            </a:xfrm>
            <a:custGeom>
              <a:avLst/>
              <a:gdLst>
                <a:gd name="T0" fmla="*/ 72 w 188"/>
                <a:gd name="T1" fmla="*/ 151 h 160"/>
                <a:gd name="T2" fmla="*/ 133 w 188"/>
                <a:gd name="T3" fmla="*/ 195 h 160"/>
                <a:gd name="T4" fmla="*/ 92 w 188"/>
                <a:gd name="T5" fmla="*/ 244 h 160"/>
                <a:gd name="T6" fmla="*/ 82 w 188"/>
                <a:gd name="T7" fmla="*/ 210 h 160"/>
                <a:gd name="T8" fmla="*/ 26 w 188"/>
                <a:gd name="T9" fmla="*/ 268 h 160"/>
                <a:gd name="T10" fmla="*/ 56 w 188"/>
                <a:gd name="T11" fmla="*/ 312 h 160"/>
                <a:gd name="T12" fmla="*/ 138 w 188"/>
                <a:gd name="T13" fmla="*/ 297 h 160"/>
                <a:gd name="T14" fmla="*/ 113 w 188"/>
                <a:gd name="T15" fmla="*/ 361 h 160"/>
                <a:gd name="T16" fmla="*/ 92 w 188"/>
                <a:gd name="T17" fmla="*/ 385 h 160"/>
                <a:gd name="T18" fmla="*/ 51 w 188"/>
                <a:gd name="T19" fmla="*/ 400 h 160"/>
                <a:gd name="T20" fmla="*/ 31 w 188"/>
                <a:gd name="T21" fmla="*/ 478 h 160"/>
                <a:gd name="T22" fmla="*/ 56 w 188"/>
                <a:gd name="T23" fmla="*/ 522 h 160"/>
                <a:gd name="T24" fmla="*/ 113 w 188"/>
                <a:gd name="T25" fmla="*/ 546 h 160"/>
                <a:gd name="T26" fmla="*/ 113 w 188"/>
                <a:gd name="T27" fmla="*/ 585 h 160"/>
                <a:gd name="T28" fmla="*/ 179 w 188"/>
                <a:gd name="T29" fmla="*/ 600 h 160"/>
                <a:gd name="T30" fmla="*/ 215 w 188"/>
                <a:gd name="T31" fmla="*/ 609 h 160"/>
                <a:gd name="T32" fmla="*/ 149 w 188"/>
                <a:gd name="T33" fmla="*/ 687 h 160"/>
                <a:gd name="T34" fmla="*/ 97 w 188"/>
                <a:gd name="T35" fmla="*/ 717 h 160"/>
                <a:gd name="T36" fmla="*/ 15 w 188"/>
                <a:gd name="T37" fmla="*/ 756 h 160"/>
                <a:gd name="T38" fmla="*/ 15 w 188"/>
                <a:gd name="T39" fmla="*/ 780 h 160"/>
                <a:gd name="T40" fmla="*/ 149 w 188"/>
                <a:gd name="T41" fmla="*/ 726 h 160"/>
                <a:gd name="T42" fmla="*/ 318 w 188"/>
                <a:gd name="T43" fmla="*/ 585 h 160"/>
                <a:gd name="T44" fmla="*/ 302 w 188"/>
                <a:gd name="T45" fmla="*/ 570 h 160"/>
                <a:gd name="T46" fmla="*/ 394 w 188"/>
                <a:gd name="T47" fmla="*/ 463 h 160"/>
                <a:gd name="T48" fmla="*/ 369 w 188"/>
                <a:gd name="T49" fmla="*/ 492 h 160"/>
                <a:gd name="T50" fmla="*/ 374 w 188"/>
                <a:gd name="T51" fmla="*/ 531 h 160"/>
                <a:gd name="T52" fmla="*/ 369 w 188"/>
                <a:gd name="T53" fmla="*/ 556 h 160"/>
                <a:gd name="T54" fmla="*/ 441 w 188"/>
                <a:gd name="T55" fmla="*/ 517 h 160"/>
                <a:gd name="T56" fmla="*/ 441 w 188"/>
                <a:gd name="T57" fmla="*/ 478 h 160"/>
                <a:gd name="T58" fmla="*/ 548 w 188"/>
                <a:gd name="T59" fmla="*/ 502 h 160"/>
                <a:gd name="T60" fmla="*/ 620 w 188"/>
                <a:gd name="T61" fmla="*/ 492 h 160"/>
                <a:gd name="T62" fmla="*/ 743 w 188"/>
                <a:gd name="T63" fmla="*/ 531 h 160"/>
                <a:gd name="T64" fmla="*/ 784 w 188"/>
                <a:gd name="T65" fmla="*/ 580 h 160"/>
                <a:gd name="T66" fmla="*/ 850 w 188"/>
                <a:gd name="T67" fmla="*/ 624 h 160"/>
                <a:gd name="T68" fmla="*/ 963 w 188"/>
                <a:gd name="T69" fmla="*/ 634 h 160"/>
                <a:gd name="T70" fmla="*/ 948 w 188"/>
                <a:gd name="T71" fmla="*/ 570 h 160"/>
                <a:gd name="T72" fmla="*/ 902 w 188"/>
                <a:gd name="T73" fmla="*/ 561 h 160"/>
                <a:gd name="T74" fmla="*/ 835 w 188"/>
                <a:gd name="T75" fmla="*/ 517 h 160"/>
                <a:gd name="T76" fmla="*/ 753 w 188"/>
                <a:gd name="T77" fmla="*/ 463 h 160"/>
                <a:gd name="T78" fmla="*/ 722 w 188"/>
                <a:gd name="T79" fmla="*/ 502 h 160"/>
                <a:gd name="T80" fmla="*/ 661 w 188"/>
                <a:gd name="T81" fmla="*/ 453 h 160"/>
                <a:gd name="T82" fmla="*/ 599 w 188"/>
                <a:gd name="T83" fmla="*/ 390 h 160"/>
                <a:gd name="T84" fmla="*/ 522 w 188"/>
                <a:gd name="T85" fmla="*/ 102 h 160"/>
                <a:gd name="T86" fmla="*/ 461 w 188"/>
                <a:gd name="T87" fmla="*/ 24 h 160"/>
                <a:gd name="T88" fmla="*/ 353 w 188"/>
                <a:gd name="T89" fmla="*/ 24 h 160"/>
                <a:gd name="T90" fmla="*/ 302 w 188"/>
                <a:gd name="T91" fmla="*/ 24 h 160"/>
                <a:gd name="T92" fmla="*/ 231 w 188"/>
                <a:gd name="T93" fmla="*/ 0 h 160"/>
                <a:gd name="T94" fmla="*/ 179 w 188"/>
                <a:gd name="T95" fmla="*/ 20 h 160"/>
                <a:gd name="T96" fmla="*/ 123 w 188"/>
                <a:gd name="T97" fmla="*/ 63 h 160"/>
                <a:gd name="T98" fmla="*/ 97 w 188"/>
                <a:gd name="T99" fmla="*/ 102 h 160"/>
                <a:gd name="T100" fmla="*/ 51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645" name="Freeform 28"/>
            <p:cNvSpPr>
              <a:spLocks/>
            </p:cNvSpPr>
            <p:nvPr/>
          </p:nvSpPr>
          <p:spPr bwMode="auto">
            <a:xfrm>
              <a:off x="995" y="33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chemeClr val="bg1"/>
            </a:solidFill>
            <a:ln w="12700" cmpd="sng">
              <a:solidFill>
                <a:schemeClr val="tx1"/>
              </a:solidFill>
              <a:prstDash val="solid"/>
              <a:round/>
              <a:headEnd/>
              <a:tailEnd/>
            </a:ln>
          </p:spPr>
          <p:txBody>
            <a:bodyPr/>
            <a:lstStyle/>
            <a:p>
              <a:endParaRPr lang="en-US"/>
            </a:p>
          </p:txBody>
        </p:sp>
        <p:sp>
          <p:nvSpPr>
            <p:cNvPr id="24646" name="Freeform 29"/>
            <p:cNvSpPr>
              <a:spLocks/>
            </p:cNvSpPr>
            <p:nvPr/>
          </p:nvSpPr>
          <p:spPr bwMode="auto">
            <a:xfrm>
              <a:off x="949" y="3310"/>
              <a:ext cx="46" cy="30"/>
            </a:xfrm>
            <a:custGeom>
              <a:avLst/>
              <a:gdLst>
                <a:gd name="T0" fmla="*/ 36 w 9"/>
                <a:gd name="T1" fmla="*/ 0 h 6"/>
                <a:gd name="T2" fmla="*/ 20 w 9"/>
                <a:gd name="T3" fmla="*/ 0 h 6"/>
                <a:gd name="T4" fmla="*/ 15 w 9"/>
                <a:gd name="T5" fmla="*/ 5 h 6"/>
                <a:gd name="T6" fmla="*/ 15 w 9"/>
                <a:gd name="T7" fmla="*/ 5 h 6"/>
                <a:gd name="T8" fmla="*/ 15 w 9"/>
                <a:gd name="T9" fmla="*/ 10 h 6"/>
                <a:gd name="T10" fmla="*/ 15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5 w 9"/>
                <a:gd name="T43" fmla="*/ 25 h 6"/>
                <a:gd name="T44" fmla="*/ 31 w 9"/>
                <a:gd name="T45" fmla="*/ 15 h 6"/>
                <a:gd name="T46" fmla="*/ 36 w 9"/>
                <a:gd name="T47" fmla="*/ 10 h 6"/>
                <a:gd name="T48" fmla="*/ 41 w 9"/>
                <a:gd name="T49" fmla="*/ 10 h 6"/>
                <a:gd name="T50" fmla="*/ 46 w 9"/>
                <a:gd name="T51" fmla="*/ 5 h 6"/>
                <a:gd name="T52" fmla="*/ 46 w 9"/>
                <a:gd name="T53" fmla="*/ 5 h 6"/>
                <a:gd name="T54" fmla="*/ 46 w 9"/>
                <a:gd name="T55" fmla="*/ 5 h 6"/>
                <a:gd name="T56" fmla="*/ 41 w 9"/>
                <a:gd name="T57" fmla="*/ 0 h 6"/>
                <a:gd name="T58" fmla="*/ 41 w 9"/>
                <a:gd name="T59" fmla="*/ 0 h 6"/>
                <a:gd name="T60" fmla="*/ 41 w 9"/>
                <a:gd name="T61" fmla="*/ 0 h 6"/>
                <a:gd name="T62" fmla="*/ 41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647" name="Freeform 30"/>
            <p:cNvSpPr>
              <a:spLocks/>
            </p:cNvSpPr>
            <p:nvPr/>
          </p:nvSpPr>
          <p:spPr bwMode="auto">
            <a:xfrm>
              <a:off x="903" y="3332"/>
              <a:ext cx="46" cy="34"/>
            </a:xfrm>
            <a:custGeom>
              <a:avLst/>
              <a:gdLst>
                <a:gd name="T0" fmla="*/ 41 w 9"/>
                <a:gd name="T1" fmla="*/ 15 h 7"/>
                <a:gd name="T2" fmla="*/ 41 w 9"/>
                <a:gd name="T3" fmla="*/ 5 h 7"/>
                <a:gd name="T4" fmla="*/ 26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31 w 9"/>
                <a:gd name="T21" fmla="*/ 19 h 7"/>
                <a:gd name="T22" fmla="*/ 41 w 9"/>
                <a:gd name="T23" fmla="*/ 15 h 7"/>
                <a:gd name="T24" fmla="*/ 41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24648" name="Freeform 31"/>
            <p:cNvSpPr>
              <a:spLocks/>
            </p:cNvSpPr>
            <p:nvPr/>
          </p:nvSpPr>
          <p:spPr bwMode="auto">
            <a:xfrm>
              <a:off x="903" y="3337"/>
              <a:ext cx="41" cy="29"/>
            </a:xfrm>
            <a:custGeom>
              <a:avLst/>
              <a:gdLst>
                <a:gd name="T0" fmla="*/ 41 w 8"/>
                <a:gd name="T1" fmla="*/ 10 h 6"/>
                <a:gd name="T2" fmla="*/ 41 w 8"/>
                <a:gd name="T3" fmla="*/ 5 h 6"/>
                <a:gd name="T4" fmla="*/ 41 w 8"/>
                <a:gd name="T5" fmla="*/ 5 h 6"/>
                <a:gd name="T6" fmla="*/ 41 w 8"/>
                <a:gd name="T7" fmla="*/ 0 h 6"/>
                <a:gd name="T8" fmla="*/ 41 w 8"/>
                <a:gd name="T9" fmla="*/ 0 h 6"/>
                <a:gd name="T10" fmla="*/ 41 w 8"/>
                <a:gd name="T11" fmla="*/ 0 h 6"/>
                <a:gd name="T12" fmla="*/ 41 w 8"/>
                <a:gd name="T13" fmla="*/ 0 h 6"/>
                <a:gd name="T14" fmla="*/ 41 w 8"/>
                <a:gd name="T15" fmla="*/ 0 h 6"/>
                <a:gd name="T16" fmla="*/ 41 w 8"/>
                <a:gd name="T17" fmla="*/ 0 h 6"/>
                <a:gd name="T18" fmla="*/ 41 w 8"/>
                <a:gd name="T19" fmla="*/ 0 h 6"/>
                <a:gd name="T20" fmla="*/ 36 w 8"/>
                <a:gd name="T21" fmla="*/ 0 h 6"/>
                <a:gd name="T22" fmla="*/ 36 w 8"/>
                <a:gd name="T23" fmla="*/ 0 h 6"/>
                <a:gd name="T24" fmla="*/ 31 w 8"/>
                <a:gd name="T25" fmla="*/ 0 h 6"/>
                <a:gd name="T26" fmla="*/ 26 w 8"/>
                <a:gd name="T27" fmla="*/ 5 h 6"/>
                <a:gd name="T28" fmla="*/ 26 w 8"/>
                <a:gd name="T29" fmla="*/ 10 h 6"/>
                <a:gd name="T30" fmla="*/ 26 w 8"/>
                <a:gd name="T31" fmla="*/ 10 h 6"/>
                <a:gd name="T32" fmla="*/ 21 w 8"/>
                <a:gd name="T33" fmla="*/ 10 h 6"/>
                <a:gd name="T34" fmla="*/ 21 w 8"/>
                <a:gd name="T35" fmla="*/ 10 h 6"/>
                <a:gd name="T36" fmla="*/ 21 w 8"/>
                <a:gd name="T37" fmla="*/ 10 h 6"/>
                <a:gd name="T38" fmla="*/ 21 w 8"/>
                <a:gd name="T39" fmla="*/ 15 h 6"/>
                <a:gd name="T40" fmla="*/ 21 w 8"/>
                <a:gd name="T41" fmla="*/ 15 h 6"/>
                <a:gd name="T42" fmla="*/ 21 w 8"/>
                <a:gd name="T43" fmla="*/ 15 h 6"/>
                <a:gd name="T44" fmla="*/ 21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6 w 8"/>
                <a:gd name="T85" fmla="*/ 19 h 6"/>
                <a:gd name="T86" fmla="*/ 26 w 8"/>
                <a:gd name="T87" fmla="*/ 15 h 6"/>
                <a:gd name="T88" fmla="*/ 31 w 8"/>
                <a:gd name="T89" fmla="*/ 15 h 6"/>
                <a:gd name="T90" fmla="*/ 36 w 8"/>
                <a:gd name="T91" fmla="*/ 15 h 6"/>
                <a:gd name="T92" fmla="*/ 36 w 8"/>
                <a:gd name="T93" fmla="*/ 10 h 6"/>
                <a:gd name="T94" fmla="*/ 36 w 8"/>
                <a:gd name="T95" fmla="*/ 10 h 6"/>
                <a:gd name="T96" fmla="*/ 41 w 8"/>
                <a:gd name="T97" fmla="*/ 10 h 6"/>
                <a:gd name="T98" fmla="*/ 41 w 8"/>
                <a:gd name="T99" fmla="*/ 10 h 6"/>
                <a:gd name="T100" fmla="*/ 41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649" name="Freeform 32"/>
            <p:cNvSpPr>
              <a:spLocks/>
            </p:cNvSpPr>
            <p:nvPr/>
          </p:nvSpPr>
          <p:spPr bwMode="auto">
            <a:xfrm>
              <a:off x="877" y="3376"/>
              <a:ext cx="4" cy="5"/>
            </a:xfrm>
            <a:custGeom>
              <a:avLst/>
              <a:gdLst>
                <a:gd name="T0" fmla="*/ 4 w 1"/>
                <a:gd name="T1" fmla="*/ 0 h 1"/>
                <a:gd name="T2" fmla="*/ 0 w 1"/>
                <a:gd name="T3" fmla="*/ 0 h 1"/>
                <a:gd name="T4" fmla="*/ 0 w 1"/>
                <a:gd name="T5" fmla="*/ 5 h 1"/>
                <a:gd name="T6" fmla="*/ 4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24650" name="Freeform 33"/>
            <p:cNvSpPr>
              <a:spLocks/>
            </p:cNvSpPr>
            <p:nvPr/>
          </p:nvSpPr>
          <p:spPr bwMode="auto">
            <a:xfrm>
              <a:off x="877" y="3376"/>
              <a:ext cx="4" cy="5"/>
            </a:xfrm>
            <a:custGeom>
              <a:avLst/>
              <a:gdLst>
                <a:gd name="T0" fmla="*/ 4 w 1"/>
                <a:gd name="T1" fmla="*/ 0 h 1"/>
                <a:gd name="T2" fmla="*/ 4 w 1"/>
                <a:gd name="T3" fmla="*/ 0 h 1"/>
                <a:gd name="T4" fmla="*/ 4 w 1"/>
                <a:gd name="T5" fmla="*/ 0 h 1"/>
                <a:gd name="T6" fmla="*/ 4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4 w 1"/>
                <a:gd name="T27" fmla="*/ 5 h 1"/>
                <a:gd name="T28" fmla="*/ 4 w 1"/>
                <a:gd name="T29" fmla="*/ 0 h 1"/>
                <a:gd name="T30" fmla="*/ 4 w 1"/>
                <a:gd name="T31" fmla="*/ 0 h 1"/>
                <a:gd name="T32" fmla="*/ 4 w 1"/>
                <a:gd name="T33" fmla="*/ 0 h 1"/>
                <a:gd name="T34" fmla="*/ 4 w 1"/>
                <a:gd name="T35" fmla="*/ 0 h 1"/>
                <a:gd name="T36" fmla="*/ 4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651" name="Freeform 34"/>
            <p:cNvSpPr>
              <a:spLocks/>
            </p:cNvSpPr>
            <p:nvPr/>
          </p:nvSpPr>
          <p:spPr bwMode="auto">
            <a:xfrm>
              <a:off x="836" y="33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24652" name="Freeform 35"/>
            <p:cNvSpPr>
              <a:spLocks/>
            </p:cNvSpPr>
            <p:nvPr/>
          </p:nvSpPr>
          <p:spPr bwMode="auto">
            <a:xfrm>
              <a:off x="840" y="3384"/>
              <a:ext cx="15" cy="9"/>
            </a:xfrm>
            <a:custGeom>
              <a:avLst/>
              <a:gdLst>
                <a:gd name="T0" fmla="*/ 10 w 3"/>
                <a:gd name="T1" fmla="*/ 0 h 2"/>
                <a:gd name="T2" fmla="*/ 10 w 3"/>
                <a:gd name="T3" fmla="*/ 0 h 2"/>
                <a:gd name="T4" fmla="*/ 10 w 3"/>
                <a:gd name="T5" fmla="*/ 0 h 2"/>
                <a:gd name="T6" fmla="*/ 10 w 3"/>
                <a:gd name="T7" fmla="*/ 0 h 2"/>
                <a:gd name="T8" fmla="*/ 15 w 3"/>
                <a:gd name="T9" fmla="*/ 0 h 2"/>
                <a:gd name="T10" fmla="*/ 15 w 3"/>
                <a:gd name="T11" fmla="*/ 0 h 2"/>
                <a:gd name="T12" fmla="*/ 15 w 3"/>
                <a:gd name="T13" fmla="*/ 0 h 2"/>
                <a:gd name="T14" fmla="*/ 15 w 3"/>
                <a:gd name="T15" fmla="*/ 0 h 2"/>
                <a:gd name="T16" fmla="*/ 15 w 3"/>
                <a:gd name="T17" fmla="*/ 0 h 2"/>
                <a:gd name="T18" fmla="*/ 15 w 3"/>
                <a:gd name="T19" fmla="*/ 0 h 2"/>
                <a:gd name="T20" fmla="*/ 15 w 3"/>
                <a:gd name="T21" fmla="*/ 0 h 2"/>
                <a:gd name="T22" fmla="*/ 10 w 3"/>
                <a:gd name="T23" fmla="*/ 0 h 2"/>
                <a:gd name="T24" fmla="*/ 10 w 3"/>
                <a:gd name="T25" fmla="*/ 5 h 2"/>
                <a:gd name="T26" fmla="*/ 15 w 3"/>
                <a:gd name="T27" fmla="*/ 5 h 2"/>
                <a:gd name="T28" fmla="*/ 15 w 3"/>
                <a:gd name="T29" fmla="*/ 5 h 2"/>
                <a:gd name="T30" fmla="*/ 15 w 3"/>
                <a:gd name="T31" fmla="*/ 5 h 2"/>
                <a:gd name="T32" fmla="*/ 10 w 3"/>
                <a:gd name="T33" fmla="*/ 5 h 2"/>
                <a:gd name="T34" fmla="*/ 10 w 3"/>
                <a:gd name="T35" fmla="*/ 5 h 2"/>
                <a:gd name="T36" fmla="*/ 10 w 3"/>
                <a:gd name="T37" fmla="*/ 5 h 2"/>
                <a:gd name="T38" fmla="*/ 10 w 3"/>
                <a:gd name="T39" fmla="*/ 5 h 2"/>
                <a:gd name="T40" fmla="*/ 10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10 w 3"/>
                <a:gd name="T63" fmla="*/ 0 h 2"/>
                <a:gd name="T64" fmla="*/ 10 w 3"/>
                <a:gd name="T65" fmla="*/ 0 h 2"/>
                <a:gd name="T66" fmla="*/ 10 w 3"/>
                <a:gd name="T67" fmla="*/ 0 h 2"/>
                <a:gd name="T68" fmla="*/ 10 w 3"/>
                <a:gd name="T69" fmla="*/ 0 h 2"/>
                <a:gd name="T70" fmla="*/ 10 w 3"/>
                <a:gd name="T71" fmla="*/ 0 h 2"/>
                <a:gd name="T72" fmla="*/ 10 w 3"/>
                <a:gd name="T73" fmla="*/ 0 h 2"/>
                <a:gd name="T74" fmla="*/ 10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653" name="Freeform 36"/>
            <p:cNvSpPr>
              <a:spLocks/>
            </p:cNvSpPr>
            <p:nvPr/>
          </p:nvSpPr>
          <p:spPr bwMode="auto">
            <a:xfrm>
              <a:off x="796" y="3390"/>
              <a:ext cx="20" cy="10"/>
            </a:xfrm>
            <a:custGeom>
              <a:avLst/>
              <a:gdLst>
                <a:gd name="T0" fmla="*/ 15 w 4"/>
                <a:gd name="T1" fmla="*/ 5 h 2"/>
                <a:gd name="T2" fmla="*/ 15 w 4"/>
                <a:gd name="T3" fmla="*/ 0 h 2"/>
                <a:gd name="T4" fmla="*/ 20 w 4"/>
                <a:gd name="T5" fmla="*/ 0 h 2"/>
                <a:gd name="T6" fmla="*/ 20 w 4"/>
                <a:gd name="T7" fmla="*/ 5 h 2"/>
                <a:gd name="T8" fmla="*/ 5 w 4"/>
                <a:gd name="T9" fmla="*/ 10 h 2"/>
                <a:gd name="T10" fmla="*/ 15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24654" name="Freeform 37"/>
            <p:cNvSpPr>
              <a:spLocks/>
            </p:cNvSpPr>
            <p:nvPr/>
          </p:nvSpPr>
          <p:spPr bwMode="auto">
            <a:xfrm>
              <a:off x="802" y="33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655" name="Freeform 38"/>
            <p:cNvSpPr>
              <a:spLocks/>
            </p:cNvSpPr>
            <p:nvPr/>
          </p:nvSpPr>
          <p:spPr bwMode="auto">
            <a:xfrm>
              <a:off x="777" y="33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chemeClr val="bg1"/>
            </a:solidFill>
            <a:ln w="12700" cmpd="sng">
              <a:solidFill>
                <a:schemeClr val="tx1"/>
              </a:solidFill>
              <a:prstDash val="solid"/>
              <a:round/>
              <a:headEnd/>
              <a:tailEnd/>
            </a:ln>
          </p:spPr>
          <p:txBody>
            <a:bodyPr/>
            <a:lstStyle/>
            <a:p>
              <a:endParaRPr lang="en-US"/>
            </a:p>
          </p:txBody>
        </p:sp>
        <p:sp>
          <p:nvSpPr>
            <p:cNvPr id="24656" name="Freeform 39"/>
            <p:cNvSpPr>
              <a:spLocks/>
            </p:cNvSpPr>
            <p:nvPr/>
          </p:nvSpPr>
          <p:spPr bwMode="auto">
            <a:xfrm>
              <a:off x="777" y="33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657" name="Freeform 40"/>
            <p:cNvSpPr>
              <a:spLocks/>
            </p:cNvSpPr>
            <p:nvPr/>
          </p:nvSpPr>
          <p:spPr bwMode="auto">
            <a:xfrm>
              <a:off x="756" y="3393"/>
              <a:ext cx="16" cy="15"/>
            </a:xfrm>
            <a:custGeom>
              <a:avLst/>
              <a:gdLst>
                <a:gd name="T0" fmla="*/ 16 w 3"/>
                <a:gd name="T1" fmla="*/ 15 h 3"/>
                <a:gd name="T2" fmla="*/ 16 w 3"/>
                <a:gd name="T3" fmla="*/ 15 h 3"/>
                <a:gd name="T4" fmla="*/ 16 w 3"/>
                <a:gd name="T5" fmla="*/ 15 h 3"/>
                <a:gd name="T6" fmla="*/ 16 w 3"/>
                <a:gd name="T7" fmla="*/ 15 h 3"/>
                <a:gd name="T8" fmla="*/ 16 w 3"/>
                <a:gd name="T9" fmla="*/ 15 h 3"/>
                <a:gd name="T10" fmla="*/ 16 w 3"/>
                <a:gd name="T11" fmla="*/ 15 h 3"/>
                <a:gd name="T12" fmla="*/ 11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1 w 3"/>
                <a:gd name="T55" fmla="*/ 15 h 3"/>
                <a:gd name="T56" fmla="*/ 11 w 3"/>
                <a:gd name="T57" fmla="*/ 15 h 3"/>
                <a:gd name="T58" fmla="*/ 16 w 3"/>
                <a:gd name="T59" fmla="*/ 15 h 3"/>
                <a:gd name="T60" fmla="*/ 16 w 3"/>
                <a:gd name="T61" fmla="*/ 15 h 3"/>
                <a:gd name="T62" fmla="*/ 16 w 3"/>
                <a:gd name="T63" fmla="*/ 15 h 3"/>
                <a:gd name="T64" fmla="*/ 16 w 3"/>
                <a:gd name="T65" fmla="*/ 15 h 3"/>
                <a:gd name="T66" fmla="*/ 16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658" name="Freeform 41"/>
            <p:cNvSpPr>
              <a:spLocks/>
            </p:cNvSpPr>
            <p:nvPr/>
          </p:nvSpPr>
          <p:spPr bwMode="auto">
            <a:xfrm>
              <a:off x="728" y="3383"/>
              <a:ext cx="20" cy="10"/>
            </a:xfrm>
            <a:custGeom>
              <a:avLst/>
              <a:gdLst>
                <a:gd name="T0" fmla="*/ 0 w 4"/>
                <a:gd name="T1" fmla="*/ 5 h 2"/>
                <a:gd name="T2" fmla="*/ 0 w 4"/>
                <a:gd name="T3" fmla="*/ 5 h 2"/>
                <a:gd name="T4" fmla="*/ 5 w 4"/>
                <a:gd name="T5" fmla="*/ 0 h 2"/>
                <a:gd name="T6" fmla="*/ 5 w 4"/>
                <a:gd name="T7" fmla="*/ 0 h 2"/>
                <a:gd name="T8" fmla="*/ 10 w 4"/>
                <a:gd name="T9" fmla="*/ 0 h 2"/>
                <a:gd name="T10" fmla="*/ 15 w 4"/>
                <a:gd name="T11" fmla="*/ 0 h 2"/>
                <a:gd name="T12" fmla="*/ 15 w 4"/>
                <a:gd name="T13" fmla="*/ 0 h 2"/>
                <a:gd name="T14" fmla="*/ 15 w 4"/>
                <a:gd name="T15" fmla="*/ 0 h 2"/>
                <a:gd name="T16" fmla="*/ 15 w 4"/>
                <a:gd name="T17" fmla="*/ 5 h 2"/>
                <a:gd name="T18" fmla="*/ 20 w 4"/>
                <a:gd name="T19" fmla="*/ 5 h 2"/>
                <a:gd name="T20" fmla="*/ 20 w 4"/>
                <a:gd name="T21" fmla="*/ 5 h 2"/>
                <a:gd name="T22" fmla="*/ 20 w 4"/>
                <a:gd name="T23" fmla="*/ 5 h 2"/>
                <a:gd name="T24" fmla="*/ 20 w 4"/>
                <a:gd name="T25" fmla="*/ 5 h 2"/>
                <a:gd name="T26" fmla="*/ 20 w 4"/>
                <a:gd name="T27" fmla="*/ 5 h 2"/>
                <a:gd name="T28" fmla="*/ 20 w 4"/>
                <a:gd name="T29" fmla="*/ 5 h 2"/>
                <a:gd name="T30" fmla="*/ 20 w 4"/>
                <a:gd name="T31" fmla="*/ 5 h 2"/>
                <a:gd name="T32" fmla="*/ 20 w 4"/>
                <a:gd name="T33" fmla="*/ 10 h 2"/>
                <a:gd name="T34" fmla="*/ 20 w 4"/>
                <a:gd name="T35" fmla="*/ 10 h 2"/>
                <a:gd name="T36" fmla="*/ 20 w 4"/>
                <a:gd name="T37" fmla="*/ 10 h 2"/>
                <a:gd name="T38" fmla="*/ 20 w 4"/>
                <a:gd name="T39" fmla="*/ 10 h 2"/>
                <a:gd name="T40" fmla="*/ 15 w 4"/>
                <a:gd name="T41" fmla="*/ 5 h 2"/>
                <a:gd name="T42" fmla="*/ 15 w 4"/>
                <a:gd name="T43" fmla="*/ 5 h 2"/>
                <a:gd name="T44" fmla="*/ 15 w 4"/>
                <a:gd name="T45" fmla="*/ 10 h 2"/>
                <a:gd name="T46" fmla="*/ 15 w 4"/>
                <a:gd name="T47" fmla="*/ 10 h 2"/>
                <a:gd name="T48" fmla="*/ 15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24602" name="Freeform 42"/>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4603" name="Freeform 43"/>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04" name="Freeform 44"/>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05" name="Freeform 45"/>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4606" name="Freeform 46"/>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607" name="Freeform 47"/>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08" name="Freeform 48"/>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4609" name="Freeform 49"/>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10" name="Freeform 50"/>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11" name="Freeform 51"/>
          <p:cNvSpPr>
            <a:spLocks/>
          </p:cNvSpPr>
          <p:nvPr/>
        </p:nvSpPr>
        <p:spPr bwMode="auto">
          <a:xfrm>
            <a:off x="5538788" y="2390775"/>
            <a:ext cx="376237" cy="549275"/>
          </a:xfrm>
          <a:custGeom>
            <a:avLst/>
            <a:gdLst>
              <a:gd name="T0" fmla="*/ 188119 w 52"/>
              <a:gd name="T1" fmla="*/ 526066 h 71"/>
              <a:gd name="T2" fmla="*/ 311119 w 52"/>
              <a:gd name="T3" fmla="*/ 518330 h 71"/>
              <a:gd name="T4" fmla="*/ 325590 w 52"/>
              <a:gd name="T5" fmla="*/ 479649 h 71"/>
              <a:gd name="T6" fmla="*/ 325590 w 52"/>
              <a:gd name="T7" fmla="*/ 448703 h 71"/>
              <a:gd name="T8" fmla="*/ 347296 w 52"/>
              <a:gd name="T9" fmla="*/ 425495 h 71"/>
              <a:gd name="T10" fmla="*/ 354531 w 52"/>
              <a:gd name="T11" fmla="*/ 402286 h 71"/>
              <a:gd name="T12" fmla="*/ 361766 w 52"/>
              <a:gd name="T13" fmla="*/ 386813 h 71"/>
              <a:gd name="T14" fmla="*/ 369002 w 52"/>
              <a:gd name="T15" fmla="*/ 394550 h 71"/>
              <a:gd name="T16" fmla="*/ 376237 w 52"/>
              <a:gd name="T17" fmla="*/ 386813 h 71"/>
              <a:gd name="T18" fmla="*/ 376237 w 52"/>
              <a:gd name="T19" fmla="*/ 355868 h 71"/>
              <a:gd name="T20" fmla="*/ 369002 w 52"/>
              <a:gd name="T21" fmla="*/ 324923 h 71"/>
              <a:gd name="T22" fmla="*/ 340060 w 52"/>
              <a:gd name="T23" fmla="*/ 216615 h 71"/>
              <a:gd name="T24" fmla="*/ 303884 w 52"/>
              <a:gd name="T25" fmla="*/ 216615 h 71"/>
              <a:gd name="T26" fmla="*/ 260472 w 52"/>
              <a:gd name="T27" fmla="*/ 278506 h 71"/>
              <a:gd name="T28" fmla="*/ 253236 w 52"/>
              <a:gd name="T29" fmla="*/ 270769 h 71"/>
              <a:gd name="T30" fmla="*/ 238766 w 52"/>
              <a:gd name="T31" fmla="*/ 263033 h 71"/>
              <a:gd name="T32" fmla="*/ 238766 w 52"/>
              <a:gd name="T33" fmla="*/ 232088 h 71"/>
              <a:gd name="T34" fmla="*/ 260472 w 52"/>
              <a:gd name="T35" fmla="*/ 216615 h 71"/>
              <a:gd name="T36" fmla="*/ 260472 w 52"/>
              <a:gd name="T37" fmla="*/ 201143 h 71"/>
              <a:gd name="T38" fmla="*/ 274942 w 52"/>
              <a:gd name="T39" fmla="*/ 185670 h 71"/>
              <a:gd name="T40" fmla="*/ 274942 w 52"/>
              <a:gd name="T41" fmla="*/ 131517 h 71"/>
              <a:gd name="T42" fmla="*/ 267707 w 52"/>
              <a:gd name="T43" fmla="*/ 108308 h 71"/>
              <a:gd name="T44" fmla="*/ 253236 w 52"/>
              <a:gd name="T45" fmla="*/ 92835 h 71"/>
              <a:gd name="T46" fmla="*/ 267707 w 52"/>
              <a:gd name="T47" fmla="*/ 77363 h 71"/>
              <a:gd name="T48" fmla="*/ 260472 w 52"/>
              <a:gd name="T49" fmla="*/ 54154 h 71"/>
              <a:gd name="T50" fmla="*/ 217060 w 52"/>
              <a:gd name="T51" fmla="*/ 30945 h 71"/>
              <a:gd name="T52" fmla="*/ 188119 w 52"/>
              <a:gd name="T53" fmla="*/ 15473 h 71"/>
              <a:gd name="T54" fmla="*/ 151942 w 52"/>
              <a:gd name="T55" fmla="*/ 7736 h 71"/>
              <a:gd name="T56" fmla="*/ 130236 w 52"/>
              <a:gd name="T57" fmla="*/ 7736 h 71"/>
              <a:gd name="T58" fmla="*/ 108530 w 52"/>
              <a:gd name="T59" fmla="*/ 23209 h 71"/>
              <a:gd name="T60" fmla="*/ 108530 w 52"/>
              <a:gd name="T61" fmla="*/ 46418 h 71"/>
              <a:gd name="T62" fmla="*/ 115765 w 52"/>
              <a:gd name="T63" fmla="*/ 54154 h 71"/>
              <a:gd name="T64" fmla="*/ 108530 w 52"/>
              <a:gd name="T65" fmla="*/ 61890 h 71"/>
              <a:gd name="T66" fmla="*/ 94059 w 52"/>
              <a:gd name="T67" fmla="*/ 77363 h 71"/>
              <a:gd name="T68" fmla="*/ 86824 w 52"/>
              <a:gd name="T69" fmla="*/ 100571 h 71"/>
              <a:gd name="T70" fmla="*/ 86824 w 52"/>
              <a:gd name="T71" fmla="*/ 131517 h 71"/>
              <a:gd name="T72" fmla="*/ 72353 w 52"/>
              <a:gd name="T73" fmla="*/ 123780 h 71"/>
              <a:gd name="T74" fmla="*/ 72353 w 52"/>
              <a:gd name="T75" fmla="*/ 100571 h 71"/>
              <a:gd name="T76" fmla="*/ 72353 w 52"/>
              <a:gd name="T77" fmla="*/ 85099 h 71"/>
              <a:gd name="T78" fmla="*/ 57883 w 52"/>
              <a:gd name="T79" fmla="*/ 100571 h 71"/>
              <a:gd name="T80" fmla="*/ 57883 w 52"/>
              <a:gd name="T81" fmla="*/ 123780 h 71"/>
              <a:gd name="T82" fmla="*/ 36177 w 52"/>
              <a:gd name="T83" fmla="*/ 131517 h 71"/>
              <a:gd name="T84" fmla="*/ 28941 w 52"/>
              <a:gd name="T85" fmla="*/ 146989 h 71"/>
              <a:gd name="T86" fmla="*/ 21706 w 52"/>
              <a:gd name="T87" fmla="*/ 177934 h 71"/>
              <a:gd name="T88" fmla="*/ 14471 w 52"/>
              <a:gd name="T89" fmla="*/ 216615 h 71"/>
              <a:gd name="T90" fmla="*/ 7235 w 52"/>
              <a:gd name="T91" fmla="*/ 247561 h 71"/>
              <a:gd name="T92" fmla="*/ 14471 w 52"/>
              <a:gd name="T93" fmla="*/ 286242 h 71"/>
              <a:gd name="T94" fmla="*/ 14471 w 52"/>
              <a:gd name="T95" fmla="*/ 317187 h 71"/>
              <a:gd name="T96" fmla="*/ 43412 w 52"/>
              <a:gd name="T97" fmla="*/ 386813 h 71"/>
              <a:gd name="T98" fmla="*/ 50647 w 52"/>
              <a:gd name="T99" fmla="*/ 425495 h 71"/>
              <a:gd name="T100" fmla="*/ 50647 w 52"/>
              <a:gd name="T101" fmla="*/ 433231 h 71"/>
              <a:gd name="T102" fmla="*/ 43412 w 52"/>
              <a:gd name="T103" fmla="*/ 479649 h 71"/>
              <a:gd name="T104" fmla="*/ 14471 w 52"/>
              <a:gd name="T105" fmla="*/ 533802 h 71"/>
              <a:gd name="T106" fmla="*/ 0 w 52"/>
              <a:gd name="T107" fmla="*/ 549275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12" name="Freeform 52"/>
          <p:cNvSpPr>
            <a:spLocks/>
          </p:cNvSpPr>
          <p:nvPr/>
        </p:nvSpPr>
        <p:spPr bwMode="auto">
          <a:xfrm>
            <a:off x="5176838" y="2197100"/>
            <a:ext cx="601662" cy="317500"/>
          </a:xfrm>
          <a:custGeom>
            <a:avLst/>
            <a:gdLst>
              <a:gd name="T0" fmla="*/ 28996 w 83"/>
              <a:gd name="T1" fmla="*/ 123902 h 41"/>
              <a:gd name="T2" fmla="*/ 57992 w 83"/>
              <a:gd name="T3" fmla="*/ 100671 h 41"/>
              <a:gd name="T4" fmla="*/ 144979 w 83"/>
              <a:gd name="T5" fmla="*/ 46463 h 41"/>
              <a:gd name="T6" fmla="*/ 188472 w 83"/>
              <a:gd name="T7" fmla="*/ 7744 h 41"/>
              <a:gd name="T8" fmla="*/ 224717 w 83"/>
              <a:gd name="T9" fmla="*/ 7744 h 41"/>
              <a:gd name="T10" fmla="*/ 202970 w 83"/>
              <a:gd name="T11" fmla="*/ 30976 h 41"/>
              <a:gd name="T12" fmla="*/ 166726 w 83"/>
              <a:gd name="T13" fmla="*/ 69695 h 41"/>
              <a:gd name="T14" fmla="*/ 166726 w 83"/>
              <a:gd name="T15" fmla="*/ 92927 h 41"/>
              <a:gd name="T16" fmla="*/ 202970 w 83"/>
              <a:gd name="T17" fmla="*/ 77439 h 41"/>
              <a:gd name="T18" fmla="*/ 282709 w 83"/>
              <a:gd name="T19" fmla="*/ 116159 h 41"/>
              <a:gd name="T20" fmla="*/ 311704 w 83"/>
              <a:gd name="T21" fmla="*/ 123902 h 41"/>
              <a:gd name="T22" fmla="*/ 318953 w 83"/>
              <a:gd name="T23" fmla="*/ 131646 h 41"/>
              <a:gd name="T24" fmla="*/ 355198 w 83"/>
              <a:gd name="T25" fmla="*/ 100671 h 41"/>
              <a:gd name="T26" fmla="*/ 463932 w 83"/>
              <a:gd name="T27" fmla="*/ 61951 h 41"/>
              <a:gd name="T28" fmla="*/ 456683 w 83"/>
              <a:gd name="T29" fmla="*/ 85183 h 41"/>
              <a:gd name="T30" fmla="*/ 478430 w 83"/>
              <a:gd name="T31" fmla="*/ 108415 h 41"/>
              <a:gd name="T32" fmla="*/ 521924 w 83"/>
              <a:gd name="T33" fmla="*/ 100671 h 41"/>
              <a:gd name="T34" fmla="*/ 550919 w 83"/>
              <a:gd name="T35" fmla="*/ 139390 h 41"/>
              <a:gd name="T36" fmla="*/ 594413 w 83"/>
              <a:gd name="T37" fmla="*/ 147134 h 41"/>
              <a:gd name="T38" fmla="*/ 594413 w 83"/>
              <a:gd name="T39" fmla="*/ 162622 h 41"/>
              <a:gd name="T40" fmla="*/ 572666 w 83"/>
              <a:gd name="T41" fmla="*/ 162622 h 41"/>
              <a:gd name="T42" fmla="*/ 543671 w 83"/>
              <a:gd name="T43" fmla="*/ 162622 h 41"/>
              <a:gd name="T44" fmla="*/ 500177 w 83"/>
              <a:gd name="T45" fmla="*/ 162622 h 41"/>
              <a:gd name="T46" fmla="*/ 500177 w 83"/>
              <a:gd name="T47" fmla="*/ 185854 h 41"/>
              <a:gd name="T48" fmla="*/ 449434 w 83"/>
              <a:gd name="T49" fmla="*/ 162622 h 41"/>
              <a:gd name="T50" fmla="*/ 413190 w 83"/>
              <a:gd name="T51" fmla="*/ 178110 h 41"/>
              <a:gd name="T52" fmla="*/ 398692 w 83"/>
              <a:gd name="T53" fmla="*/ 193598 h 41"/>
              <a:gd name="T54" fmla="*/ 362447 w 83"/>
              <a:gd name="T55" fmla="*/ 193598 h 41"/>
              <a:gd name="T56" fmla="*/ 333451 w 83"/>
              <a:gd name="T57" fmla="*/ 232317 h 41"/>
              <a:gd name="T58" fmla="*/ 340700 w 83"/>
              <a:gd name="T59" fmla="*/ 216829 h 41"/>
              <a:gd name="T60" fmla="*/ 318953 w 83"/>
              <a:gd name="T61" fmla="*/ 216829 h 41"/>
              <a:gd name="T62" fmla="*/ 304455 w 83"/>
              <a:gd name="T63" fmla="*/ 209085 h 41"/>
              <a:gd name="T64" fmla="*/ 289958 w 83"/>
              <a:gd name="T65" fmla="*/ 247805 h 41"/>
              <a:gd name="T66" fmla="*/ 260962 w 83"/>
              <a:gd name="T67" fmla="*/ 294268 h 41"/>
              <a:gd name="T68" fmla="*/ 246464 w 83"/>
              <a:gd name="T69" fmla="*/ 302012 h 41"/>
              <a:gd name="T70" fmla="*/ 253713 w 83"/>
              <a:gd name="T71" fmla="*/ 278781 h 41"/>
              <a:gd name="T72" fmla="*/ 231966 w 83"/>
              <a:gd name="T73" fmla="*/ 278781 h 41"/>
              <a:gd name="T74" fmla="*/ 217468 w 83"/>
              <a:gd name="T75" fmla="*/ 224573 h 41"/>
              <a:gd name="T76" fmla="*/ 210219 w 83"/>
              <a:gd name="T77" fmla="*/ 216829 h 41"/>
              <a:gd name="T78" fmla="*/ 166726 w 83"/>
              <a:gd name="T79" fmla="*/ 201341 h 41"/>
              <a:gd name="T80" fmla="*/ 159477 w 83"/>
              <a:gd name="T81" fmla="*/ 201341 h 41"/>
              <a:gd name="T82" fmla="*/ 115983 w 83"/>
              <a:gd name="T83" fmla="*/ 185854 h 41"/>
              <a:gd name="T84" fmla="*/ 28996 w 83"/>
              <a:gd name="T85" fmla="*/ 147134 h 41"/>
              <a:gd name="T86" fmla="*/ 0 w 83"/>
              <a:gd name="T87" fmla="*/ 131646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13" name="Freeform 53"/>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14" name="Freeform 54"/>
          <p:cNvSpPr>
            <a:spLocks/>
          </p:cNvSpPr>
          <p:nvPr/>
        </p:nvSpPr>
        <p:spPr bwMode="auto">
          <a:xfrm>
            <a:off x="5172075" y="3846513"/>
            <a:ext cx="338138" cy="642937"/>
          </a:xfrm>
          <a:custGeom>
            <a:avLst/>
            <a:gdLst>
              <a:gd name="T0" fmla="*/ 316555 w 47"/>
              <a:gd name="T1" fmla="*/ 0 h 83"/>
              <a:gd name="T2" fmla="*/ 107916 w 47"/>
              <a:gd name="T3" fmla="*/ 15492 h 83"/>
              <a:gd name="T4" fmla="*/ 107916 w 47"/>
              <a:gd name="T5" fmla="*/ 23239 h 83"/>
              <a:gd name="T6" fmla="*/ 86333 w 47"/>
              <a:gd name="T7" fmla="*/ 38731 h 83"/>
              <a:gd name="T8" fmla="*/ 86333 w 47"/>
              <a:gd name="T9" fmla="*/ 61970 h 83"/>
              <a:gd name="T10" fmla="*/ 86333 w 47"/>
              <a:gd name="T11" fmla="*/ 85209 h 83"/>
              <a:gd name="T12" fmla="*/ 79139 w 47"/>
              <a:gd name="T13" fmla="*/ 92955 h 83"/>
              <a:gd name="T14" fmla="*/ 64750 w 47"/>
              <a:gd name="T15" fmla="*/ 108447 h 83"/>
              <a:gd name="T16" fmla="*/ 50361 w 47"/>
              <a:gd name="T17" fmla="*/ 123940 h 83"/>
              <a:gd name="T18" fmla="*/ 43167 w 47"/>
              <a:gd name="T19" fmla="*/ 131686 h 83"/>
              <a:gd name="T20" fmla="*/ 43167 w 47"/>
              <a:gd name="T21" fmla="*/ 147178 h 83"/>
              <a:gd name="T22" fmla="*/ 35972 w 47"/>
              <a:gd name="T23" fmla="*/ 162671 h 83"/>
              <a:gd name="T24" fmla="*/ 35972 w 47"/>
              <a:gd name="T25" fmla="*/ 170417 h 83"/>
              <a:gd name="T26" fmla="*/ 28778 w 47"/>
              <a:gd name="T27" fmla="*/ 193656 h 83"/>
              <a:gd name="T28" fmla="*/ 21583 w 47"/>
              <a:gd name="T29" fmla="*/ 209148 h 83"/>
              <a:gd name="T30" fmla="*/ 28778 w 47"/>
              <a:gd name="T31" fmla="*/ 232387 h 83"/>
              <a:gd name="T32" fmla="*/ 35972 w 47"/>
              <a:gd name="T33" fmla="*/ 240133 h 83"/>
              <a:gd name="T34" fmla="*/ 35972 w 47"/>
              <a:gd name="T35" fmla="*/ 255626 h 83"/>
              <a:gd name="T36" fmla="*/ 35972 w 47"/>
              <a:gd name="T37" fmla="*/ 255626 h 83"/>
              <a:gd name="T38" fmla="*/ 35972 w 47"/>
              <a:gd name="T39" fmla="*/ 263372 h 83"/>
              <a:gd name="T40" fmla="*/ 35972 w 47"/>
              <a:gd name="T41" fmla="*/ 263372 h 83"/>
              <a:gd name="T42" fmla="*/ 28778 w 47"/>
              <a:gd name="T43" fmla="*/ 278864 h 83"/>
              <a:gd name="T44" fmla="*/ 35972 w 47"/>
              <a:gd name="T45" fmla="*/ 286610 h 83"/>
              <a:gd name="T46" fmla="*/ 28778 w 47"/>
              <a:gd name="T47" fmla="*/ 294357 h 83"/>
              <a:gd name="T48" fmla="*/ 43167 w 47"/>
              <a:gd name="T49" fmla="*/ 325342 h 83"/>
              <a:gd name="T50" fmla="*/ 43167 w 47"/>
              <a:gd name="T51" fmla="*/ 348580 h 83"/>
              <a:gd name="T52" fmla="*/ 50361 w 47"/>
              <a:gd name="T53" fmla="*/ 364073 h 83"/>
              <a:gd name="T54" fmla="*/ 57555 w 47"/>
              <a:gd name="T55" fmla="*/ 371819 h 83"/>
              <a:gd name="T56" fmla="*/ 57555 w 47"/>
              <a:gd name="T57" fmla="*/ 379565 h 83"/>
              <a:gd name="T58" fmla="*/ 43167 w 47"/>
              <a:gd name="T59" fmla="*/ 387311 h 83"/>
              <a:gd name="T60" fmla="*/ 43167 w 47"/>
              <a:gd name="T61" fmla="*/ 395058 h 83"/>
              <a:gd name="T62" fmla="*/ 35972 w 47"/>
              <a:gd name="T63" fmla="*/ 418296 h 83"/>
              <a:gd name="T64" fmla="*/ 21583 w 47"/>
              <a:gd name="T65" fmla="*/ 457027 h 83"/>
              <a:gd name="T66" fmla="*/ 0 w 47"/>
              <a:gd name="T67" fmla="*/ 511251 h 83"/>
              <a:gd name="T68" fmla="*/ 0 w 47"/>
              <a:gd name="T69" fmla="*/ 549982 h 83"/>
              <a:gd name="T70" fmla="*/ 194249 w 47"/>
              <a:gd name="T71" fmla="*/ 542236 h 83"/>
              <a:gd name="T72" fmla="*/ 194249 w 47"/>
              <a:gd name="T73" fmla="*/ 549982 h 83"/>
              <a:gd name="T74" fmla="*/ 187055 w 47"/>
              <a:gd name="T75" fmla="*/ 565475 h 83"/>
              <a:gd name="T76" fmla="*/ 194249 w 47"/>
              <a:gd name="T77" fmla="*/ 596460 h 83"/>
              <a:gd name="T78" fmla="*/ 208638 w 47"/>
              <a:gd name="T79" fmla="*/ 619698 h 83"/>
              <a:gd name="T80" fmla="*/ 215833 w 47"/>
              <a:gd name="T81" fmla="*/ 642937 h 83"/>
              <a:gd name="T82" fmla="*/ 230222 w 47"/>
              <a:gd name="T83" fmla="*/ 642937 h 83"/>
              <a:gd name="T84" fmla="*/ 251805 w 47"/>
              <a:gd name="T85" fmla="*/ 627445 h 83"/>
              <a:gd name="T86" fmla="*/ 294971 w 47"/>
              <a:gd name="T87" fmla="*/ 611952 h 83"/>
              <a:gd name="T88" fmla="*/ 309360 w 47"/>
              <a:gd name="T89" fmla="*/ 611952 h 83"/>
              <a:gd name="T90" fmla="*/ 323749 w 47"/>
              <a:gd name="T91" fmla="*/ 604206 h 83"/>
              <a:gd name="T92" fmla="*/ 330944 w 47"/>
              <a:gd name="T93" fmla="*/ 611952 h 83"/>
              <a:gd name="T94" fmla="*/ 338138 w 47"/>
              <a:gd name="T95" fmla="*/ 619698 h 83"/>
              <a:gd name="T96" fmla="*/ 338138 w 47"/>
              <a:gd name="T97" fmla="*/ 611952 h 83"/>
              <a:gd name="T98" fmla="*/ 316555 w 47"/>
              <a:gd name="T99" fmla="*/ 418296 h 83"/>
              <a:gd name="T100" fmla="*/ 316555 w 47"/>
              <a:gd name="T101" fmla="*/ 402804 h 83"/>
              <a:gd name="T102" fmla="*/ 323749 w 47"/>
              <a:gd name="T103" fmla="*/ 15492 h 83"/>
              <a:gd name="T104" fmla="*/ 316555 w 47"/>
              <a:gd name="T105" fmla="*/ 0 h 83"/>
              <a:gd name="T106" fmla="*/ 31655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15" name="Freeform 55"/>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16" name="Freeform 56"/>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4617" name="Freeform 57"/>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18" name="Freeform 58"/>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19" name="Freeform 59"/>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20" name="Freeform 60"/>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21" name="Freeform 61"/>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chemeClr val="bg1"/>
          </a:solidFill>
          <a:ln w="12700" cmpd="sng">
            <a:solidFill>
              <a:schemeClr val="tx1"/>
            </a:solidFill>
            <a:prstDash val="solid"/>
            <a:round/>
            <a:headEnd/>
            <a:tailEnd/>
          </a:ln>
        </p:spPr>
        <p:txBody>
          <a:bodyPr/>
          <a:lstStyle/>
          <a:p>
            <a:endParaRPr lang="en-US"/>
          </a:p>
        </p:txBody>
      </p:sp>
      <p:sp>
        <p:nvSpPr>
          <p:cNvPr id="24622" name="Freeform 62"/>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23" name="Freeform 63"/>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4624" name="Freeform 64"/>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25" name="Freeform 65"/>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4626" name="Freeform 66"/>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4627" name="Group 67"/>
          <p:cNvGrpSpPr>
            <a:grpSpLocks/>
          </p:cNvGrpSpPr>
          <p:nvPr/>
        </p:nvGrpSpPr>
        <p:grpSpPr bwMode="auto">
          <a:xfrm>
            <a:off x="2876550" y="4635500"/>
            <a:ext cx="858838" cy="588963"/>
            <a:chOff x="1991" y="3321"/>
            <a:chExt cx="361" cy="231"/>
          </a:xfrm>
        </p:grpSpPr>
        <p:sp>
          <p:nvSpPr>
            <p:cNvPr id="24636" name="Freeform 68"/>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4637" name="Freeform 69"/>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4638" name="Freeform 70"/>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4639" name="Freeform 71"/>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4640" name="Freeform 72"/>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4641" name="Freeform 73"/>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4642" name="Freeform 74"/>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4643" name="Freeform 75"/>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24628" name="Rectangle 76"/>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1990</a:t>
            </a:r>
          </a:p>
        </p:txBody>
      </p:sp>
      <p:sp>
        <p:nvSpPr>
          <p:cNvPr id="24629" name="Text Box 77"/>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24630" name="Group 78"/>
          <p:cNvGrpSpPr>
            <a:grpSpLocks/>
          </p:cNvGrpSpPr>
          <p:nvPr/>
        </p:nvGrpSpPr>
        <p:grpSpPr bwMode="auto">
          <a:xfrm>
            <a:off x="395288" y="5891213"/>
            <a:ext cx="4100512" cy="352425"/>
            <a:chOff x="249" y="3711"/>
            <a:chExt cx="2583" cy="222"/>
          </a:xfrm>
        </p:grpSpPr>
        <p:sp>
          <p:nvSpPr>
            <p:cNvPr id="24631" name="Text Box 79"/>
            <p:cNvSpPr txBox="1">
              <a:spLocks noChangeArrowheads="1"/>
            </p:cNvSpPr>
            <p:nvPr/>
          </p:nvSpPr>
          <p:spPr bwMode="auto">
            <a:xfrm>
              <a:off x="412" y="3711"/>
              <a:ext cx="2381"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a:t>
              </a:r>
            </a:p>
          </p:txBody>
        </p:sp>
        <p:sp>
          <p:nvSpPr>
            <p:cNvPr id="24632" name="Rectangle 80"/>
            <p:cNvSpPr>
              <a:spLocks noChangeArrowheads="1"/>
            </p:cNvSpPr>
            <p:nvPr/>
          </p:nvSpPr>
          <p:spPr bwMode="auto">
            <a:xfrm>
              <a:off x="308" y="3752"/>
              <a:ext cx="131"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4633" name="Rectangle 81"/>
            <p:cNvSpPr>
              <a:spLocks noChangeArrowheads="1"/>
            </p:cNvSpPr>
            <p:nvPr/>
          </p:nvSpPr>
          <p:spPr bwMode="auto">
            <a:xfrm>
              <a:off x="1248" y="3744"/>
              <a:ext cx="132"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24634" name="Rectangle 82"/>
            <p:cNvSpPr>
              <a:spLocks noChangeArrowheads="1"/>
            </p:cNvSpPr>
            <p:nvPr/>
          </p:nvSpPr>
          <p:spPr bwMode="auto">
            <a:xfrm>
              <a:off x="1976" y="3744"/>
              <a:ext cx="131"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24635" name="Rectangle 83"/>
            <p:cNvSpPr>
              <a:spLocks noChangeArrowheads="1"/>
            </p:cNvSpPr>
            <p:nvPr/>
          </p:nvSpPr>
          <p:spPr bwMode="auto">
            <a:xfrm>
              <a:off x="249" y="3712"/>
              <a:ext cx="258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Freeform 2"/>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02" name="Freeform 3"/>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03" name="Freeform 4"/>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04" name="Freeform 5"/>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25605" name="Freeform 6"/>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06" name="Freeform 7"/>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07" name="Freeform 8"/>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08" name="Freeform 9"/>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09" name="Freeform 10"/>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10" name="Freeform 11"/>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11" name="Freeform 12"/>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12" name="Freeform 13"/>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13" name="Freeform 14"/>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14" name="Freeform 15"/>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15" name="Freeform 16"/>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5616" name="Freeform 17"/>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17" name="Freeform 18"/>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18" name="Freeform 19"/>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25619" name="Freeform 20"/>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5620" name="Freeform 21"/>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5621" name="Freeform 22"/>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22" name="Freeform 23"/>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23" name="Freeform 24"/>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5624" name="Group 25"/>
          <p:cNvGrpSpPr>
            <a:grpSpLocks/>
          </p:cNvGrpSpPr>
          <p:nvPr/>
        </p:nvGrpSpPr>
        <p:grpSpPr bwMode="auto">
          <a:xfrm>
            <a:off x="1027113" y="3886200"/>
            <a:ext cx="1785937" cy="1390650"/>
            <a:chOff x="768" y="2832"/>
            <a:chExt cx="1203" cy="876"/>
          </a:xfrm>
        </p:grpSpPr>
        <p:sp>
          <p:nvSpPr>
            <p:cNvPr id="25670" name="Freeform 26"/>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71" name="Freeform 27"/>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25672" name="Freeform 28"/>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73" name="Freeform 29"/>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5674" name="Freeform 30"/>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75" name="Freeform 31"/>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5676" name="Freeform 32"/>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77" name="Freeform 33"/>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5678" name="Freeform 34"/>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79" name="Freeform 35"/>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5680" name="Freeform 36"/>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81" name="Freeform 37"/>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5682" name="Freeform 38"/>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83" name="Freeform 39"/>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84" name="Freeform 40"/>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25625" name="Freeform 41"/>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5626" name="Freeform 42"/>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5627" name="Freeform 43"/>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28" name="Freeform 44"/>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29" name="Freeform 45"/>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5630" name="Freeform 46"/>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25631" name="Freeform 47"/>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32" name="Freeform 48"/>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33" name="Freeform 49"/>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5634" name="Freeform 50"/>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5635" name="Group 51"/>
          <p:cNvGrpSpPr>
            <a:grpSpLocks/>
          </p:cNvGrpSpPr>
          <p:nvPr/>
        </p:nvGrpSpPr>
        <p:grpSpPr bwMode="auto">
          <a:xfrm>
            <a:off x="5176838" y="2197100"/>
            <a:ext cx="738187" cy="742950"/>
            <a:chOff x="3562" y="1636"/>
            <a:chExt cx="497" cy="468"/>
          </a:xfrm>
        </p:grpSpPr>
        <p:sp>
          <p:nvSpPr>
            <p:cNvPr id="25668" name="Freeform 52"/>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5669" name="Freeform 53"/>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25636" name="Freeform 54"/>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37" name="Freeform 55"/>
          <p:cNvSpPr>
            <a:spLocks/>
          </p:cNvSpPr>
          <p:nvPr/>
        </p:nvSpPr>
        <p:spPr bwMode="auto">
          <a:xfrm>
            <a:off x="5172075" y="3846513"/>
            <a:ext cx="338138" cy="642937"/>
          </a:xfrm>
          <a:custGeom>
            <a:avLst/>
            <a:gdLst>
              <a:gd name="T0" fmla="*/ 316555 w 47"/>
              <a:gd name="T1" fmla="*/ 0 h 83"/>
              <a:gd name="T2" fmla="*/ 107916 w 47"/>
              <a:gd name="T3" fmla="*/ 15492 h 83"/>
              <a:gd name="T4" fmla="*/ 107916 w 47"/>
              <a:gd name="T5" fmla="*/ 23239 h 83"/>
              <a:gd name="T6" fmla="*/ 86333 w 47"/>
              <a:gd name="T7" fmla="*/ 38731 h 83"/>
              <a:gd name="T8" fmla="*/ 86333 w 47"/>
              <a:gd name="T9" fmla="*/ 61970 h 83"/>
              <a:gd name="T10" fmla="*/ 86333 w 47"/>
              <a:gd name="T11" fmla="*/ 85209 h 83"/>
              <a:gd name="T12" fmla="*/ 79139 w 47"/>
              <a:gd name="T13" fmla="*/ 92955 h 83"/>
              <a:gd name="T14" fmla="*/ 64750 w 47"/>
              <a:gd name="T15" fmla="*/ 108447 h 83"/>
              <a:gd name="T16" fmla="*/ 50361 w 47"/>
              <a:gd name="T17" fmla="*/ 123940 h 83"/>
              <a:gd name="T18" fmla="*/ 43167 w 47"/>
              <a:gd name="T19" fmla="*/ 131686 h 83"/>
              <a:gd name="T20" fmla="*/ 43167 w 47"/>
              <a:gd name="T21" fmla="*/ 147178 h 83"/>
              <a:gd name="T22" fmla="*/ 35972 w 47"/>
              <a:gd name="T23" fmla="*/ 162671 h 83"/>
              <a:gd name="T24" fmla="*/ 35972 w 47"/>
              <a:gd name="T25" fmla="*/ 170417 h 83"/>
              <a:gd name="T26" fmla="*/ 28778 w 47"/>
              <a:gd name="T27" fmla="*/ 193656 h 83"/>
              <a:gd name="T28" fmla="*/ 21583 w 47"/>
              <a:gd name="T29" fmla="*/ 209148 h 83"/>
              <a:gd name="T30" fmla="*/ 28778 w 47"/>
              <a:gd name="T31" fmla="*/ 232387 h 83"/>
              <a:gd name="T32" fmla="*/ 35972 w 47"/>
              <a:gd name="T33" fmla="*/ 240133 h 83"/>
              <a:gd name="T34" fmla="*/ 35972 w 47"/>
              <a:gd name="T35" fmla="*/ 255626 h 83"/>
              <a:gd name="T36" fmla="*/ 35972 w 47"/>
              <a:gd name="T37" fmla="*/ 255626 h 83"/>
              <a:gd name="T38" fmla="*/ 35972 w 47"/>
              <a:gd name="T39" fmla="*/ 263372 h 83"/>
              <a:gd name="T40" fmla="*/ 35972 w 47"/>
              <a:gd name="T41" fmla="*/ 263372 h 83"/>
              <a:gd name="T42" fmla="*/ 28778 w 47"/>
              <a:gd name="T43" fmla="*/ 278864 h 83"/>
              <a:gd name="T44" fmla="*/ 35972 w 47"/>
              <a:gd name="T45" fmla="*/ 286610 h 83"/>
              <a:gd name="T46" fmla="*/ 28778 w 47"/>
              <a:gd name="T47" fmla="*/ 294357 h 83"/>
              <a:gd name="T48" fmla="*/ 43167 w 47"/>
              <a:gd name="T49" fmla="*/ 325342 h 83"/>
              <a:gd name="T50" fmla="*/ 43167 w 47"/>
              <a:gd name="T51" fmla="*/ 348580 h 83"/>
              <a:gd name="T52" fmla="*/ 50361 w 47"/>
              <a:gd name="T53" fmla="*/ 364073 h 83"/>
              <a:gd name="T54" fmla="*/ 57555 w 47"/>
              <a:gd name="T55" fmla="*/ 371819 h 83"/>
              <a:gd name="T56" fmla="*/ 57555 w 47"/>
              <a:gd name="T57" fmla="*/ 379565 h 83"/>
              <a:gd name="T58" fmla="*/ 43167 w 47"/>
              <a:gd name="T59" fmla="*/ 387311 h 83"/>
              <a:gd name="T60" fmla="*/ 43167 w 47"/>
              <a:gd name="T61" fmla="*/ 395058 h 83"/>
              <a:gd name="T62" fmla="*/ 35972 w 47"/>
              <a:gd name="T63" fmla="*/ 418296 h 83"/>
              <a:gd name="T64" fmla="*/ 21583 w 47"/>
              <a:gd name="T65" fmla="*/ 457027 h 83"/>
              <a:gd name="T66" fmla="*/ 0 w 47"/>
              <a:gd name="T67" fmla="*/ 511251 h 83"/>
              <a:gd name="T68" fmla="*/ 0 w 47"/>
              <a:gd name="T69" fmla="*/ 549982 h 83"/>
              <a:gd name="T70" fmla="*/ 194249 w 47"/>
              <a:gd name="T71" fmla="*/ 542236 h 83"/>
              <a:gd name="T72" fmla="*/ 194249 w 47"/>
              <a:gd name="T73" fmla="*/ 549982 h 83"/>
              <a:gd name="T74" fmla="*/ 187055 w 47"/>
              <a:gd name="T75" fmla="*/ 565475 h 83"/>
              <a:gd name="T76" fmla="*/ 194249 w 47"/>
              <a:gd name="T77" fmla="*/ 596460 h 83"/>
              <a:gd name="T78" fmla="*/ 208638 w 47"/>
              <a:gd name="T79" fmla="*/ 619698 h 83"/>
              <a:gd name="T80" fmla="*/ 215833 w 47"/>
              <a:gd name="T81" fmla="*/ 642937 h 83"/>
              <a:gd name="T82" fmla="*/ 230222 w 47"/>
              <a:gd name="T83" fmla="*/ 642937 h 83"/>
              <a:gd name="T84" fmla="*/ 251805 w 47"/>
              <a:gd name="T85" fmla="*/ 627445 h 83"/>
              <a:gd name="T86" fmla="*/ 294971 w 47"/>
              <a:gd name="T87" fmla="*/ 611952 h 83"/>
              <a:gd name="T88" fmla="*/ 309360 w 47"/>
              <a:gd name="T89" fmla="*/ 611952 h 83"/>
              <a:gd name="T90" fmla="*/ 323749 w 47"/>
              <a:gd name="T91" fmla="*/ 604206 h 83"/>
              <a:gd name="T92" fmla="*/ 330944 w 47"/>
              <a:gd name="T93" fmla="*/ 611952 h 83"/>
              <a:gd name="T94" fmla="*/ 338138 w 47"/>
              <a:gd name="T95" fmla="*/ 619698 h 83"/>
              <a:gd name="T96" fmla="*/ 338138 w 47"/>
              <a:gd name="T97" fmla="*/ 611952 h 83"/>
              <a:gd name="T98" fmla="*/ 316555 w 47"/>
              <a:gd name="T99" fmla="*/ 418296 h 83"/>
              <a:gd name="T100" fmla="*/ 316555 w 47"/>
              <a:gd name="T101" fmla="*/ 402804 h 83"/>
              <a:gd name="T102" fmla="*/ 323749 w 47"/>
              <a:gd name="T103" fmla="*/ 15492 h 83"/>
              <a:gd name="T104" fmla="*/ 316555 w 47"/>
              <a:gd name="T105" fmla="*/ 0 h 83"/>
              <a:gd name="T106" fmla="*/ 31655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5638" name="Freeform 56"/>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39" name="Freeform 57"/>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40" name="Freeform 58"/>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41" name="Freeform 59"/>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5642" name="Freeform 60"/>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43" name="Freeform 61"/>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44" name="Freeform 62"/>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5645" name="Freeform 63"/>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46" name="Freeform 64"/>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5647" name="Freeform 65"/>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5648" name="Freeform 66"/>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5649" name="Freeform 67"/>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5650" name="Group 68"/>
          <p:cNvGrpSpPr>
            <a:grpSpLocks/>
          </p:cNvGrpSpPr>
          <p:nvPr/>
        </p:nvGrpSpPr>
        <p:grpSpPr bwMode="auto">
          <a:xfrm>
            <a:off x="2876550" y="4635500"/>
            <a:ext cx="858838" cy="588963"/>
            <a:chOff x="1991" y="3321"/>
            <a:chExt cx="361" cy="231"/>
          </a:xfrm>
        </p:grpSpPr>
        <p:sp>
          <p:nvSpPr>
            <p:cNvPr id="25660" name="Freeform 69"/>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5661" name="Freeform 70"/>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5662" name="Freeform 71"/>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5663" name="Freeform 72"/>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5664" name="Freeform 73"/>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5665" name="Freeform 74"/>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5666" name="Freeform 75"/>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5667" name="Freeform 76"/>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25651" name="Rectangle 77"/>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1991</a:t>
            </a:r>
          </a:p>
        </p:txBody>
      </p:sp>
      <p:grpSp>
        <p:nvGrpSpPr>
          <p:cNvPr id="25652" name="Group 78"/>
          <p:cNvGrpSpPr>
            <a:grpSpLocks/>
          </p:cNvGrpSpPr>
          <p:nvPr/>
        </p:nvGrpSpPr>
        <p:grpSpPr bwMode="auto">
          <a:xfrm>
            <a:off x="369888" y="5891213"/>
            <a:ext cx="5878512" cy="352425"/>
            <a:chOff x="233" y="3711"/>
            <a:chExt cx="3703" cy="222"/>
          </a:xfrm>
        </p:grpSpPr>
        <p:sp>
          <p:nvSpPr>
            <p:cNvPr id="25654" name="Text Box 79"/>
            <p:cNvSpPr txBox="1">
              <a:spLocks noChangeArrowheads="1"/>
            </p:cNvSpPr>
            <p:nvPr/>
          </p:nvSpPr>
          <p:spPr bwMode="auto">
            <a:xfrm>
              <a:off x="426" y="3711"/>
              <a:ext cx="3407"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 No Data          &lt;10%            10%–14%          15%–19%</a:t>
              </a:r>
            </a:p>
          </p:txBody>
        </p:sp>
        <p:sp>
          <p:nvSpPr>
            <p:cNvPr id="25655" name="Rectangle 80"/>
            <p:cNvSpPr>
              <a:spLocks noChangeArrowheads="1"/>
            </p:cNvSpPr>
            <p:nvPr/>
          </p:nvSpPr>
          <p:spPr bwMode="auto">
            <a:xfrm>
              <a:off x="327" y="3752"/>
              <a:ext cx="155"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5656" name="Rectangle 81"/>
            <p:cNvSpPr>
              <a:spLocks noChangeArrowheads="1"/>
            </p:cNvSpPr>
            <p:nvPr/>
          </p:nvSpPr>
          <p:spPr bwMode="auto">
            <a:xfrm>
              <a:off x="1141" y="3750"/>
              <a:ext cx="156"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25657" name="Rectangle 82"/>
            <p:cNvSpPr>
              <a:spLocks noChangeArrowheads="1"/>
            </p:cNvSpPr>
            <p:nvPr/>
          </p:nvSpPr>
          <p:spPr bwMode="auto">
            <a:xfrm>
              <a:off x="1938" y="3749"/>
              <a:ext cx="156"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25658" name="Rectangle 83"/>
            <p:cNvSpPr>
              <a:spLocks noChangeArrowheads="1"/>
            </p:cNvSpPr>
            <p:nvPr/>
          </p:nvSpPr>
          <p:spPr bwMode="auto">
            <a:xfrm>
              <a:off x="2928" y="3744"/>
              <a:ext cx="156"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25659" name="Rectangle 84"/>
            <p:cNvSpPr>
              <a:spLocks noChangeArrowheads="1"/>
            </p:cNvSpPr>
            <p:nvPr/>
          </p:nvSpPr>
          <p:spPr bwMode="auto">
            <a:xfrm>
              <a:off x="233" y="3712"/>
              <a:ext cx="3703" cy="221"/>
            </a:xfrm>
            <a:prstGeom prst="rect">
              <a:avLst/>
            </a:prstGeom>
            <a:noFill/>
            <a:ln w="9525">
              <a:solidFill>
                <a:schemeClr val="tx1"/>
              </a:solidFill>
              <a:miter lim="800000"/>
              <a:headEnd/>
              <a:tailEnd/>
            </a:ln>
          </p:spPr>
          <p:txBody>
            <a:bodyPr wrap="none" anchor="ctr"/>
            <a:lstStyle/>
            <a:p>
              <a:endParaRPr lang="en-US"/>
            </a:p>
          </p:txBody>
        </p:sp>
      </p:grpSp>
      <p:sp>
        <p:nvSpPr>
          <p:cNvPr id="25653" name="Text Box 85"/>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spTree>
  </p:cSld>
  <p:clrMapOvr>
    <a:masterClrMapping/>
  </p:clrMapOvr>
  <p:transition advClick="0"/>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Freeform 2"/>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26" name="Freeform 3"/>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27" name="Freeform 4"/>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28" name="Freeform 5"/>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29" name="Freeform 6"/>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30" name="Freeform 7"/>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31" name="Freeform 8"/>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32" name="Freeform 9"/>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6633" name="Freeform 10"/>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6634" name="Freeform 11"/>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35" name="Freeform 12"/>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36" name="Freeform 13"/>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37" name="Freeform 14"/>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38" name="Freeform 15"/>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39" name="Freeform 16"/>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6640" name="Freeform 17"/>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26641" name="Freeform 18"/>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42" name="Freeform 19"/>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26643" name="Freeform 20"/>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6644" name="Freeform 21"/>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45" name="Freeform 22"/>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46" name="Freeform 23"/>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47" name="Freeform 24"/>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6648" name="Group 25"/>
          <p:cNvGrpSpPr>
            <a:grpSpLocks/>
          </p:cNvGrpSpPr>
          <p:nvPr/>
        </p:nvGrpSpPr>
        <p:grpSpPr bwMode="auto">
          <a:xfrm>
            <a:off x="1027113" y="3886200"/>
            <a:ext cx="1785937" cy="1390650"/>
            <a:chOff x="768" y="2832"/>
            <a:chExt cx="1203" cy="876"/>
          </a:xfrm>
        </p:grpSpPr>
        <p:sp>
          <p:nvSpPr>
            <p:cNvPr id="26694" name="Freeform 26"/>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95" name="Freeform 27"/>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26696" name="Freeform 28"/>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97" name="Freeform 29"/>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6698" name="Freeform 30"/>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99" name="Freeform 31"/>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6700" name="Freeform 32"/>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701" name="Freeform 33"/>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6702" name="Freeform 34"/>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703" name="Freeform 35"/>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6704" name="Freeform 36"/>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705" name="Freeform 37"/>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6706" name="Freeform 38"/>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707" name="Freeform 39"/>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708" name="Freeform 40"/>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26649" name="Freeform 41"/>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50" name="Freeform 42"/>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6651" name="Freeform 43"/>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52" name="Freeform 44"/>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53" name="Freeform 45"/>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54" name="Freeform 46"/>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55" name="Freeform 47"/>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6656" name="Freeform 48"/>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57" name="Freeform 49"/>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6658" name="Freeform 50"/>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6659" name="Group 51"/>
          <p:cNvGrpSpPr>
            <a:grpSpLocks/>
          </p:cNvGrpSpPr>
          <p:nvPr/>
        </p:nvGrpSpPr>
        <p:grpSpPr bwMode="auto">
          <a:xfrm>
            <a:off x="5176838" y="2197100"/>
            <a:ext cx="738187" cy="742950"/>
            <a:chOff x="3562" y="1636"/>
            <a:chExt cx="497" cy="468"/>
          </a:xfrm>
        </p:grpSpPr>
        <p:sp>
          <p:nvSpPr>
            <p:cNvPr id="26692" name="Freeform 52"/>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6693" name="Freeform 53"/>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26660" name="Freeform 54"/>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61" name="Freeform 55"/>
          <p:cNvSpPr>
            <a:spLocks/>
          </p:cNvSpPr>
          <p:nvPr/>
        </p:nvSpPr>
        <p:spPr bwMode="auto">
          <a:xfrm>
            <a:off x="5172075" y="3846513"/>
            <a:ext cx="338138" cy="642937"/>
          </a:xfrm>
          <a:custGeom>
            <a:avLst/>
            <a:gdLst>
              <a:gd name="T0" fmla="*/ 316555 w 47"/>
              <a:gd name="T1" fmla="*/ 0 h 83"/>
              <a:gd name="T2" fmla="*/ 107916 w 47"/>
              <a:gd name="T3" fmla="*/ 15492 h 83"/>
              <a:gd name="T4" fmla="*/ 107916 w 47"/>
              <a:gd name="T5" fmla="*/ 23239 h 83"/>
              <a:gd name="T6" fmla="*/ 86333 w 47"/>
              <a:gd name="T7" fmla="*/ 38731 h 83"/>
              <a:gd name="T8" fmla="*/ 86333 w 47"/>
              <a:gd name="T9" fmla="*/ 61970 h 83"/>
              <a:gd name="T10" fmla="*/ 86333 w 47"/>
              <a:gd name="T11" fmla="*/ 85209 h 83"/>
              <a:gd name="T12" fmla="*/ 79139 w 47"/>
              <a:gd name="T13" fmla="*/ 92955 h 83"/>
              <a:gd name="T14" fmla="*/ 64750 w 47"/>
              <a:gd name="T15" fmla="*/ 108447 h 83"/>
              <a:gd name="T16" fmla="*/ 50361 w 47"/>
              <a:gd name="T17" fmla="*/ 123940 h 83"/>
              <a:gd name="T18" fmla="*/ 43167 w 47"/>
              <a:gd name="T19" fmla="*/ 131686 h 83"/>
              <a:gd name="T20" fmla="*/ 43167 w 47"/>
              <a:gd name="T21" fmla="*/ 147178 h 83"/>
              <a:gd name="T22" fmla="*/ 35972 w 47"/>
              <a:gd name="T23" fmla="*/ 162671 h 83"/>
              <a:gd name="T24" fmla="*/ 35972 w 47"/>
              <a:gd name="T25" fmla="*/ 170417 h 83"/>
              <a:gd name="T26" fmla="*/ 28778 w 47"/>
              <a:gd name="T27" fmla="*/ 193656 h 83"/>
              <a:gd name="T28" fmla="*/ 21583 w 47"/>
              <a:gd name="T29" fmla="*/ 209148 h 83"/>
              <a:gd name="T30" fmla="*/ 28778 w 47"/>
              <a:gd name="T31" fmla="*/ 232387 h 83"/>
              <a:gd name="T32" fmla="*/ 35972 w 47"/>
              <a:gd name="T33" fmla="*/ 240133 h 83"/>
              <a:gd name="T34" fmla="*/ 35972 w 47"/>
              <a:gd name="T35" fmla="*/ 255626 h 83"/>
              <a:gd name="T36" fmla="*/ 35972 w 47"/>
              <a:gd name="T37" fmla="*/ 255626 h 83"/>
              <a:gd name="T38" fmla="*/ 35972 w 47"/>
              <a:gd name="T39" fmla="*/ 263372 h 83"/>
              <a:gd name="T40" fmla="*/ 35972 w 47"/>
              <a:gd name="T41" fmla="*/ 263372 h 83"/>
              <a:gd name="T42" fmla="*/ 28778 w 47"/>
              <a:gd name="T43" fmla="*/ 278864 h 83"/>
              <a:gd name="T44" fmla="*/ 35972 w 47"/>
              <a:gd name="T45" fmla="*/ 286610 h 83"/>
              <a:gd name="T46" fmla="*/ 28778 w 47"/>
              <a:gd name="T47" fmla="*/ 294357 h 83"/>
              <a:gd name="T48" fmla="*/ 43167 w 47"/>
              <a:gd name="T49" fmla="*/ 325342 h 83"/>
              <a:gd name="T50" fmla="*/ 43167 w 47"/>
              <a:gd name="T51" fmla="*/ 348580 h 83"/>
              <a:gd name="T52" fmla="*/ 50361 w 47"/>
              <a:gd name="T53" fmla="*/ 364073 h 83"/>
              <a:gd name="T54" fmla="*/ 57555 w 47"/>
              <a:gd name="T55" fmla="*/ 371819 h 83"/>
              <a:gd name="T56" fmla="*/ 57555 w 47"/>
              <a:gd name="T57" fmla="*/ 379565 h 83"/>
              <a:gd name="T58" fmla="*/ 43167 w 47"/>
              <a:gd name="T59" fmla="*/ 387311 h 83"/>
              <a:gd name="T60" fmla="*/ 43167 w 47"/>
              <a:gd name="T61" fmla="*/ 395058 h 83"/>
              <a:gd name="T62" fmla="*/ 35972 w 47"/>
              <a:gd name="T63" fmla="*/ 418296 h 83"/>
              <a:gd name="T64" fmla="*/ 21583 w 47"/>
              <a:gd name="T65" fmla="*/ 457027 h 83"/>
              <a:gd name="T66" fmla="*/ 0 w 47"/>
              <a:gd name="T67" fmla="*/ 511251 h 83"/>
              <a:gd name="T68" fmla="*/ 0 w 47"/>
              <a:gd name="T69" fmla="*/ 549982 h 83"/>
              <a:gd name="T70" fmla="*/ 194249 w 47"/>
              <a:gd name="T71" fmla="*/ 542236 h 83"/>
              <a:gd name="T72" fmla="*/ 194249 w 47"/>
              <a:gd name="T73" fmla="*/ 549982 h 83"/>
              <a:gd name="T74" fmla="*/ 187055 w 47"/>
              <a:gd name="T75" fmla="*/ 565475 h 83"/>
              <a:gd name="T76" fmla="*/ 194249 w 47"/>
              <a:gd name="T77" fmla="*/ 596460 h 83"/>
              <a:gd name="T78" fmla="*/ 208638 w 47"/>
              <a:gd name="T79" fmla="*/ 619698 h 83"/>
              <a:gd name="T80" fmla="*/ 215833 w 47"/>
              <a:gd name="T81" fmla="*/ 642937 h 83"/>
              <a:gd name="T82" fmla="*/ 230222 w 47"/>
              <a:gd name="T83" fmla="*/ 642937 h 83"/>
              <a:gd name="T84" fmla="*/ 251805 w 47"/>
              <a:gd name="T85" fmla="*/ 627445 h 83"/>
              <a:gd name="T86" fmla="*/ 294971 w 47"/>
              <a:gd name="T87" fmla="*/ 611952 h 83"/>
              <a:gd name="T88" fmla="*/ 309360 w 47"/>
              <a:gd name="T89" fmla="*/ 611952 h 83"/>
              <a:gd name="T90" fmla="*/ 323749 w 47"/>
              <a:gd name="T91" fmla="*/ 604206 h 83"/>
              <a:gd name="T92" fmla="*/ 330944 w 47"/>
              <a:gd name="T93" fmla="*/ 611952 h 83"/>
              <a:gd name="T94" fmla="*/ 338138 w 47"/>
              <a:gd name="T95" fmla="*/ 619698 h 83"/>
              <a:gd name="T96" fmla="*/ 338138 w 47"/>
              <a:gd name="T97" fmla="*/ 611952 h 83"/>
              <a:gd name="T98" fmla="*/ 316555 w 47"/>
              <a:gd name="T99" fmla="*/ 418296 h 83"/>
              <a:gd name="T100" fmla="*/ 316555 w 47"/>
              <a:gd name="T101" fmla="*/ 402804 h 83"/>
              <a:gd name="T102" fmla="*/ 323749 w 47"/>
              <a:gd name="T103" fmla="*/ 15492 h 83"/>
              <a:gd name="T104" fmla="*/ 316555 w 47"/>
              <a:gd name="T105" fmla="*/ 0 h 83"/>
              <a:gd name="T106" fmla="*/ 31655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6662" name="Freeform 56"/>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63" name="Freeform 57"/>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64" name="Freeform 58"/>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65" name="Freeform 59"/>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66" name="Freeform 60"/>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67" name="Freeform 61"/>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68" name="Freeform 62"/>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6669" name="Freeform 63"/>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70" name="Freeform 64"/>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71" name="Freeform 65"/>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72" name="Freeform 66"/>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6673" name="Freeform 67"/>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6674" name="Group 68"/>
          <p:cNvGrpSpPr>
            <a:grpSpLocks/>
          </p:cNvGrpSpPr>
          <p:nvPr/>
        </p:nvGrpSpPr>
        <p:grpSpPr bwMode="auto">
          <a:xfrm>
            <a:off x="2876550" y="4635500"/>
            <a:ext cx="858838" cy="588963"/>
            <a:chOff x="1991" y="3321"/>
            <a:chExt cx="361" cy="231"/>
          </a:xfrm>
        </p:grpSpPr>
        <p:sp>
          <p:nvSpPr>
            <p:cNvPr id="26684" name="Freeform 69"/>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6685" name="Freeform 70"/>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6686" name="Freeform 71"/>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6687" name="Freeform 72"/>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6688" name="Freeform 73"/>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6689" name="Freeform 74"/>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6690" name="Freeform 75"/>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6691" name="Freeform 76"/>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AAC8F5"/>
            </a:solidFill>
            <a:ln w="12700" cmpd="sng">
              <a:solidFill>
                <a:schemeClr val="tx1"/>
              </a:solidFill>
              <a:prstDash val="solid"/>
              <a:round/>
              <a:headEnd/>
              <a:tailEnd/>
            </a:ln>
          </p:spPr>
          <p:txBody>
            <a:bodyPr/>
            <a:lstStyle/>
            <a:p>
              <a:endParaRPr lang="en-US"/>
            </a:p>
          </p:txBody>
        </p:sp>
      </p:grpSp>
      <p:sp>
        <p:nvSpPr>
          <p:cNvPr id="26675" name="Rectangle 77"/>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1992</a:t>
            </a:r>
          </a:p>
        </p:txBody>
      </p:sp>
      <p:sp>
        <p:nvSpPr>
          <p:cNvPr id="26676" name="Text Box 78"/>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26677" name="Group 79"/>
          <p:cNvGrpSpPr>
            <a:grpSpLocks/>
          </p:cNvGrpSpPr>
          <p:nvPr/>
        </p:nvGrpSpPr>
        <p:grpSpPr bwMode="auto">
          <a:xfrm>
            <a:off x="369888" y="5891213"/>
            <a:ext cx="5878512" cy="352425"/>
            <a:chOff x="233" y="3711"/>
            <a:chExt cx="3703" cy="222"/>
          </a:xfrm>
        </p:grpSpPr>
        <p:sp>
          <p:nvSpPr>
            <p:cNvPr id="26678" name="Text Box 80"/>
            <p:cNvSpPr txBox="1">
              <a:spLocks noChangeArrowheads="1"/>
            </p:cNvSpPr>
            <p:nvPr/>
          </p:nvSpPr>
          <p:spPr bwMode="auto">
            <a:xfrm>
              <a:off x="426" y="3711"/>
              <a:ext cx="3407"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 No Data          &lt;10%            10%–14%          15%–19%</a:t>
              </a:r>
            </a:p>
          </p:txBody>
        </p:sp>
        <p:sp>
          <p:nvSpPr>
            <p:cNvPr id="26679" name="Rectangle 81"/>
            <p:cNvSpPr>
              <a:spLocks noChangeArrowheads="1"/>
            </p:cNvSpPr>
            <p:nvPr/>
          </p:nvSpPr>
          <p:spPr bwMode="auto">
            <a:xfrm>
              <a:off x="327" y="3752"/>
              <a:ext cx="155"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6680" name="Rectangle 82"/>
            <p:cNvSpPr>
              <a:spLocks noChangeArrowheads="1"/>
            </p:cNvSpPr>
            <p:nvPr/>
          </p:nvSpPr>
          <p:spPr bwMode="auto">
            <a:xfrm>
              <a:off x="1141" y="3750"/>
              <a:ext cx="156"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26681" name="Rectangle 83"/>
            <p:cNvSpPr>
              <a:spLocks noChangeArrowheads="1"/>
            </p:cNvSpPr>
            <p:nvPr/>
          </p:nvSpPr>
          <p:spPr bwMode="auto">
            <a:xfrm>
              <a:off x="1938" y="3749"/>
              <a:ext cx="156"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26682" name="Rectangle 84"/>
            <p:cNvSpPr>
              <a:spLocks noChangeArrowheads="1"/>
            </p:cNvSpPr>
            <p:nvPr/>
          </p:nvSpPr>
          <p:spPr bwMode="auto">
            <a:xfrm>
              <a:off x="2928" y="3744"/>
              <a:ext cx="156"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26683" name="Rectangle 85"/>
            <p:cNvSpPr>
              <a:spLocks noChangeArrowheads="1"/>
            </p:cNvSpPr>
            <p:nvPr/>
          </p:nvSpPr>
          <p:spPr bwMode="auto">
            <a:xfrm>
              <a:off x="233" y="3712"/>
              <a:ext cx="370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3489" name="Rectangle 2"/>
          <p:cNvSpPr>
            <a:spLocks noGrp="1" noRot="1" noChangeArrowheads="1"/>
          </p:cNvSpPr>
          <p:nvPr>
            <p:ph type="title"/>
          </p:nvPr>
        </p:nvSpPr>
        <p:spPr/>
        <p:txBody>
          <a:bodyPr/>
          <a:lstStyle/>
          <a:p>
            <a:pPr eaLnBrk="1" hangingPunct="1"/>
            <a:r>
              <a:rPr lang="en-US" smtClean="0"/>
              <a:t>Metabolism</a:t>
            </a:r>
          </a:p>
        </p:txBody>
      </p:sp>
      <p:sp>
        <p:nvSpPr>
          <p:cNvPr id="25603" name="Rectangle 3"/>
          <p:cNvSpPr>
            <a:spLocks noGrp="1" noRot="1" noChangeArrowheads="1"/>
          </p:cNvSpPr>
          <p:nvPr>
            <p:ph type="body" sz="half" idx="1"/>
          </p:nvPr>
        </p:nvSpPr>
        <p:spPr>
          <a:xfrm>
            <a:off x="533400" y="1905000"/>
            <a:ext cx="5029200" cy="4800600"/>
          </a:xfrm>
        </p:spPr>
        <p:txBody>
          <a:bodyPr/>
          <a:lstStyle/>
          <a:p>
            <a:pPr eaLnBrk="1" hangingPunct="1"/>
            <a:r>
              <a:rPr lang="en-US" sz="2800" dirty="0" smtClean="0"/>
              <a:t>Metabolism: Your body’s ability to burn and use energy.</a:t>
            </a:r>
          </a:p>
          <a:p>
            <a:pPr eaLnBrk="1" hangingPunct="1"/>
            <a:r>
              <a:rPr lang="en-US" sz="2800" dirty="0" smtClean="0"/>
              <a:t>Calorie:  Unit of energy</a:t>
            </a:r>
          </a:p>
          <a:p>
            <a:pPr eaLnBrk="1" hangingPunct="1"/>
            <a:endParaRPr lang="en-US" sz="2800" dirty="0" smtClean="0"/>
          </a:p>
          <a:p>
            <a:pPr eaLnBrk="1" hangingPunct="1">
              <a:buFont typeface="Wingdings" pitchFamily="2" charset="2"/>
              <a:buNone/>
            </a:pPr>
            <a:endParaRPr lang="en-US" sz="2800" dirty="0" smtClean="0"/>
          </a:p>
          <a:p>
            <a:pPr eaLnBrk="1" hangingPunct="1"/>
            <a:endParaRPr lang="en-US" sz="2800" dirty="0" smtClean="0"/>
          </a:p>
        </p:txBody>
      </p:sp>
      <p:pic>
        <p:nvPicPr>
          <p:cNvPr id="63491" name="Picture 5" descr="MCj04316220000[1]"/>
          <p:cNvPicPr>
            <a:picLocks noChangeAspect="1" noChangeArrowheads="1"/>
          </p:cNvPicPr>
          <p:nvPr/>
        </p:nvPicPr>
        <p:blipFill>
          <a:blip r:embed="rId2" cstate="print"/>
          <a:srcRect/>
          <a:stretch>
            <a:fillRect/>
          </a:stretch>
        </p:blipFill>
        <p:spPr bwMode="auto">
          <a:xfrm>
            <a:off x="6324600" y="1447800"/>
            <a:ext cx="1714500" cy="1714500"/>
          </a:xfrm>
          <a:prstGeom prst="rect">
            <a:avLst/>
          </a:prstGeom>
          <a:noFill/>
          <a:ln w="9525">
            <a:noFill/>
            <a:miter lim="800000"/>
            <a:headEnd/>
            <a:tailEnd/>
          </a:ln>
        </p:spPr>
      </p:pic>
      <p:pic>
        <p:nvPicPr>
          <p:cNvPr id="63492" name="Picture 6" descr="running"/>
          <p:cNvPicPr>
            <a:picLocks noChangeAspect="1" noChangeArrowheads="1"/>
          </p:cNvPicPr>
          <p:nvPr/>
        </p:nvPicPr>
        <p:blipFill>
          <a:blip r:embed="rId3" cstate="print"/>
          <a:srcRect/>
          <a:stretch>
            <a:fillRect/>
          </a:stretch>
        </p:blipFill>
        <p:spPr bwMode="auto">
          <a:xfrm>
            <a:off x="5562600" y="4724400"/>
            <a:ext cx="3281363" cy="1847850"/>
          </a:xfrm>
          <a:prstGeom prst="rect">
            <a:avLst/>
          </a:prstGeom>
          <a:noFill/>
          <a:ln w="9525">
            <a:noFill/>
            <a:miter lim="800000"/>
            <a:headEnd/>
            <a:tailEnd/>
          </a:ln>
        </p:spPr>
      </p:pic>
      <p:pic>
        <p:nvPicPr>
          <p:cNvPr id="63493" name="Picture 8" descr="alkaline-foods"/>
          <p:cNvPicPr>
            <a:picLocks noChangeAspect="1" noChangeArrowheads="1"/>
          </p:cNvPicPr>
          <p:nvPr/>
        </p:nvPicPr>
        <p:blipFill>
          <a:blip r:embed="rId4" cstate="print"/>
          <a:srcRect/>
          <a:stretch>
            <a:fillRect/>
          </a:stretch>
        </p:blipFill>
        <p:spPr bwMode="auto">
          <a:xfrm>
            <a:off x="2133600" y="4814888"/>
            <a:ext cx="3067050" cy="2043112"/>
          </a:xfrm>
          <a:prstGeom prst="rect">
            <a:avLst/>
          </a:prstGeom>
          <a:noFill/>
          <a:ln w="9525">
            <a:noFill/>
            <a:miter lim="800000"/>
            <a:headEnd/>
            <a:tailEnd/>
          </a:ln>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5603">
                                            <p:txEl>
                                              <p:pRg st="0" end="0"/>
                                            </p:txEl>
                                          </p:spTgt>
                                        </p:tgtEl>
                                        <p:attrNameLst>
                                          <p:attrName>style.visibility</p:attrName>
                                        </p:attrNameLst>
                                      </p:cBhvr>
                                      <p:to>
                                        <p:strVal val="visible"/>
                                      </p:to>
                                    </p:set>
                                    <p:animEffect transition="in" filter="fade">
                                      <p:cBhvr>
                                        <p:cTn id="7" dur="1000"/>
                                        <p:tgtEl>
                                          <p:spTgt spid="25603">
                                            <p:txEl>
                                              <p:pRg st="0" end="0"/>
                                            </p:txEl>
                                          </p:spTgt>
                                        </p:tgtEl>
                                      </p:cBhvr>
                                    </p:animEffect>
                                    <p:anim calcmode="lin" valueType="num">
                                      <p:cBhvr>
                                        <p:cTn id="8" dur="1000" fill="hold"/>
                                        <p:tgtEl>
                                          <p:spTgt spid="2560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560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5603">
                                            <p:txEl>
                                              <p:pRg st="1" end="1"/>
                                            </p:txEl>
                                          </p:spTgt>
                                        </p:tgtEl>
                                        <p:attrNameLst>
                                          <p:attrName>style.visibility</p:attrName>
                                        </p:attrNameLst>
                                      </p:cBhvr>
                                      <p:to>
                                        <p:strVal val="visible"/>
                                      </p:to>
                                    </p:set>
                                    <p:animEffect transition="in" filter="fade">
                                      <p:cBhvr>
                                        <p:cTn id="14" dur="1000"/>
                                        <p:tgtEl>
                                          <p:spTgt spid="25603">
                                            <p:txEl>
                                              <p:pRg st="1" end="1"/>
                                            </p:txEl>
                                          </p:spTgt>
                                        </p:tgtEl>
                                      </p:cBhvr>
                                    </p:animEffect>
                                    <p:anim calcmode="lin" valueType="num">
                                      <p:cBhvr>
                                        <p:cTn id="15" dur="1000" fill="hold"/>
                                        <p:tgtEl>
                                          <p:spTgt spid="25603">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25603">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3"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Freeform 2"/>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50" name="Freeform 3"/>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51" name="Freeform 4"/>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52" name="Freeform 5"/>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53" name="Freeform 6"/>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54" name="Freeform 7"/>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55" name="Freeform 8"/>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56" name="Freeform 9"/>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657" name="Freeform 10"/>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658" name="Freeform 11"/>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659" name="Freeform 12"/>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60" name="Freeform 13"/>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61" name="Freeform 14"/>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662" name="Freeform 15"/>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63" name="Freeform 16"/>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664" name="Freeform 17"/>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665" name="Freeform 18"/>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66" name="Freeform 19"/>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chemeClr val="bg1"/>
          </a:solidFill>
          <a:ln w="12700" cmpd="sng">
            <a:solidFill>
              <a:schemeClr val="tx1"/>
            </a:solidFill>
            <a:prstDash val="solid"/>
            <a:round/>
            <a:headEnd/>
            <a:tailEnd/>
          </a:ln>
        </p:spPr>
        <p:txBody>
          <a:bodyPr/>
          <a:lstStyle/>
          <a:p>
            <a:endParaRPr lang="en-US"/>
          </a:p>
        </p:txBody>
      </p:sp>
      <p:sp>
        <p:nvSpPr>
          <p:cNvPr id="27667" name="Freeform 20"/>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68" name="Freeform 21"/>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69" name="Freeform 22"/>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70" name="Freeform 23"/>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71" name="Freeform 24"/>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7672" name="Group 25"/>
          <p:cNvGrpSpPr>
            <a:grpSpLocks/>
          </p:cNvGrpSpPr>
          <p:nvPr/>
        </p:nvGrpSpPr>
        <p:grpSpPr bwMode="auto">
          <a:xfrm>
            <a:off x="1027113" y="3886200"/>
            <a:ext cx="1785937" cy="1390650"/>
            <a:chOff x="768" y="2832"/>
            <a:chExt cx="1203" cy="876"/>
          </a:xfrm>
        </p:grpSpPr>
        <p:sp>
          <p:nvSpPr>
            <p:cNvPr id="27718" name="Freeform 26"/>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719" name="Freeform 27"/>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27720" name="Freeform 28"/>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721" name="Freeform 29"/>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7722" name="Freeform 30"/>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723" name="Freeform 31"/>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7724" name="Freeform 32"/>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725" name="Freeform 33"/>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7726" name="Freeform 34"/>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727" name="Freeform 35"/>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7728" name="Freeform 36"/>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729" name="Freeform 37"/>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7730" name="Freeform 38"/>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731" name="Freeform 39"/>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732" name="Freeform 40"/>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sp>
        <p:nvSpPr>
          <p:cNvPr id="27673" name="Freeform 41"/>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74" name="Freeform 42"/>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75" name="Freeform 43"/>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76" name="Freeform 44"/>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77" name="Freeform 45"/>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78" name="Freeform 46"/>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79" name="Freeform 47"/>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80" name="Freeform 48"/>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81" name="Freeform 49"/>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682" name="Freeform 50"/>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7683" name="Group 51"/>
          <p:cNvGrpSpPr>
            <a:grpSpLocks/>
          </p:cNvGrpSpPr>
          <p:nvPr/>
        </p:nvGrpSpPr>
        <p:grpSpPr bwMode="auto">
          <a:xfrm>
            <a:off x="5176838" y="2197100"/>
            <a:ext cx="738187" cy="742950"/>
            <a:chOff x="3562" y="1636"/>
            <a:chExt cx="497" cy="468"/>
          </a:xfrm>
        </p:grpSpPr>
        <p:sp>
          <p:nvSpPr>
            <p:cNvPr id="27716" name="Freeform 52"/>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717" name="Freeform 53"/>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27684" name="Freeform 54"/>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685" name="Freeform 55"/>
          <p:cNvSpPr>
            <a:spLocks/>
          </p:cNvSpPr>
          <p:nvPr/>
        </p:nvSpPr>
        <p:spPr bwMode="auto">
          <a:xfrm>
            <a:off x="5172075" y="3846513"/>
            <a:ext cx="338138" cy="642937"/>
          </a:xfrm>
          <a:custGeom>
            <a:avLst/>
            <a:gdLst>
              <a:gd name="T0" fmla="*/ 316555 w 47"/>
              <a:gd name="T1" fmla="*/ 0 h 83"/>
              <a:gd name="T2" fmla="*/ 107916 w 47"/>
              <a:gd name="T3" fmla="*/ 15492 h 83"/>
              <a:gd name="T4" fmla="*/ 107916 w 47"/>
              <a:gd name="T5" fmla="*/ 23239 h 83"/>
              <a:gd name="T6" fmla="*/ 86333 w 47"/>
              <a:gd name="T7" fmla="*/ 38731 h 83"/>
              <a:gd name="T8" fmla="*/ 86333 w 47"/>
              <a:gd name="T9" fmla="*/ 61970 h 83"/>
              <a:gd name="T10" fmla="*/ 86333 w 47"/>
              <a:gd name="T11" fmla="*/ 85209 h 83"/>
              <a:gd name="T12" fmla="*/ 79139 w 47"/>
              <a:gd name="T13" fmla="*/ 92955 h 83"/>
              <a:gd name="T14" fmla="*/ 64750 w 47"/>
              <a:gd name="T15" fmla="*/ 108447 h 83"/>
              <a:gd name="T16" fmla="*/ 50361 w 47"/>
              <a:gd name="T17" fmla="*/ 123940 h 83"/>
              <a:gd name="T18" fmla="*/ 43167 w 47"/>
              <a:gd name="T19" fmla="*/ 131686 h 83"/>
              <a:gd name="T20" fmla="*/ 43167 w 47"/>
              <a:gd name="T21" fmla="*/ 147178 h 83"/>
              <a:gd name="T22" fmla="*/ 35972 w 47"/>
              <a:gd name="T23" fmla="*/ 162671 h 83"/>
              <a:gd name="T24" fmla="*/ 35972 w 47"/>
              <a:gd name="T25" fmla="*/ 170417 h 83"/>
              <a:gd name="T26" fmla="*/ 28778 w 47"/>
              <a:gd name="T27" fmla="*/ 193656 h 83"/>
              <a:gd name="T28" fmla="*/ 21583 w 47"/>
              <a:gd name="T29" fmla="*/ 209148 h 83"/>
              <a:gd name="T30" fmla="*/ 28778 w 47"/>
              <a:gd name="T31" fmla="*/ 232387 h 83"/>
              <a:gd name="T32" fmla="*/ 35972 w 47"/>
              <a:gd name="T33" fmla="*/ 240133 h 83"/>
              <a:gd name="T34" fmla="*/ 35972 w 47"/>
              <a:gd name="T35" fmla="*/ 255626 h 83"/>
              <a:gd name="T36" fmla="*/ 35972 w 47"/>
              <a:gd name="T37" fmla="*/ 255626 h 83"/>
              <a:gd name="T38" fmla="*/ 35972 w 47"/>
              <a:gd name="T39" fmla="*/ 263372 h 83"/>
              <a:gd name="T40" fmla="*/ 35972 w 47"/>
              <a:gd name="T41" fmla="*/ 263372 h 83"/>
              <a:gd name="T42" fmla="*/ 28778 w 47"/>
              <a:gd name="T43" fmla="*/ 278864 h 83"/>
              <a:gd name="T44" fmla="*/ 35972 w 47"/>
              <a:gd name="T45" fmla="*/ 286610 h 83"/>
              <a:gd name="T46" fmla="*/ 28778 w 47"/>
              <a:gd name="T47" fmla="*/ 294357 h 83"/>
              <a:gd name="T48" fmla="*/ 43167 w 47"/>
              <a:gd name="T49" fmla="*/ 325342 h 83"/>
              <a:gd name="T50" fmla="*/ 43167 w 47"/>
              <a:gd name="T51" fmla="*/ 348580 h 83"/>
              <a:gd name="T52" fmla="*/ 50361 w 47"/>
              <a:gd name="T53" fmla="*/ 364073 h 83"/>
              <a:gd name="T54" fmla="*/ 57555 w 47"/>
              <a:gd name="T55" fmla="*/ 371819 h 83"/>
              <a:gd name="T56" fmla="*/ 57555 w 47"/>
              <a:gd name="T57" fmla="*/ 379565 h 83"/>
              <a:gd name="T58" fmla="*/ 43167 w 47"/>
              <a:gd name="T59" fmla="*/ 387311 h 83"/>
              <a:gd name="T60" fmla="*/ 43167 w 47"/>
              <a:gd name="T61" fmla="*/ 395058 h 83"/>
              <a:gd name="T62" fmla="*/ 35972 w 47"/>
              <a:gd name="T63" fmla="*/ 418296 h 83"/>
              <a:gd name="T64" fmla="*/ 21583 w 47"/>
              <a:gd name="T65" fmla="*/ 457027 h 83"/>
              <a:gd name="T66" fmla="*/ 0 w 47"/>
              <a:gd name="T67" fmla="*/ 511251 h 83"/>
              <a:gd name="T68" fmla="*/ 0 w 47"/>
              <a:gd name="T69" fmla="*/ 549982 h 83"/>
              <a:gd name="T70" fmla="*/ 194249 w 47"/>
              <a:gd name="T71" fmla="*/ 542236 h 83"/>
              <a:gd name="T72" fmla="*/ 194249 w 47"/>
              <a:gd name="T73" fmla="*/ 549982 h 83"/>
              <a:gd name="T74" fmla="*/ 187055 w 47"/>
              <a:gd name="T75" fmla="*/ 565475 h 83"/>
              <a:gd name="T76" fmla="*/ 194249 w 47"/>
              <a:gd name="T77" fmla="*/ 596460 h 83"/>
              <a:gd name="T78" fmla="*/ 208638 w 47"/>
              <a:gd name="T79" fmla="*/ 619698 h 83"/>
              <a:gd name="T80" fmla="*/ 215833 w 47"/>
              <a:gd name="T81" fmla="*/ 642937 h 83"/>
              <a:gd name="T82" fmla="*/ 230222 w 47"/>
              <a:gd name="T83" fmla="*/ 642937 h 83"/>
              <a:gd name="T84" fmla="*/ 251805 w 47"/>
              <a:gd name="T85" fmla="*/ 627445 h 83"/>
              <a:gd name="T86" fmla="*/ 294971 w 47"/>
              <a:gd name="T87" fmla="*/ 611952 h 83"/>
              <a:gd name="T88" fmla="*/ 309360 w 47"/>
              <a:gd name="T89" fmla="*/ 611952 h 83"/>
              <a:gd name="T90" fmla="*/ 323749 w 47"/>
              <a:gd name="T91" fmla="*/ 604206 h 83"/>
              <a:gd name="T92" fmla="*/ 330944 w 47"/>
              <a:gd name="T93" fmla="*/ 611952 h 83"/>
              <a:gd name="T94" fmla="*/ 338138 w 47"/>
              <a:gd name="T95" fmla="*/ 619698 h 83"/>
              <a:gd name="T96" fmla="*/ 338138 w 47"/>
              <a:gd name="T97" fmla="*/ 611952 h 83"/>
              <a:gd name="T98" fmla="*/ 316555 w 47"/>
              <a:gd name="T99" fmla="*/ 418296 h 83"/>
              <a:gd name="T100" fmla="*/ 316555 w 47"/>
              <a:gd name="T101" fmla="*/ 402804 h 83"/>
              <a:gd name="T102" fmla="*/ 323749 w 47"/>
              <a:gd name="T103" fmla="*/ 15492 h 83"/>
              <a:gd name="T104" fmla="*/ 316555 w 47"/>
              <a:gd name="T105" fmla="*/ 0 h 83"/>
              <a:gd name="T106" fmla="*/ 31655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686" name="Freeform 56"/>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687" name="Freeform 57"/>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88" name="Freeform 58"/>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7689" name="Freeform 59"/>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90" name="Freeform 60"/>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91" name="Freeform 61"/>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92" name="Freeform 62"/>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7693" name="Freeform 63"/>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94" name="Freeform 64"/>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AAC8F5"/>
          </a:solidFill>
          <a:ln w="12700" cmpd="sng">
            <a:solidFill>
              <a:schemeClr val="tx1"/>
            </a:solidFill>
            <a:prstDash val="solid"/>
            <a:round/>
            <a:headEnd/>
            <a:tailEnd/>
          </a:ln>
        </p:spPr>
        <p:txBody>
          <a:bodyPr/>
          <a:lstStyle/>
          <a:p>
            <a:endParaRPr lang="en-US"/>
          </a:p>
        </p:txBody>
      </p:sp>
      <p:sp>
        <p:nvSpPr>
          <p:cNvPr id="27695" name="Freeform 65"/>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96" name="Freeform 66"/>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7697" name="Freeform 67"/>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7698" name="Group 68"/>
          <p:cNvGrpSpPr>
            <a:grpSpLocks/>
          </p:cNvGrpSpPr>
          <p:nvPr/>
        </p:nvGrpSpPr>
        <p:grpSpPr bwMode="auto">
          <a:xfrm>
            <a:off x="2876550" y="4635500"/>
            <a:ext cx="858838" cy="588963"/>
            <a:chOff x="1991" y="3321"/>
            <a:chExt cx="361" cy="231"/>
          </a:xfrm>
        </p:grpSpPr>
        <p:sp>
          <p:nvSpPr>
            <p:cNvPr id="27708" name="Freeform 69"/>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7709" name="Freeform 70"/>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7710" name="Freeform 71"/>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7711" name="Freeform 72"/>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7712" name="Freeform 73"/>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7713" name="Freeform 74"/>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7714" name="Freeform 75"/>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7715" name="Freeform 76"/>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27699" name="Rectangle 77"/>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1993</a:t>
            </a:r>
          </a:p>
        </p:txBody>
      </p:sp>
      <p:sp>
        <p:nvSpPr>
          <p:cNvPr id="27700" name="Text Box 78"/>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27701" name="Group 79"/>
          <p:cNvGrpSpPr>
            <a:grpSpLocks/>
          </p:cNvGrpSpPr>
          <p:nvPr/>
        </p:nvGrpSpPr>
        <p:grpSpPr bwMode="auto">
          <a:xfrm>
            <a:off x="381000" y="5943600"/>
            <a:ext cx="5878513" cy="352425"/>
            <a:chOff x="233" y="3711"/>
            <a:chExt cx="3703" cy="222"/>
          </a:xfrm>
        </p:grpSpPr>
        <p:sp>
          <p:nvSpPr>
            <p:cNvPr id="27702" name="Text Box 80"/>
            <p:cNvSpPr txBox="1">
              <a:spLocks noChangeArrowheads="1"/>
            </p:cNvSpPr>
            <p:nvPr/>
          </p:nvSpPr>
          <p:spPr bwMode="auto">
            <a:xfrm>
              <a:off x="426" y="3711"/>
              <a:ext cx="3407"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 No Data          &lt;10%            10%–14%          15%–19%</a:t>
              </a:r>
            </a:p>
          </p:txBody>
        </p:sp>
        <p:sp>
          <p:nvSpPr>
            <p:cNvPr id="27703" name="Rectangle 81"/>
            <p:cNvSpPr>
              <a:spLocks noChangeArrowheads="1"/>
            </p:cNvSpPr>
            <p:nvPr/>
          </p:nvSpPr>
          <p:spPr bwMode="auto">
            <a:xfrm>
              <a:off x="327" y="3752"/>
              <a:ext cx="155"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7704" name="Rectangle 82"/>
            <p:cNvSpPr>
              <a:spLocks noChangeArrowheads="1"/>
            </p:cNvSpPr>
            <p:nvPr/>
          </p:nvSpPr>
          <p:spPr bwMode="auto">
            <a:xfrm>
              <a:off x="1141" y="3750"/>
              <a:ext cx="156"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27705" name="Rectangle 83"/>
            <p:cNvSpPr>
              <a:spLocks noChangeArrowheads="1"/>
            </p:cNvSpPr>
            <p:nvPr/>
          </p:nvSpPr>
          <p:spPr bwMode="auto">
            <a:xfrm>
              <a:off x="1938" y="3749"/>
              <a:ext cx="156"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27706" name="Rectangle 84"/>
            <p:cNvSpPr>
              <a:spLocks noChangeArrowheads="1"/>
            </p:cNvSpPr>
            <p:nvPr/>
          </p:nvSpPr>
          <p:spPr bwMode="auto">
            <a:xfrm>
              <a:off x="2928" y="3744"/>
              <a:ext cx="156"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27707" name="Rectangle 85"/>
            <p:cNvSpPr>
              <a:spLocks noChangeArrowheads="1"/>
            </p:cNvSpPr>
            <p:nvPr/>
          </p:nvSpPr>
          <p:spPr bwMode="auto">
            <a:xfrm>
              <a:off x="233" y="3712"/>
              <a:ext cx="370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673" name="Group 2"/>
          <p:cNvGrpSpPr>
            <a:grpSpLocks/>
          </p:cNvGrpSpPr>
          <p:nvPr/>
        </p:nvGrpSpPr>
        <p:grpSpPr bwMode="auto">
          <a:xfrm>
            <a:off x="1027113" y="3886200"/>
            <a:ext cx="1785937" cy="1390650"/>
            <a:chOff x="768" y="2832"/>
            <a:chExt cx="1203" cy="876"/>
          </a:xfrm>
        </p:grpSpPr>
        <p:sp>
          <p:nvSpPr>
            <p:cNvPr id="28743" name="Freeform 3"/>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44" name="Freeform 4"/>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6987EB"/>
            </a:solidFill>
            <a:ln w="12700" cmpd="sng">
              <a:solidFill>
                <a:schemeClr val="tx1"/>
              </a:solidFill>
              <a:prstDash val="solid"/>
              <a:round/>
              <a:headEnd/>
              <a:tailEnd/>
            </a:ln>
          </p:spPr>
          <p:txBody>
            <a:bodyPr/>
            <a:lstStyle/>
            <a:p>
              <a:endParaRPr lang="en-US"/>
            </a:p>
          </p:txBody>
        </p:sp>
        <p:sp>
          <p:nvSpPr>
            <p:cNvPr id="28745" name="Freeform 5"/>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46" name="Freeform 6"/>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8747" name="Freeform 7"/>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48" name="Freeform 8"/>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8749" name="Freeform 9"/>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50" name="Freeform 10"/>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8751" name="Freeform 11"/>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52" name="Freeform 12"/>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8753" name="Freeform 13"/>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54" name="Freeform 14"/>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6987EB"/>
            </a:solidFill>
            <a:ln w="12700" cmpd="sng">
              <a:solidFill>
                <a:schemeClr val="tx1"/>
              </a:solidFill>
              <a:prstDash val="solid"/>
              <a:round/>
              <a:headEnd/>
              <a:tailEnd/>
            </a:ln>
          </p:spPr>
          <p:txBody>
            <a:bodyPr/>
            <a:lstStyle/>
            <a:p>
              <a:endParaRPr lang="en-US"/>
            </a:p>
          </p:txBody>
        </p:sp>
        <p:sp>
          <p:nvSpPr>
            <p:cNvPr id="28755" name="Freeform 15"/>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56" name="Freeform 16"/>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57" name="Freeform 17"/>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6987EB"/>
            </a:solidFill>
            <a:ln w="12700" cmpd="sng">
              <a:solidFill>
                <a:schemeClr val="tx1"/>
              </a:solidFill>
              <a:prstDash val="solid"/>
              <a:round/>
              <a:headEnd/>
              <a:tailEnd/>
            </a:ln>
          </p:spPr>
          <p:txBody>
            <a:bodyPr/>
            <a:lstStyle/>
            <a:p>
              <a:endParaRPr lang="en-US"/>
            </a:p>
          </p:txBody>
        </p:sp>
      </p:grpSp>
      <p:grpSp>
        <p:nvGrpSpPr>
          <p:cNvPr id="28674" name="Group 18"/>
          <p:cNvGrpSpPr>
            <a:grpSpLocks/>
          </p:cNvGrpSpPr>
          <p:nvPr/>
        </p:nvGrpSpPr>
        <p:grpSpPr bwMode="auto">
          <a:xfrm>
            <a:off x="2103438" y="1709738"/>
            <a:ext cx="5091112" cy="3514725"/>
            <a:chOff x="1491" y="1077"/>
            <a:chExt cx="3607" cy="2214"/>
          </a:xfrm>
        </p:grpSpPr>
        <p:sp>
          <p:nvSpPr>
            <p:cNvPr id="28684" name="Freeform 19"/>
            <p:cNvSpPr>
              <a:spLocks/>
            </p:cNvSpPr>
            <p:nvPr/>
          </p:nvSpPr>
          <p:spPr bwMode="auto">
            <a:xfrm>
              <a:off x="2843" y="1262"/>
              <a:ext cx="456" cy="269"/>
            </a:xfrm>
            <a:custGeom>
              <a:avLst/>
              <a:gdLst>
                <a:gd name="T0" fmla="*/ 0 w 89"/>
                <a:gd name="T1" fmla="*/ 249 h 55"/>
                <a:gd name="T2" fmla="*/ 26 w 89"/>
                <a:gd name="T3" fmla="*/ 0 h 55"/>
                <a:gd name="T4" fmla="*/ 225 w 89"/>
                <a:gd name="T5" fmla="*/ 15 h 55"/>
                <a:gd name="T6" fmla="*/ 420 w 89"/>
                <a:gd name="T7" fmla="*/ 20 h 55"/>
                <a:gd name="T8" fmla="*/ 420 w 89"/>
                <a:gd name="T9" fmla="*/ 24 h 55"/>
                <a:gd name="T10" fmla="*/ 425 w 89"/>
                <a:gd name="T11" fmla="*/ 44 h 55"/>
                <a:gd name="T12" fmla="*/ 425 w 89"/>
                <a:gd name="T13" fmla="*/ 49 h 55"/>
                <a:gd name="T14" fmla="*/ 420 w 89"/>
                <a:gd name="T15" fmla="*/ 64 h 55"/>
                <a:gd name="T16" fmla="*/ 420 w 89"/>
                <a:gd name="T17" fmla="*/ 88 h 55"/>
                <a:gd name="T18" fmla="*/ 430 w 89"/>
                <a:gd name="T19" fmla="*/ 112 h 55"/>
                <a:gd name="T20" fmla="*/ 436 w 89"/>
                <a:gd name="T21" fmla="*/ 122 h 55"/>
                <a:gd name="T22" fmla="*/ 441 w 89"/>
                <a:gd name="T23" fmla="*/ 147 h 55"/>
                <a:gd name="T24" fmla="*/ 441 w 89"/>
                <a:gd name="T25" fmla="*/ 186 h 55"/>
                <a:gd name="T26" fmla="*/ 446 w 89"/>
                <a:gd name="T27" fmla="*/ 196 h 55"/>
                <a:gd name="T28" fmla="*/ 446 w 89"/>
                <a:gd name="T29" fmla="*/ 210 h 55"/>
                <a:gd name="T30" fmla="*/ 446 w 89"/>
                <a:gd name="T31" fmla="*/ 215 h 55"/>
                <a:gd name="T32" fmla="*/ 456 w 89"/>
                <a:gd name="T33" fmla="*/ 249 h 55"/>
                <a:gd name="T34" fmla="*/ 456 w 89"/>
                <a:gd name="T35" fmla="*/ 259 h 55"/>
                <a:gd name="T36" fmla="*/ 456 w 89"/>
                <a:gd name="T37" fmla="*/ 269 h 55"/>
                <a:gd name="T38" fmla="*/ 0 w 89"/>
                <a:gd name="T39" fmla="*/ 249 h 55"/>
                <a:gd name="T40" fmla="*/ 0 w 89"/>
                <a:gd name="T41" fmla="*/ 249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685" name="Freeform 20"/>
            <p:cNvSpPr>
              <a:spLocks/>
            </p:cNvSpPr>
            <p:nvPr/>
          </p:nvSpPr>
          <p:spPr bwMode="auto">
            <a:xfrm>
              <a:off x="2823" y="1511"/>
              <a:ext cx="482" cy="312"/>
            </a:xfrm>
            <a:custGeom>
              <a:avLst/>
              <a:gdLst>
                <a:gd name="T0" fmla="*/ 0 w 94"/>
                <a:gd name="T1" fmla="*/ 249 h 64"/>
                <a:gd name="T2" fmla="*/ 15 w 94"/>
                <a:gd name="T3" fmla="*/ 83 h 64"/>
                <a:gd name="T4" fmla="*/ 21 w 94"/>
                <a:gd name="T5" fmla="*/ 0 h 64"/>
                <a:gd name="T6" fmla="*/ 477 w 94"/>
                <a:gd name="T7" fmla="*/ 20 h 64"/>
                <a:gd name="T8" fmla="*/ 477 w 94"/>
                <a:gd name="T9" fmla="*/ 29 h 64"/>
                <a:gd name="T10" fmla="*/ 472 w 94"/>
                <a:gd name="T11" fmla="*/ 34 h 64"/>
                <a:gd name="T12" fmla="*/ 461 w 94"/>
                <a:gd name="T13" fmla="*/ 49 h 64"/>
                <a:gd name="T14" fmla="*/ 461 w 94"/>
                <a:gd name="T15" fmla="*/ 54 h 64"/>
                <a:gd name="T16" fmla="*/ 482 w 94"/>
                <a:gd name="T17" fmla="*/ 73 h 64"/>
                <a:gd name="T18" fmla="*/ 482 w 94"/>
                <a:gd name="T19" fmla="*/ 224 h 64"/>
                <a:gd name="T20" fmla="*/ 482 w 94"/>
                <a:gd name="T21" fmla="*/ 224 h 64"/>
                <a:gd name="T22" fmla="*/ 472 w 94"/>
                <a:gd name="T23" fmla="*/ 224 h 64"/>
                <a:gd name="T24" fmla="*/ 477 w 94"/>
                <a:gd name="T25" fmla="*/ 229 h 64"/>
                <a:gd name="T26" fmla="*/ 482 w 94"/>
                <a:gd name="T27" fmla="*/ 234 h 64"/>
                <a:gd name="T28" fmla="*/ 477 w 94"/>
                <a:gd name="T29" fmla="*/ 244 h 64"/>
                <a:gd name="T30" fmla="*/ 482 w 94"/>
                <a:gd name="T31" fmla="*/ 249 h 64"/>
                <a:gd name="T32" fmla="*/ 482 w 94"/>
                <a:gd name="T33" fmla="*/ 263 h 64"/>
                <a:gd name="T34" fmla="*/ 477 w 94"/>
                <a:gd name="T35" fmla="*/ 263 h 64"/>
                <a:gd name="T36" fmla="*/ 482 w 94"/>
                <a:gd name="T37" fmla="*/ 273 h 64"/>
                <a:gd name="T38" fmla="*/ 472 w 94"/>
                <a:gd name="T39" fmla="*/ 288 h 64"/>
                <a:gd name="T40" fmla="*/ 482 w 94"/>
                <a:gd name="T41" fmla="*/ 302 h 64"/>
                <a:gd name="T42" fmla="*/ 482 w 94"/>
                <a:gd name="T43" fmla="*/ 312 h 64"/>
                <a:gd name="T44" fmla="*/ 482 w 94"/>
                <a:gd name="T45" fmla="*/ 312 h 64"/>
                <a:gd name="T46" fmla="*/ 467 w 94"/>
                <a:gd name="T47" fmla="*/ 302 h 64"/>
                <a:gd name="T48" fmla="*/ 441 w 94"/>
                <a:gd name="T49" fmla="*/ 288 h 64"/>
                <a:gd name="T50" fmla="*/ 431 w 94"/>
                <a:gd name="T51" fmla="*/ 283 h 64"/>
                <a:gd name="T52" fmla="*/ 420 w 94"/>
                <a:gd name="T53" fmla="*/ 283 h 64"/>
                <a:gd name="T54" fmla="*/ 410 w 94"/>
                <a:gd name="T55" fmla="*/ 292 h 64"/>
                <a:gd name="T56" fmla="*/ 405 w 94"/>
                <a:gd name="T57" fmla="*/ 292 h 64"/>
                <a:gd name="T58" fmla="*/ 395 w 94"/>
                <a:gd name="T59" fmla="*/ 292 h 64"/>
                <a:gd name="T60" fmla="*/ 390 w 94"/>
                <a:gd name="T61" fmla="*/ 278 h 64"/>
                <a:gd name="T62" fmla="*/ 385 w 94"/>
                <a:gd name="T63" fmla="*/ 273 h 64"/>
                <a:gd name="T64" fmla="*/ 374 w 94"/>
                <a:gd name="T65" fmla="*/ 278 h 64"/>
                <a:gd name="T66" fmla="*/ 364 w 94"/>
                <a:gd name="T67" fmla="*/ 278 h 64"/>
                <a:gd name="T68" fmla="*/ 354 w 94"/>
                <a:gd name="T69" fmla="*/ 263 h 64"/>
                <a:gd name="T70" fmla="*/ 0 w 94"/>
                <a:gd name="T71" fmla="*/ 249 h 64"/>
                <a:gd name="T72" fmla="*/ 0 w 94"/>
                <a:gd name="T73" fmla="*/ 249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686" name="Freeform 21"/>
            <p:cNvSpPr>
              <a:spLocks/>
            </p:cNvSpPr>
            <p:nvPr/>
          </p:nvSpPr>
          <p:spPr bwMode="auto">
            <a:xfrm>
              <a:off x="2807" y="1760"/>
              <a:ext cx="570" cy="268"/>
            </a:xfrm>
            <a:custGeom>
              <a:avLst/>
              <a:gdLst>
                <a:gd name="T0" fmla="*/ 0 w 111"/>
                <a:gd name="T1" fmla="*/ 166 h 55"/>
                <a:gd name="T2" fmla="*/ 15 w 111"/>
                <a:gd name="T3" fmla="*/ 0 h 55"/>
                <a:gd name="T4" fmla="*/ 370 w 111"/>
                <a:gd name="T5" fmla="*/ 15 h 55"/>
                <a:gd name="T6" fmla="*/ 380 w 111"/>
                <a:gd name="T7" fmla="*/ 29 h 55"/>
                <a:gd name="T8" fmla="*/ 390 w 111"/>
                <a:gd name="T9" fmla="*/ 29 h 55"/>
                <a:gd name="T10" fmla="*/ 401 w 111"/>
                <a:gd name="T11" fmla="*/ 24 h 55"/>
                <a:gd name="T12" fmla="*/ 406 w 111"/>
                <a:gd name="T13" fmla="*/ 29 h 55"/>
                <a:gd name="T14" fmla="*/ 411 w 111"/>
                <a:gd name="T15" fmla="*/ 44 h 55"/>
                <a:gd name="T16" fmla="*/ 421 w 111"/>
                <a:gd name="T17" fmla="*/ 44 h 55"/>
                <a:gd name="T18" fmla="*/ 426 w 111"/>
                <a:gd name="T19" fmla="*/ 44 h 55"/>
                <a:gd name="T20" fmla="*/ 436 w 111"/>
                <a:gd name="T21" fmla="*/ 34 h 55"/>
                <a:gd name="T22" fmla="*/ 447 w 111"/>
                <a:gd name="T23" fmla="*/ 34 h 55"/>
                <a:gd name="T24" fmla="*/ 457 w 111"/>
                <a:gd name="T25" fmla="*/ 39 h 55"/>
                <a:gd name="T26" fmla="*/ 483 w 111"/>
                <a:gd name="T27" fmla="*/ 54 h 55"/>
                <a:gd name="T28" fmla="*/ 498 w 111"/>
                <a:gd name="T29" fmla="*/ 63 h 55"/>
                <a:gd name="T30" fmla="*/ 498 w 111"/>
                <a:gd name="T31" fmla="*/ 73 h 55"/>
                <a:gd name="T32" fmla="*/ 508 w 111"/>
                <a:gd name="T33" fmla="*/ 78 h 55"/>
                <a:gd name="T34" fmla="*/ 508 w 111"/>
                <a:gd name="T35" fmla="*/ 83 h 55"/>
                <a:gd name="T36" fmla="*/ 503 w 111"/>
                <a:gd name="T37" fmla="*/ 93 h 55"/>
                <a:gd name="T38" fmla="*/ 508 w 111"/>
                <a:gd name="T39" fmla="*/ 102 h 55"/>
                <a:gd name="T40" fmla="*/ 514 w 111"/>
                <a:gd name="T41" fmla="*/ 117 h 55"/>
                <a:gd name="T42" fmla="*/ 519 w 111"/>
                <a:gd name="T43" fmla="*/ 122 h 55"/>
                <a:gd name="T44" fmla="*/ 519 w 111"/>
                <a:gd name="T45" fmla="*/ 127 h 55"/>
                <a:gd name="T46" fmla="*/ 519 w 111"/>
                <a:gd name="T47" fmla="*/ 136 h 55"/>
                <a:gd name="T48" fmla="*/ 529 w 111"/>
                <a:gd name="T49" fmla="*/ 141 h 55"/>
                <a:gd name="T50" fmla="*/ 534 w 111"/>
                <a:gd name="T51" fmla="*/ 146 h 55"/>
                <a:gd name="T52" fmla="*/ 529 w 111"/>
                <a:gd name="T53" fmla="*/ 156 h 55"/>
                <a:gd name="T54" fmla="*/ 529 w 111"/>
                <a:gd name="T55" fmla="*/ 166 h 55"/>
                <a:gd name="T56" fmla="*/ 539 w 111"/>
                <a:gd name="T57" fmla="*/ 171 h 55"/>
                <a:gd name="T58" fmla="*/ 539 w 111"/>
                <a:gd name="T59" fmla="*/ 180 h 55"/>
                <a:gd name="T60" fmla="*/ 534 w 111"/>
                <a:gd name="T61" fmla="*/ 185 h 55"/>
                <a:gd name="T62" fmla="*/ 539 w 111"/>
                <a:gd name="T63" fmla="*/ 190 h 55"/>
                <a:gd name="T64" fmla="*/ 544 w 111"/>
                <a:gd name="T65" fmla="*/ 200 h 55"/>
                <a:gd name="T66" fmla="*/ 539 w 111"/>
                <a:gd name="T67" fmla="*/ 205 h 55"/>
                <a:gd name="T68" fmla="*/ 544 w 111"/>
                <a:gd name="T69" fmla="*/ 214 h 55"/>
                <a:gd name="T70" fmla="*/ 544 w 111"/>
                <a:gd name="T71" fmla="*/ 219 h 55"/>
                <a:gd name="T72" fmla="*/ 549 w 111"/>
                <a:gd name="T73" fmla="*/ 224 h 55"/>
                <a:gd name="T74" fmla="*/ 555 w 111"/>
                <a:gd name="T75" fmla="*/ 234 h 55"/>
                <a:gd name="T76" fmla="*/ 560 w 111"/>
                <a:gd name="T77" fmla="*/ 244 h 55"/>
                <a:gd name="T78" fmla="*/ 570 w 111"/>
                <a:gd name="T79" fmla="*/ 253 h 55"/>
                <a:gd name="T80" fmla="*/ 570 w 111"/>
                <a:gd name="T81" fmla="*/ 258 h 55"/>
                <a:gd name="T82" fmla="*/ 570 w 111"/>
                <a:gd name="T83" fmla="*/ 263 h 55"/>
                <a:gd name="T84" fmla="*/ 570 w 111"/>
                <a:gd name="T85" fmla="*/ 268 h 55"/>
                <a:gd name="T86" fmla="*/ 128 w 111"/>
                <a:gd name="T87" fmla="*/ 258 h 55"/>
                <a:gd name="T88" fmla="*/ 134 w 111"/>
                <a:gd name="T89" fmla="*/ 175 h 55"/>
                <a:gd name="T90" fmla="*/ 0 w 111"/>
                <a:gd name="T91" fmla="*/ 166 h 55"/>
                <a:gd name="T92" fmla="*/ 0 w 111"/>
                <a:gd name="T93" fmla="*/ 166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687" name="Freeform 22"/>
            <p:cNvSpPr>
              <a:spLocks/>
            </p:cNvSpPr>
            <p:nvPr/>
          </p:nvSpPr>
          <p:spPr bwMode="auto">
            <a:xfrm>
              <a:off x="2920" y="2018"/>
              <a:ext cx="512" cy="259"/>
            </a:xfrm>
            <a:custGeom>
              <a:avLst/>
              <a:gdLst>
                <a:gd name="T0" fmla="*/ 15 w 100"/>
                <a:gd name="T1" fmla="*/ 0 h 53"/>
                <a:gd name="T2" fmla="*/ 456 w 100"/>
                <a:gd name="T3" fmla="*/ 10 h 53"/>
                <a:gd name="T4" fmla="*/ 486 w 100"/>
                <a:gd name="T5" fmla="*/ 29 h 53"/>
                <a:gd name="T6" fmla="*/ 476 w 100"/>
                <a:gd name="T7" fmla="*/ 39 h 53"/>
                <a:gd name="T8" fmla="*/ 476 w 100"/>
                <a:gd name="T9" fmla="*/ 49 h 53"/>
                <a:gd name="T10" fmla="*/ 481 w 100"/>
                <a:gd name="T11" fmla="*/ 59 h 53"/>
                <a:gd name="T12" fmla="*/ 486 w 100"/>
                <a:gd name="T13" fmla="*/ 59 h 53"/>
                <a:gd name="T14" fmla="*/ 492 w 100"/>
                <a:gd name="T15" fmla="*/ 73 h 53"/>
                <a:gd name="T16" fmla="*/ 497 w 100"/>
                <a:gd name="T17" fmla="*/ 78 h 53"/>
                <a:gd name="T18" fmla="*/ 507 w 100"/>
                <a:gd name="T19" fmla="*/ 78 h 53"/>
                <a:gd name="T20" fmla="*/ 507 w 100"/>
                <a:gd name="T21" fmla="*/ 83 h 53"/>
                <a:gd name="T22" fmla="*/ 512 w 100"/>
                <a:gd name="T23" fmla="*/ 259 h 53"/>
                <a:gd name="T24" fmla="*/ 0 w 100"/>
                <a:gd name="T25" fmla="*/ 249 h 53"/>
                <a:gd name="T26" fmla="*/ 15 w 100"/>
                <a:gd name="T27" fmla="*/ 0 h 53"/>
                <a:gd name="T28" fmla="*/ 1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688" name="Freeform 23"/>
            <p:cNvSpPr>
              <a:spLocks/>
            </p:cNvSpPr>
            <p:nvPr/>
          </p:nvSpPr>
          <p:spPr bwMode="auto">
            <a:xfrm>
              <a:off x="2848" y="2262"/>
              <a:ext cx="594" cy="293"/>
            </a:xfrm>
            <a:custGeom>
              <a:avLst/>
              <a:gdLst>
                <a:gd name="T0" fmla="*/ 72 w 116"/>
                <a:gd name="T1" fmla="*/ 5 h 60"/>
                <a:gd name="T2" fmla="*/ 0 w 116"/>
                <a:gd name="T3" fmla="*/ 44 h 60"/>
                <a:gd name="T4" fmla="*/ 205 w 116"/>
                <a:gd name="T5" fmla="*/ 215 h 60"/>
                <a:gd name="T6" fmla="*/ 215 w 116"/>
                <a:gd name="T7" fmla="*/ 220 h 60"/>
                <a:gd name="T8" fmla="*/ 230 w 116"/>
                <a:gd name="T9" fmla="*/ 234 h 60"/>
                <a:gd name="T10" fmla="*/ 246 w 116"/>
                <a:gd name="T11" fmla="*/ 230 h 60"/>
                <a:gd name="T12" fmla="*/ 256 w 116"/>
                <a:gd name="T13" fmla="*/ 234 h 60"/>
                <a:gd name="T14" fmla="*/ 261 w 116"/>
                <a:gd name="T15" fmla="*/ 244 h 60"/>
                <a:gd name="T16" fmla="*/ 282 w 116"/>
                <a:gd name="T17" fmla="*/ 249 h 60"/>
                <a:gd name="T18" fmla="*/ 292 w 116"/>
                <a:gd name="T19" fmla="*/ 254 h 60"/>
                <a:gd name="T20" fmla="*/ 302 w 116"/>
                <a:gd name="T21" fmla="*/ 249 h 60"/>
                <a:gd name="T22" fmla="*/ 312 w 116"/>
                <a:gd name="T23" fmla="*/ 259 h 60"/>
                <a:gd name="T24" fmla="*/ 333 w 116"/>
                <a:gd name="T25" fmla="*/ 259 h 60"/>
                <a:gd name="T26" fmla="*/ 343 w 116"/>
                <a:gd name="T27" fmla="*/ 269 h 60"/>
                <a:gd name="T28" fmla="*/ 348 w 116"/>
                <a:gd name="T29" fmla="*/ 278 h 60"/>
                <a:gd name="T30" fmla="*/ 364 w 116"/>
                <a:gd name="T31" fmla="*/ 273 h 60"/>
                <a:gd name="T32" fmla="*/ 384 w 116"/>
                <a:gd name="T33" fmla="*/ 283 h 60"/>
                <a:gd name="T34" fmla="*/ 394 w 116"/>
                <a:gd name="T35" fmla="*/ 278 h 60"/>
                <a:gd name="T36" fmla="*/ 405 w 116"/>
                <a:gd name="T37" fmla="*/ 278 h 60"/>
                <a:gd name="T38" fmla="*/ 405 w 116"/>
                <a:gd name="T39" fmla="*/ 293 h 60"/>
                <a:gd name="T40" fmla="*/ 410 w 116"/>
                <a:gd name="T41" fmla="*/ 283 h 60"/>
                <a:gd name="T42" fmla="*/ 420 w 116"/>
                <a:gd name="T43" fmla="*/ 273 h 60"/>
                <a:gd name="T44" fmla="*/ 425 w 116"/>
                <a:gd name="T45" fmla="*/ 278 h 60"/>
                <a:gd name="T46" fmla="*/ 435 w 116"/>
                <a:gd name="T47" fmla="*/ 283 h 60"/>
                <a:gd name="T48" fmla="*/ 446 w 116"/>
                <a:gd name="T49" fmla="*/ 278 h 60"/>
                <a:gd name="T50" fmla="*/ 446 w 116"/>
                <a:gd name="T51" fmla="*/ 283 h 60"/>
                <a:gd name="T52" fmla="*/ 461 w 116"/>
                <a:gd name="T53" fmla="*/ 293 h 60"/>
                <a:gd name="T54" fmla="*/ 476 w 116"/>
                <a:gd name="T55" fmla="*/ 283 h 60"/>
                <a:gd name="T56" fmla="*/ 507 w 116"/>
                <a:gd name="T57" fmla="*/ 273 h 60"/>
                <a:gd name="T58" fmla="*/ 517 w 116"/>
                <a:gd name="T59" fmla="*/ 273 h 60"/>
                <a:gd name="T60" fmla="*/ 543 w 116"/>
                <a:gd name="T61" fmla="*/ 273 h 60"/>
                <a:gd name="T62" fmla="*/ 579 w 116"/>
                <a:gd name="T63" fmla="*/ 288 h 60"/>
                <a:gd name="T64" fmla="*/ 589 w 116"/>
                <a:gd name="T65" fmla="*/ 293 h 60"/>
                <a:gd name="T66" fmla="*/ 594 w 116"/>
                <a:gd name="T67" fmla="*/ 151 h 60"/>
                <a:gd name="T68" fmla="*/ 584 w 116"/>
                <a:gd name="T69" fmla="*/ 1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689" name="Freeform 24"/>
            <p:cNvSpPr>
              <a:spLocks/>
            </p:cNvSpPr>
            <p:nvPr/>
          </p:nvSpPr>
          <p:spPr bwMode="auto">
            <a:xfrm>
              <a:off x="3295" y="1726"/>
              <a:ext cx="420" cy="263"/>
            </a:xfrm>
            <a:custGeom>
              <a:avLst/>
              <a:gdLst>
                <a:gd name="T0" fmla="*/ 338 w 82"/>
                <a:gd name="T1" fmla="*/ 0 h 54"/>
                <a:gd name="T2" fmla="*/ 348 w 82"/>
                <a:gd name="T3" fmla="*/ 19 h 54"/>
                <a:gd name="T4" fmla="*/ 343 w 82"/>
                <a:gd name="T5" fmla="*/ 29 h 54"/>
                <a:gd name="T6" fmla="*/ 353 w 82"/>
                <a:gd name="T7" fmla="*/ 63 h 54"/>
                <a:gd name="T8" fmla="*/ 379 w 82"/>
                <a:gd name="T9" fmla="*/ 78 h 54"/>
                <a:gd name="T10" fmla="*/ 384 w 82"/>
                <a:gd name="T11" fmla="*/ 88 h 54"/>
                <a:gd name="T12" fmla="*/ 400 w 82"/>
                <a:gd name="T13" fmla="*/ 102 h 54"/>
                <a:gd name="T14" fmla="*/ 420 w 82"/>
                <a:gd name="T15" fmla="*/ 127 h 54"/>
                <a:gd name="T16" fmla="*/ 410 w 82"/>
                <a:gd name="T17" fmla="*/ 141 h 54"/>
                <a:gd name="T18" fmla="*/ 410 w 82"/>
                <a:gd name="T19" fmla="*/ 151 h 54"/>
                <a:gd name="T20" fmla="*/ 384 w 82"/>
                <a:gd name="T21" fmla="*/ 166 h 54"/>
                <a:gd name="T22" fmla="*/ 369 w 82"/>
                <a:gd name="T23" fmla="*/ 170 h 54"/>
                <a:gd name="T24" fmla="*/ 359 w 82"/>
                <a:gd name="T25" fmla="*/ 185 h 54"/>
                <a:gd name="T26" fmla="*/ 369 w 82"/>
                <a:gd name="T27" fmla="*/ 200 h 54"/>
                <a:gd name="T28" fmla="*/ 369 w 82"/>
                <a:gd name="T29" fmla="*/ 214 h 54"/>
                <a:gd name="T30" fmla="*/ 348 w 82"/>
                <a:gd name="T31" fmla="*/ 244 h 54"/>
                <a:gd name="T32" fmla="*/ 343 w 82"/>
                <a:gd name="T33" fmla="*/ 258 h 54"/>
                <a:gd name="T34" fmla="*/ 323 w 82"/>
                <a:gd name="T35" fmla="*/ 244 h 54"/>
                <a:gd name="T36" fmla="*/ 56 w 82"/>
                <a:gd name="T37" fmla="*/ 248 h 54"/>
                <a:gd name="T38" fmla="*/ 56 w 82"/>
                <a:gd name="T39" fmla="*/ 234 h 54"/>
                <a:gd name="T40" fmla="*/ 46 w 82"/>
                <a:gd name="T41" fmla="*/ 219 h 54"/>
                <a:gd name="T42" fmla="*/ 51 w 82"/>
                <a:gd name="T43" fmla="*/ 205 h 54"/>
                <a:gd name="T44" fmla="*/ 41 w 82"/>
                <a:gd name="T45" fmla="*/ 190 h 54"/>
                <a:gd name="T46" fmla="*/ 41 w 82"/>
                <a:gd name="T47" fmla="*/ 175 h 54"/>
                <a:gd name="T48" fmla="*/ 31 w 82"/>
                <a:gd name="T49" fmla="*/ 161 h 54"/>
                <a:gd name="T50" fmla="*/ 26 w 82"/>
                <a:gd name="T51" fmla="*/ 151 h 54"/>
                <a:gd name="T52" fmla="*/ 15 w 82"/>
                <a:gd name="T53" fmla="*/ 127 h 54"/>
                <a:gd name="T54" fmla="*/ 20 w 82"/>
                <a:gd name="T55" fmla="*/ 112 h 54"/>
                <a:gd name="T56" fmla="*/ 10 w 82"/>
                <a:gd name="T57" fmla="*/ 97 h 54"/>
                <a:gd name="T58" fmla="*/ 10 w 82"/>
                <a:gd name="T59" fmla="*/ 88 h 54"/>
                <a:gd name="T60" fmla="*/ 10 w 82"/>
                <a:gd name="T61" fmla="*/ 58 h 54"/>
                <a:gd name="T62" fmla="*/ 10 w 82"/>
                <a:gd name="T63" fmla="*/ 49 h 54"/>
                <a:gd name="T64" fmla="*/ 5 w 82"/>
                <a:gd name="T65" fmla="*/ 29 h 54"/>
                <a:gd name="T66" fmla="*/ 5 w 82"/>
                <a:gd name="T67" fmla="*/ 15 h 54"/>
                <a:gd name="T68" fmla="*/ 10 w 82"/>
                <a:gd name="T69" fmla="*/ 10 h 54"/>
                <a:gd name="T70" fmla="*/ 10 w 82"/>
                <a:gd name="T71" fmla="*/ 1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690" name="Freeform 25"/>
            <p:cNvSpPr>
              <a:spLocks/>
            </p:cNvSpPr>
            <p:nvPr/>
          </p:nvSpPr>
          <p:spPr bwMode="auto">
            <a:xfrm>
              <a:off x="3352" y="1970"/>
              <a:ext cx="460" cy="380"/>
            </a:xfrm>
            <a:custGeom>
              <a:avLst/>
              <a:gdLst>
                <a:gd name="T0" fmla="*/ 388 w 90"/>
                <a:gd name="T1" fmla="*/ 336 h 78"/>
                <a:gd name="T2" fmla="*/ 394 w 90"/>
                <a:gd name="T3" fmla="*/ 346 h 78"/>
                <a:gd name="T4" fmla="*/ 394 w 90"/>
                <a:gd name="T5" fmla="*/ 361 h 78"/>
                <a:gd name="T6" fmla="*/ 378 w 90"/>
                <a:gd name="T7" fmla="*/ 375 h 78"/>
                <a:gd name="T8" fmla="*/ 424 w 90"/>
                <a:gd name="T9" fmla="*/ 380 h 78"/>
                <a:gd name="T10" fmla="*/ 424 w 90"/>
                <a:gd name="T11" fmla="*/ 361 h 78"/>
                <a:gd name="T12" fmla="*/ 434 w 90"/>
                <a:gd name="T13" fmla="*/ 336 h 78"/>
                <a:gd name="T14" fmla="*/ 450 w 90"/>
                <a:gd name="T15" fmla="*/ 326 h 78"/>
                <a:gd name="T16" fmla="*/ 455 w 90"/>
                <a:gd name="T17" fmla="*/ 326 h 78"/>
                <a:gd name="T18" fmla="*/ 460 w 90"/>
                <a:gd name="T19" fmla="*/ 297 h 78"/>
                <a:gd name="T20" fmla="*/ 455 w 90"/>
                <a:gd name="T21" fmla="*/ 292 h 78"/>
                <a:gd name="T22" fmla="*/ 450 w 90"/>
                <a:gd name="T23" fmla="*/ 287 h 78"/>
                <a:gd name="T24" fmla="*/ 445 w 90"/>
                <a:gd name="T25" fmla="*/ 292 h 78"/>
                <a:gd name="T26" fmla="*/ 429 w 90"/>
                <a:gd name="T27" fmla="*/ 273 h 78"/>
                <a:gd name="T28" fmla="*/ 434 w 90"/>
                <a:gd name="T29" fmla="*/ 263 h 78"/>
                <a:gd name="T30" fmla="*/ 429 w 90"/>
                <a:gd name="T31" fmla="*/ 253 h 78"/>
                <a:gd name="T32" fmla="*/ 404 w 90"/>
                <a:gd name="T33" fmla="*/ 224 h 78"/>
                <a:gd name="T34" fmla="*/ 378 w 90"/>
                <a:gd name="T35" fmla="*/ 209 h 78"/>
                <a:gd name="T36" fmla="*/ 363 w 90"/>
                <a:gd name="T37" fmla="*/ 185 h 78"/>
                <a:gd name="T38" fmla="*/ 378 w 90"/>
                <a:gd name="T39" fmla="*/ 166 h 78"/>
                <a:gd name="T40" fmla="*/ 378 w 90"/>
                <a:gd name="T41" fmla="*/ 146 h 78"/>
                <a:gd name="T42" fmla="*/ 358 w 90"/>
                <a:gd name="T43" fmla="*/ 132 h 78"/>
                <a:gd name="T44" fmla="*/ 348 w 90"/>
                <a:gd name="T45" fmla="*/ 141 h 78"/>
                <a:gd name="T46" fmla="*/ 332 w 90"/>
                <a:gd name="T47" fmla="*/ 107 h 78"/>
                <a:gd name="T48" fmla="*/ 307 w 90"/>
                <a:gd name="T49" fmla="*/ 88 h 78"/>
                <a:gd name="T50" fmla="*/ 286 w 90"/>
                <a:gd name="T51" fmla="*/ 63 h 78"/>
                <a:gd name="T52" fmla="*/ 281 w 90"/>
                <a:gd name="T53" fmla="*/ 29 h 78"/>
                <a:gd name="T54" fmla="*/ 281 w 90"/>
                <a:gd name="T55" fmla="*/ 19 h 78"/>
                <a:gd name="T56" fmla="*/ 0 w 90"/>
                <a:gd name="T57" fmla="*/ 10 h 78"/>
                <a:gd name="T58" fmla="*/ 10 w 90"/>
                <a:gd name="T59" fmla="*/ 24 h 78"/>
                <a:gd name="T60" fmla="*/ 26 w 90"/>
                <a:gd name="T61" fmla="*/ 44 h 78"/>
                <a:gd name="T62" fmla="*/ 26 w 90"/>
                <a:gd name="T63" fmla="*/ 54 h 78"/>
                <a:gd name="T64" fmla="*/ 56 w 90"/>
                <a:gd name="T65" fmla="*/ 78 h 78"/>
                <a:gd name="T66" fmla="*/ 46 w 90"/>
                <a:gd name="T67" fmla="*/ 97 h 78"/>
                <a:gd name="T68" fmla="*/ 56 w 90"/>
                <a:gd name="T69" fmla="*/ 107 h 78"/>
                <a:gd name="T70" fmla="*/ 66 w 90"/>
                <a:gd name="T71" fmla="*/ 127 h 78"/>
                <a:gd name="T72" fmla="*/ 77 w 90"/>
                <a:gd name="T73" fmla="*/ 132 h 78"/>
                <a:gd name="T74" fmla="*/ 82 w 90"/>
                <a:gd name="T75" fmla="*/ 35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691" name="Freeform 26"/>
            <p:cNvSpPr>
              <a:spLocks/>
            </p:cNvSpPr>
            <p:nvPr/>
          </p:nvSpPr>
          <p:spPr bwMode="auto">
            <a:xfrm>
              <a:off x="3525" y="1438"/>
              <a:ext cx="364" cy="371"/>
            </a:xfrm>
            <a:custGeom>
              <a:avLst/>
              <a:gdLst>
                <a:gd name="T0" fmla="*/ 149 w 71"/>
                <a:gd name="T1" fmla="*/ 366 h 76"/>
                <a:gd name="T2" fmla="*/ 123 w 71"/>
                <a:gd name="T3" fmla="*/ 351 h 76"/>
                <a:gd name="T4" fmla="*/ 113 w 71"/>
                <a:gd name="T5" fmla="*/ 317 h 76"/>
                <a:gd name="T6" fmla="*/ 118 w 71"/>
                <a:gd name="T7" fmla="*/ 308 h 76"/>
                <a:gd name="T8" fmla="*/ 108 w 71"/>
                <a:gd name="T9" fmla="*/ 288 h 76"/>
                <a:gd name="T10" fmla="*/ 108 w 71"/>
                <a:gd name="T11" fmla="*/ 264 h 76"/>
                <a:gd name="T12" fmla="*/ 87 w 71"/>
                <a:gd name="T13" fmla="*/ 244 h 76"/>
                <a:gd name="T14" fmla="*/ 62 w 71"/>
                <a:gd name="T15" fmla="*/ 220 h 76"/>
                <a:gd name="T16" fmla="*/ 41 w 71"/>
                <a:gd name="T17" fmla="*/ 210 h 76"/>
                <a:gd name="T18" fmla="*/ 36 w 71"/>
                <a:gd name="T19" fmla="*/ 205 h 76"/>
                <a:gd name="T20" fmla="*/ 15 w 71"/>
                <a:gd name="T21" fmla="*/ 200 h 76"/>
                <a:gd name="T22" fmla="*/ 5 w 71"/>
                <a:gd name="T23" fmla="*/ 190 h 76"/>
                <a:gd name="T24" fmla="*/ 10 w 71"/>
                <a:gd name="T25" fmla="*/ 151 h 76"/>
                <a:gd name="T26" fmla="*/ 15 w 71"/>
                <a:gd name="T27" fmla="*/ 137 h 76"/>
                <a:gd name="T28" fmla="*/ 0 w 71"/>
                <a:gd name="T29" fmla="*/ 122 h 76"/>
                <a:gd name="T30" fmla="*/ 5 w 71"/>
                <a:gd name="T31" fmla="*/ 107 h 76"/>
                <a:gd name="T32" fmla="*/ 26 w 71"/>
                <a:gd name="T33" fmla="*/ 83 h 76"/>
                <a:gd name="T34" fmla="*/ 36 w 71"/>
                <a:gd name="T35" fmla="*/ 78 h 76"/>
                <a:gd name="T36" fmla="*/ 36 w 71"/>
                <a:gd name="T37" fmla="*/ 29 h 76"/>
                <a:gd name="T38" fmla="*/ 46 w 71"/>
                <a:gd name="T39" fmla="*/ 24 h 76"/>
                <a:gd name="T40" fmla="*/ 67 w 71"/>
                <a:gd name="T41" fmla="*/ 24 h 76"/>
                <a:gd name="T42" fmla="*/ 113 w 71"/>
                <a:gd name="T43" fmla="*/ 5 h 76"/>
                <a:gd name="T44" fmla="*/ 123 w 71"/>
                <a:gd name="T45" fmla="*/ 5 h 76"/>
                <a:gd name="T46" fmla="*/ 118 w 71"/>
                <a:gd name="T47" fmla="*/ 15 h 76"/>
                <a:gd name="T48" fmla="*/ 113 w 71"/>
                <a:gd name="T49" fmla="*/ 29 h 76"/>
                <a:gd name="T50" fmla="*/ 133 w 71"/>
                <a:gd name="T51" fmla="*/ 24 h 76"/>
                <a:gd name="T52" fmla="*/ 144 w 71"/>
                <a:gd name="T53" fmla="*/ 29 h 76"/>
                <a:gd name="T54" fmla="*/ 159 w 71"/>
                <a:gd name="T55" fmla="*/ 39 h 76"/>
                <a:gd name="T56" fmla="*/ 164 w 71"/>
                <a:gd name="T57" fmla="*/ 49 h 76"/>
                <a:gd name="T58" fmla="*/ 226 w 71"/>
                <a:gd name="T59" fmla="*/ 63 h 76"/>
                <a:gd name="T60" fmla="*/ 246 w 71"/>
                <a:gd name="T61" fmla="*/ 73 h 76"/>
                <a:gd name="T62" fmla="*/ 256 w 71"/>
                <a:gd name="T63" fmla="*/ 73 h 76"/>
                <a:gd name="T64" fmla="*/ 261 w 71"/>
                <a:gd name="T65" fmla="*/ 73 h 76"/>
                <a:gd name="T66" fmla="*/ 287 w 71"/>
                <a:gd name="T67" fmla="*/ 78 h 76"/>
                <a:gd name="T68" fmla="*/ 287 w 71"/>
                <a:gd name="T69" fmla="*/ 83 h 76"/>
                <a:gd name="T70" fmla="*/ 297 w 71"/>
                <a:gd name="T71" fmla="*/ 88 h 76"/>
                <a:gd name="T72" fmla="*/ 313 w 71"/>
                <a:gd name="T73" fmla="*/ 103 h 76"/>
                <a:gd name="T74" fmla="*/ 308 w 71"/>
                <a:gd name="T75" fmla="*/ 122 h 76"/>
                <a:gd name="T76" fmla="*/ 323 w 71"/>
                <a:gd name="T77" fmla="*/ 122 h 76"/>
                <a:gd name="T78" fmla="*/ 318 w 71"/>
                <a:gd name="T79" fmla="*/ 132 h 76"/>
                <a:gd name="T80" fmla="*/ 328 w 71"/>
                <a:gd name="T81" fmla="*/ 146 h 76"/>
                <a:gd name="T82" fmla="*/ 313 w 71"/>
                <a:gd name="T83" fmla="*/ 161 h 76"/>
                <a:gd name="T84" fmla="*/ 302 w 71"/>
                <a:gd name="T85" fmla="*/ 186 h 76"/>
                <a:gd name="T86" fmla="*/ 302 w 71"/>
                <a:gd name="T87" fmla="*/ 190 h 76"/>
                <a:gd name="T88" fmla="*/ 323 w 71"/>
                <a:gd name="T89" fmla="*/ 171 h 76"/>
                <a:gd name="T90" fmla="*/ 338 w 71"/>
                <a:gd name="T91" fmla="*/ 161 h 76"/>
                <a:gd name="T92" fmla="*/ 349 w 71"/>
                <a:gd name="T93" fmla="*/ 151 h 76"/>
                <a:gd name="T94" fmla="*/ 349 w 71"/>
                <a:gd name="T95" fmla="*/ 137 h 76"/>
                <a:gd name="T96" fmla="*/ 354 w 71"/>
                <a:gd name="T97" fmla="*/ 132 h 76"/>
                <a:gd name="T98" fmla="*/ 359 w 71"/>
                <a:gd name="T99" fmla="*/ 122 h 76"/>
                <a:gd name="T100" fmla="*/ 364 w 71"/>
                <a:gd name="T101" fmla="*/ 127 h 76"/>
                <a:gd name="T102" fmla="*/ 354 w 71"/>
                <a:gd name="T103" fmla="*/ 161 h 76"/>
                <a:gd name="T104" fmla="*/ 349 w 71"/>
                <a:gd name="T105" fmla="*/ 171 h 76"/>
                <a:gd name="T106" fmla="*/ 338 w 71"/>
                <a:gd name="T107" fmla="*/ 195 h 76"/>
                <a:gd name="T108" fmla="*/ 338 w 71"/>
                <a:gd name="T109" fmla="*/ 220 h 76"/>
                <a:gd name="T110" fmla="*/ 328 w 71"/>
                <a:gd name="T111" fmla="*/ 229 h 76"/>
                <a:gd name="T112" fmla="*/ 333 w 71"/>
                <a:gd name="T113" fmla="*/ 264 h 76"/>
                <a:gd name="T114" fmla="*/ 323 w 71"/>
                <a:gd name="T115" fmla="*/ 288 h 76"/>
                <a:gd name="T116" fmla="*/ 333 w 71"/>
                <a:gd name="T117" fmla="*/ 342 h 76"/>
                <a:gd name="T118" fmla="*/ 333 w 71"/>
                <a:gd name="T119" fmla="*/ 347 h 76"/>
                <a:gd name="T120" fmla="*/ 333 w 71"/>
                <a:gd name="T121" fmla="*/ 361 h 76"/>
                <a:gd name="T122" fmla="*/ 154 w 71"/>
                <a:gd name="T123" fmla="*/ 37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692" name="Freeform 27"/>
            <p:cNvSpPr>
              <a:spLocks/>
            </p:cNvSpPr>
            <p:nvPr/>
          </p:nvSpPr>
          <p:spPr bwMode="auto">
            <a:xfrm>
              <a:off x="3786" y="2057"/>
              <a:ext cx="509" cy="249"/>
            </a:xfrm>
            <a:custGeom>
              <a:avLst/>
              <a:gdLst>
                <a:gd name="T0" fmla="*/ 103 w 99"/>
                <a:gd name="T1" fmla="*/ 239 h 51"/>
                <a:gd name="T2" fmla="*/ 98 w 99"/>
                <a:gd name="T3" fmla="*/ 229 h 51"/>
                <a:gd name="T4" fmla="*/ 113 w 99"/>
                <a:gd name="T5" fmla="*/ 229 h 51"/>
                <a:gd name="T6" fmla="*/ 411 w 99"/>
                <a:gd name="T7" fmla="*/ 200 h 51"/>
                <a:gd name="T8" fmla="*/ 437 w 99"/>
                <a:gd name="T9" fmla="*/ 186 h 51"/>
                <a:gd name="T10" fmla="*/ 458 w 99"/>
                <a:gd name="T11" fmla="*/ 171 h 51"/>
                <a:gd name="T12" fmla="*/ 458 w 99"/>
                <a:gd name="T13" fmla="*/ 161 h 51"/>
                <a:gd name="T14" fmla="*/ 463 w 99"/>
                <a:gd name="T15" fmla="*/ 151 h 51"/>
                <a:gd name="T16" fmla="*/ 509 w 99"/>
                <a:gd name="T17" fmla="*/ 112 h 51"/>
                <a:gd name="T18" fmla="*/ 504 w 99"/>
                <a:gd name="T19" fmla="*/ 107 h 51"/>
                <a:gd name="T20" fmla="*/ 499 w 99"/>
                <a:gd name="T21" fmla="*/ 103 h 51"/>
                <a:gd name="T22" fmla="*/ 488 w 99"/>
                <a:gd name="T23" fmla="*/ 98 h 51"/>
                <a:gd name="T24" fmla="*/ 483 w 99"/>
                <a:gd name="T25" fmla="*/ 98 h 51"/>
                <a:gd name="T26" fmla="*/ 463 w 99"/>
                <a:gd name="T27" fmla="*/ 68 h 51"/>
                <a:gd name="T28" fmla="*/ 458 w 99"/>
                <a:gd name="T29" fmla="*/ 59 h 51"/>
                <a:gd name="T30" fmla="*/ 458 w 99"/>
                <a:gd name="T31" fmla="*/ 39 h 51"/>
                <a:gd name="T32" fmla="*/ 447 w 99"/>
                <a:gd name="T33" fmla="*/ 34 h 51"/>
                <a:gd name="T34" fmla="*/ 432 w 99"/>
                <a:gd name="T35" fmla="*/ 20 h 51"/>
                <a:gd name="T36" fmla="*/ 422 w 99"/>
                <a:gd name="T37" fmla="*/ 20 h 51"/>
                <a:gd name="T38" fmla="*/ 416 w 99"/>
                <a:gd name="T39" fmla="*/ 29 h 51"/>
                <a:gd name="T40" fmla="*/ 401 w 99"/>
                <a:gd name="T41" fmla="*/ 29 h 51"/>
                <a:gd name="T42" fmla="*/ 386 w 99"/>
                <a:gd name="T43" fmla="*/ 29 h 51"/>
                <a:gd name="T44" fmla="*/ 365 w 99"/>
                <a:gd name="T45" fmla="*/ 24 h 51"/>
                <a:gd name="T46" fmla="*/ 339 w 99"/>
                <a:gd name="T47" fmla="*/ 20 h 51"/>
                <a:gd name="T48" fmla="*/ 324 w 99"/>
                <a:gd name="T49" fmla="*/ 0 h 51"/>
                <a:gd name="T50" fmla="*/ 314 w 99"/>
                <a:gd name="T51" fmla="*/ 5 h 51"/>
                <a:gd name="T52" fmla="*/ 298 w 99"/>
                <a:gd name="T53" fmla="*/ 0 h 51"/>
                <a:gd name="T54" fmla="*/ 298 w 99"/>
                <a:gd name="T55" fmla="*/ 10 h 51"/>
                <a:gd name="T56" fmla="*/ 298 w 99"/>
                <a:gd name="T57" fmla="*/ 29 h 51"/>
                <a:gd name="T58" fmla="*/ 283 w 99"/>
                <a:gd name="T59" fmla="*/ 39 h 51"/>
                <a:gd name="T60" fmla="*/ 262 w 99"/>
                <a:gd name="T61" fmla="*/ 39 h 51"/>
                <a:gd name="T62" fmla="*/ 237 w 99"/>
                <a:gd name="T63" fmla="*/ 88 h 51"/>
                <a:gd name="T64" fmla="*/ 216 w 99"/>
                <a:gd name="T65" fmla="*/ 103 h 51"/>
                <a:gd name="T66" fmla="*/ 201 w 99"/>
                <a:gd name="T67" fmla="*/ 93 h 51"/>
                <a:gd name="T68" fmla="*/ 190 w 99"/>
                <a:gd name="T69" fmla="*/ 117 h 51"/>
                <a:gd name="T70" fmla="*/ 180 w 99"/>
                <a:gd name="T71" fmla="*/ 117 h 51"/>
                <a:gd name="T72" fmla="*/ 165 w 99"/>
                <a:gd name="T73" fmla="*/ 112 h 51"/>
                <a:gd name="T74" fmla="*/ 154 w 99"/>
                <a:gd name="T75" fmla="*/ 127 h 51"/>
                <a:gd name="T76" fmla="*/ 134 w 99"/>
                <a:gd name="T77" fmla="*/ 117 h 51"/>
                <a:gd name="T78" fmla="*/ 103 w 99"/>
                <a:gd name="T79" fmla="*/ 122 h 51"/>
                <a:gd name="T80" fmla="*/ 103 w 99"/>
                <a:gd name="T81" fmla="*/ 132 h 51"/>
                <a:gd name="T82" fmla="*/ 93 w 99"/>
                <a:gd name="T83" fmla="*/ 132 h 51"/>
                <a:gd name="T84" fmla="*/ 93 w 99"/>
                <a:gd name="T85" fmla="*/ 132 h 51"/>
                <a:gd name="T86" fmla="*/ 87 w 99"/>
                <a:gd name="T87" fmla="*/ 146 h 51"/>
                <a:gd name="T88" fmla="*/ 87 w 99"/>
                <a:gd name="T89" fmla="*/ 146 h 51"/>
                <a:gd name="T90" fmla="*/ 93 w 99"/>
                <a:gd name="T91" fmla="*/ 161 h 51"/>
                <a:gd name="T92" fmla="*/ 62 w 99"/>
                <a:gd name="T93" fmla="*/ 166 h 51"/>
                <a:gd name="T94" fmla="*/ 67 w 99"/>
                <a:gd name="T95" fmla="*/ 195 h 51"/>
                <a:gd name="T96" fmla="*/ 51 w 99"/>
                <a:gd name="T97" fmla="*/ 190 h 51"/>
                <a:gd name="T98" fmla="*/ 31 w 99"/>
                <a:gd name="T99" fmla="*/ 186 h 51"/>
                <a:gd name="T100" fmla="*/ 21 w 99"/>
                <a:gd name="T101" fmla="*/ 205 h 51"/>
                <a:gd name="T102" fmla="*/ 21 w 99"/>
                <a:gd name="T103" fmla="*/ 205 h 51"/>
                <a:gd name="T104" fmla="*/ 26 w 99"/>
                <a:gd name="T105" fmla="*/ 215 h 51"/>
                <a:gd name="T106" fmla="*/ 15 w 99"/>
                <a:gd name="T107" fmla="*/ 239 h 51"/>
                <a:gd name="T108" fmla="*/ 5 w 99"/>
                <a:gd name="T109" fmla="*/ 239 h 51"/>
                <a:gd name="T110" fmla="*/ 0 w 99"/>
                <a:gd name="T111" fmla="*/ 249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693" name="Freeform 28"/>
            <p:cNvSpPr>
              <a:spLocks/>
            </p:cNvSpPr>
            <p:nvPr/>
          </p:nvSpPr>
          <p:spPr bwMode="auto">
            <a:xfrm>
              <a:off x="3741" y="2243"/>
              <a:ext cx="568" cy="190"/>
            </a:xfrm>
            <a:custGeom>
              <a:avLst/>
              <a:gdLst>
                <a:gd name="T0" fmla="*/ 568 w 111"/>
                <a:gd name="T1" fmla="*/ 0 h 39"/>
                <a:gd name="T2" fmla="*/ 455 w 111"/>
                <a:gd name="T3" fmla="*/ 15 h 39"/>
                <a:gd name="T4" fmla="*/ 445 w 111"/>
                <a:gd name="T5" fmla="*/ 19 h 39"/>
                <a:gd name="T6" fmla="*/ 159 w 111"/>
                <a:gd name="T7" fmla="*/ 44 h 39"/>
                <a:gd name="T8" fmla="*/ 159 w 111"/>
                <a:gd name="T9" fmla="*/ 39 h 39"/>
                <a:gd name="T10" fmla="*/ 143 w 111"/>
                <a:gd name="T11" fmla="*/ 44 h 39"/>
                <a:gd name="T12" fmla="*/ 148 w 111"/>
                <a:gd name="T13" fmla="*/ 49 h 39"/>
                <a:gd name="T14" fmla="*/ 148 w 111"/>
                <a:gd name="T15" fmla="*/ 54 h 39"/>
                <a:gd name="T16" fmla="*/ 46 w 111"/>
                <a:gd name="T17" fmla="*/ 63 h 39"/>
                <a:gd name="T18" fmla="*/ 41 w 111"/>
                <a:gd name="T19" fmla="*/ 73 h 39"/>
                <a:gd name="T20" fmla="*/ 36 w 111"/>
                <a:gd name="T21" fmla="*/ 88 h 39"/>
                <a:gd name="T22" fmla="*/ 41 w 111"/>
                <a:gd name="T23" fmla="*/ 93 h 39"/>
                <a:gd name="T24" fmla="*/ 36 w 111"/>
                <a:gd name="T25" fmla="*/ 107 h 39"/>
                <a:gd name="T26" fmla="*/ 36 w 111"/>
                <a:gd name="T27" fmla="*/ 107 h 39"/>
                <a:gd name="T28" fmla="*/ 36 w 111"/>
                <a:gd name="T29" fmla="*/ 112 h 39"/>
                <a:gd name="T30" fmla="*/ 31 w 111"/>
                <a:gd name="T31" fmla="*/ 122 h 39"/>
                <a:gd name="T32" fmla="*/ 26 w 111"/>
                <a:gd name="T33" fmla="*/ 127 h 39"/>
                <a:gd name="T34" fmla="*/ 20 w 111"/>
                <a:gd name="T35" fmla="*/ 146 h 39"/>
                <a:gd name="T36" fmla="*/ 10 w 111"/>
                <a:gd name="T37" fmla="*/ 156 h 39"/>
                <a:gd name="T38" fmla="*/ 10 w 111"/>
                <a:gd name="T39" fmla="*/ 171 h 39"/>
                <a:gd name="T40" fmla="*/ 10 w 111"/>
                <a:gd name="T41" fmla="*/ 185 h 39"/>
                <a:gd name="T42" fmla="*/ 10 w 111"/>
                <a:gd name="T43" fmla="*/ 185 h 39"/>
                <a:gd name="T44" fmla="*/ 0 w 111"/>
                <a:gd name="T45" fmla="*/ 190 h 39"/>
                <a:gd name="T46" fmla="*/ 148 w 111"/>
                <a:gd name="T47" fmla="*/ 180 h 39"/>
                <a:gd name="T48" fmla="*/ 333 w 111"/>
                <a:gd name="T49" fmla="*/ 166 h 39"/>
                <a:gd name="T50" fmla="*/ 399 w 111"/>
                <a:gd name="T51" fmla="*/ 156 h 39"/>
                <a:gd name="T52" fmla="*/ 404 w 111"/>
                <a:gd name="T53" fmla="*/ 136 h 39"/>
                <a:gd name="T54" fmla="*/ 409 w 111"/>
                <a:gd name="T55" fmla="*/ 136 h 39"/>
                <a:gd name="T56" fmla="*/ 409 w 111"/>
                <a:gd name="T57" fmla="*/ 136 h 39"/>
                <a:gd name="T58" fmla="*/ 414 w 111"/>
                <a:gd name="T59" fmla="*/ 132 h 39"/>
                <a:gd name="T60" fmla="*/ 420 w 111"/>
                <a:gd name="T61" fmla="*/ 127 h 39"/>
                <a:gd name="T62" fmla="*/ 414 w 111"/>
                <a:gd name="T63" fmla="*/ 122 h 39"/>
                <a:gd name="T64" fmla="*/ 420 w 111"/>
                <a:gd name="T65" fmla="*/ 117 h 39"/>
                <a:gd name="T66" fmla="*/ 425 w 111"/>
                <a:gd name="T67" fmla="*/ 112 h 39"/>
                <a:gd name="T68" fmla="*/ 440 w 111"/>
                <a:gd name="T69" fmla="*/ 107 h 39"/>
                <a:gd name="T70" fmla="*/ 455 w 111"/>
                <a:gd name="T71" fmla="*/ 102 h 39"/>
                <a:gd name="T72" fmla="*/ 471 w 111"/>
                <a:gd name="T73" fmla="*/ 88 h 39"/>
                <a:gd name="T74" fmla="*/ 476 w 111"/>
                <a:gd name="T75" fmla="*/ 88 h 39"/>
                <a:gd name="T76" fmla="*/ 486 w 111"/>
                <a:gd name="T77" fmla="*/ 78 h 39"/>
                <a:gd name="T78" fmla="*/ 491 w 111"/>
                <a:gd name="T79" fmla="*/ 68 h 39"/>
                <a:gd name="T80" fmla="*/ 491 w 111"/>
                <a:gd name="T81" fmla="*/ 68 h 39"/>
                <a:gd name="T82" fmla="*/ 496 w 111"/>
                <a:gd name="T83" fmla="*/ 68 h 39"/>
                <a:gd name="T84" fmla="*/ 501 w 111"/>
                <a:gd name="T85" fmla="*/ 68 h 39"/>
                <a:gd name="T86" fmla="*/ 501 w 111"/>
                <a:gd name="T87" fmla="*/ 63 h 39"/>
                <a:gd name="T88" fmla="*/ 507 w 111"/>
                <a:gd name="T89" fmla="*/ 58 h 39"/>
                <a:gd name="T90" fmla="*/ 507 w 111"/>
                <a:gd name="T91" fmla="*/ 58 h 39"/>
                <a:gd name="T92" fmla="*/ 512 w 111"/>
                <a:gd name="T93" fmla="*/ 63 h 39"/>
                <a:gd name="T94" fmla="*/ 517 w 111"/>
                <a:gd name="T95" fmla="*/ 58 h 39"/>
                <a:gd name="T96" fmla="*/ 517 w 111"/>
                <a:gd name="T97" fmla="*/ 58 h 39"/>
                <a:gd name="T98" fmla="*/ 527 w 111"/>
                <a:gd name="T99" fmla="*/ 49 h 39"/>
                <a:gd name="T100" fmla="*/ 532 w 111"/>
                <a:gd name="T101" fmla="*/ 49 h 39"/>
                <a:gd name="T102" fmla="*/ 542 w 111"/>
                <a:gd name="T103" fmla="*/ 49 h 39"/>
                <a:gd name="T104" fmla="*/ 558 w 111"/>
                <a:gd name="T105" fmla="*/ 29 h 39"/>
                <a:gd name="T106" fmla="*/ 563 w 111"/>
                <a:gd name="T107" fmla="*/ 24 h 39"/>
                <a:gd name="T108" fmla="*/ 568 w 111"/>
                <a:gd name="T109" fmla="*/ 19 h 39"/>
                <a:gd name="T110" fmla="*/ 568 w 111"/>
                <a:gd name="T111" fmla="*/ 15 h 39"/>
                <a:gd name="T112" fmla="*/ 568 w 111"/>
                <a:gd name="T113" fmla="*/ 5 h 39"/>
                <a:gd name="T114" fmla="*/ 568 w 111"/>
                <a:gd name="T115" fmla="*/ 0 h 39"/>
                <a:gd name="T116" fmla="*/ 56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694" name="Freeform 29"/>
            <p:cNvSpPr>
              <a:spLocks/>
            </p:cNvSpPr>
            <p:nvPr/>
          </p:nvSpPr>
          <p:spPr bwMode="auto">
            <a:xfrm>
              <a:off x="3889" y="2409"/>
              <a:ext cx="266" cy="404"/>
            </a:xfrm>
            <a:custGeom>
              <a:avLst/>
              <a:gdLst>
                <a:gd name="T0" fmla="*/ 0 w 52"/>
                <a:gd name="T1" fmla="*/ 15 h 83"/>
                <a:gd name="T2" fmla="*/ 5 w 52"/>
                <a:gd name="T3" fmla="*/ 24 h 83"/>
                <a:gd name="T4" fmla="*/ 0 w 52"/>
                <a:gd name="T5" fmla="*/ 268 h 83"/>
                <a:gd name="T6" fmla="*/ 0 w 52"/>
                <a:gd name="T7" fmla="*/ 277 h 83"/>
                <a:gd name="T8" fmla="*/ 15 w 52"/>
                <a:gd name="T9" fmla="*/ 399 h 83"/>
                <a:gd name="T10" fmla="*/ 20 w 52"/>
                <a:gd name="T11" fmla="*/ 399 h 83"/>
                <a:gd name="T12" fmla="*/ 26 w 52"/>
                <a:gd name="T13" fmla="*/ 394 h 83"/>
                <a:gd name="T14" fmla="*/ 36 w 52"/>
                <a:gd name="T15" fmla="*/ 399 h 83"/>
                <a:gd name="T16" fmla="*/ 41 w 52"/>
                <a:gd name="T17" fmla="*/ 394 h 83"/>
                <a:gd name="T18" fmla="*/ 41 w 52"/>
                <a:gd name="T19" fmla="*/ 375 h 83"/>
                <a:gd name="T20" fmla="*/ 46 w 52"/>
                <a:gd name="T21" fmla="*/ 365 h 83"/>
                <a:gd name="T22" fmla="*/ 51 w 52"/>
                <a:gd name="T23" fmla="*/ 375 h 83"/>
                <a:gd name="T24" fmla="*/ 51 w 52"/>
                <a:gd name="T25" fmla="*/ 380 h 83"/>
                <a:gd name="T26" fmla="*/ 56 w 52"/>
                <a:gd name="T27" fmla="*/ 389 h 83"/>
                <a:gd name="T28" fmla="*/ 67 w 52"/>
                <a:gd name="T29" fmla="*/ 404 h 83"/>
                <a:gd name="T30" fmla="*/ 72 w 52"/>
                <a:gd name="T31" fmla="*/ 404 h 83"/>
                <a:gd name="T32" fmla="*/ 77 w 52"/>
                <a:gd name="T33" fmla="*/ 404 h 83"/>
                <a:gd name="T34" fmla="*/ 87 w 52"/>
                <a:gd name="T35" fmla="*/ 394 h 83"/>
                <a:gd name="T36" fmla="*/ 87 w 52"/>
                <a:gd name="T37" fmla="*/ 394 h 83"/>
                <a:gd name="T38" fmla="*/ 92 w 52"/>
                <a:gd name="T39" fmla="*/ 389 h 83"/>
                <a:gd name="T40" fmla="*/ 92 w 52"/>
                <a:gd name="T41" fmla="*/ 389 h 83"/>
                <a:gd name="T42" fmla="*/ 92 w 52"/>
                <a:gd name="T43" fmla="*/ 385 h 83"/>
                <a:gd name="T44" fmla="*/ 87 w 52"/>
                <a:gd name="T45" fmla="*/ 385 h 83"/>
                <a:gd name="T46" fmla="*/ 87 w 52"/>
                <a:gd name="T47" fmla="*/ 380 h 83"/>
                <a:gd name="T48" fmla="*/ 92 w 52"/>
                <a:gd name="T49" fmla="*/ 375 h 83"/>
                <a:gd name="T50" fmla="*/ 92 w 52"/>
                <a:gd name="T51" fmla="*/ 370 h 83"/>
                <a:gd name="T52" fmla="*/ 82 w 52"/>
                <a:gd name="T53" fmla="*/ 365 h 83"/>
                <a:gd name="T54" fmla="*/ 82 w 52"/>
                <a:gd name="T55" fmla="*/ 365 h 83"/>
                <a:gd name="T56" fmla="*/ 77 w 52"/>
                <a:gd name="T57" fmla="*/ 365 h 83"/>
                <a:gd name="T58" fmla="*/ 72 w 52"/>
                <a:gd name="T59" fmla="*/ 355 h 83"/>
                <a:gd name="T60" fmla="*/ 72 w 52"/>
                <a:gd name="T61" fmla="*/ 350 h 83"/>
                <a:gd name="T62" fmla="*/ 72 w 52"/>
                <a:gd name="T63" fmla="*/ 346 h 83"/>
                <a:gd name="T64" fmla="*/ 72 w 52"/>
                <a:gd name="T65" fmla="*/ 346 h 83"/>
                <a:gd name="T66" fmla="*/ 72 w 52"/>
                <a:gd name="T67" fmla="*/ 341 h 83"/>
                <a:gd name="T68" fmla="*/ 266 w 52"/>
                <a:gd name="T69" fmla="*/ 321 h 83"/>
                <a:gd name="T70" fmla="*/ 266 w 52"/>
                <a:gd name="T71" fmla="*/ 316 h 83"/>
                <a:gd name="T72" fmla="*/ 256 w 52"/>
                <a:gd name="T73" fmla="*/ 307 h 83"/>
                <a:gd name="T74" fmla="*/ 256 w 52"/>
                <a:gd name="T75" fmla="*/ 282 h 83"/>
                <a:gd name="T76" fmla="*/ 246 w 52"/>
                <a:gd name="T77" fmla="*/ 268 h 83"/>
                <a:gd name="T78" fmla="*/ 246 w 52"/>
                <a:gd name="T79" fmla="*/ 253 h 83"/>
                <a:gd name="T80" fmla="*/ 251 w 52"/>
                <a:gd name="T81" fmla="*/ 243 h 83"/>
                <a:gd name="T82" fmla="*/ 251 w 52"/>
                <a:gd name="T83" fmla="*/ 229 h 83"/>
                <a:gd name="T84" fmla="*/ 256 w 52"/>
                <a:gd name="T85" fmla="*/ 219 h 83"/>
                <a:gd name="T86" fmla="*/ 261 w 52"/>
                <a:gd name="T87" fmla="*/ 219 h 83"/>
                <a:gd name="T88" fmla="*/ 251 w 52"/>
                <a:gd name="T89" fmla="*/ 214 h 83"/>
                <a:gd name="T90" fmla="*/ 256 w 52"/>
                <a:gd name="T91" fmla="*/ 204 h 83"/>
                <a:gd name="T92" fmla="*/ 251 w 52"/>
                <a:gd name="T93" fmla="*/ 200 h 83"/>
                <a:gd name="T94" fmla="*/ 246 w 52"/>
                <a:gd name="T95" fmla="*/ 195 h 83"/>
                <a:gd name="T96" fmla="*/ 240 w 52"/>
                <a:gd name="T97" fmla="*/ 190 h 83"/>
                <a:gd name="T98" fmla="*/ 235 w 52"/>
                <a:gd name="T99" fmla="*/ 180 h 83"/>
                <a:gd name="T100" fmla="*/ 230 w 52"/>
                <a:gd name="T101" fmla="*/ 175 h 83"/>
                <a:gd name="T102" fmla="*/ 184 w 52"/>
                <a:gd name="T103" fmla="*/ 0 h 83"/>
                <a:gd name="T104" fmla="*/ 0 w 52"/>
                <a:gd name="T105" fmla="*/ 15 h 83"/>
                <a:gd name="T106" fmla="*/ 0 w 52"/>
                <a:gd name="T107" fmla="*/ 1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695" name="Freeform 30"/>
            <p:cNvSpPr>
              <a:spLocks/>
            </p:cNvSpPr>
            <p:nvPr/>
          </p:nvSpPr>
          <p:spPr bwMode="auto">
            <a:xfrm>
              <a:off x="4059" y="1789"/>
              <a:ext cx="291" cy="307"/>
            </a:xfrm>
            <a:custGeom>
              <a:avLst/>
              <a:gdLst>
                <a:gd name="T0" fmla="*/ 26 w 57"/>
                <a:gd name="T1" fmla="*/ 268 h 63"/>
                <a:gd name="T2" fmla="*/ 41 w 57"/>
                <a:gd name="T3" fmla="*/ 273 h 63"/>
                <a:gd name="T4" fmla="*/ 51 w 57"/>
                <a:gd name="T5" fmla="*/ 268 h 63"/>
                <a:gd name="T6" fmla="*/ 66 w 57"/>
                <a:gd name="T7" fmla="*/ 288 h 63"/>
                <a:gd name="T8" fmla="*/ 92 w 57"/>
                <a:gd name="T9" fmla="*/ 292 h 63"/>
                <a:gd name="T10" fmla="*/ 112 w 57"/>
                <a:gd name="T11" fmla="*/ 297 h 63"/>
                <a:gd name="T12" fmla="*/ 128 w 57"/>
                <a:gd name="T13" fmla="*/ 297 h 63"/>
                <a:gd name="T14" fmla="*/ 143 w 57"/>
                <a:gd name="T15" fmla="*/ 297 h 63"/>
                <a:gd name="T16" fmla="*/ 148 w 57"/>
                <a:gd name="T17" fmla="*/ 288 h 63"/>
                <a:gd name="T18" fmla="*/ 158 w 57"/>
                <a:gd name="T19" fmla="*/ 288 h 63"/>
                <a:gd name="T20" fmla="*/ 174 w 57"/>
                <a:gd name="T21" fmla="*/ 302 h 63"/>
                <a:gd name="T22" fmla="*/ 184 w 57"/>
                <a:gd name="T23" fmla="*/ 307 h 63"/>
                <a:gd name="T24" fmla="*/ 199 w 57"/>
                <a:gd name="T25" fmla="*/ 297 h 63"/>
                <a:gd name="T26" fmla="*/ 204 w 57"/>
                <a:gd name="T27" fmla="*/ 283 h 63"/>
                <a:gd name="T28" fmla="*/ 209 w 57"/>
                <a:gd name="T29" fmla="*/ 253 h 63"/>
                <a:gd name="T30" fmla="*/ 225 w 57"/>
                <a:gd name="T31" fmla="*/ 263 h 63"/>
                <a:gd name="T32" fmla="*/ 230 w 57"/>
                <a:gd name="T33" fmla="*/ 249 h 63"/>
                <a:gd name="T34" fmla="*/ 240 w 57"/>
                <a:gd name="T35" fmla="*/ 229 h 63"/>
                <a:gd name="T36" fmla="*/ 245 w 57"/>
                <a:gd name="T37" fmla="*/ 219 h 63"/>
                <a:gd name="T38" fmla="*/ 260 w 57"/>
                <a:gd name="T39" fmla="*/ 214 h 63"/>
                <a:gd name="T40" fmla="*/ 271 w 57"/>
                <a:gd name="T41" fmla="*/ 200 h 63"/>
                <a:gd name="T42" fmla="*/ 281 w 57"/>
                <a:gd name="T43" fmla="*/ 190 h 63"/>
                <a:gd name="T44" fmla="*/ 281 w 57"/>
                <a:gd name="T45" fmla="*/ 175 h 63"/>
                <a:gd name="T46" fmla="*/ 286 w 57"/>
                <a:gd name="T47" fmla="*/ 166 h 63"/>
                <a:gd name="T48" fmla="*/ 276 w 57"/>
                <a:gd name="T49" fmla="*/ 127 h 63"/>
                <a:gd name="T50" fmla="*/ 281 w 57"/>
                <a:gd name="T51" fmla="*/ 112 h 63"/>
                <a:gd name="T52" fmla="*/ 291 w 57"/>
                <a:gd name="T53" fmla="*/ 107 h 63"/>
                <a:gd name="T54" fmla="*/ 235 w 57"/>
                <a:gd name="T55" fmla="*/ 15 h 63"/>
                <a:gd name="T56" fmla="*/ 214 w 57"/>
                <a:gd name="T57" fmla="*/ 29 h 63"/>
                <a:gd name="T58" fmla="*/ 189 w 57"/>
                <a:gd name="T59" fmla="*/ 49 h 63"/>
                <a:gd name="T60" fmla="*/ 174 w 57"/>
                <a:gd name="T61" fmla="*/ 49 h 63"/>
                <a:gd name="T62" fmla="*/ 153 w 57"/>
                <a:gd name="T63" fmla="*/ 63 h 63"/>
                <a:gd name="T64" fmla="*/ 138 w 57"/>
                <a:gd name="T65" fmla="*/ 58 h 63"/>
                <a:gd name="T66" fmla="*/ 128 w 57"/>
                <a:gd name="T67" fmla="*/ 58 h 63"/>
                <a:gd name="T68" fmla="*/ 128 w 57"/>
                <a:gd name="T69" fmla="*/ 54 h 63"/>
                <a:gd name="T70" fmla="*/ 97 w 57"/>
                <a:gd name="T71" fmla="*/ 44 h 63"/>
                <a:gd name="T72" fmla="*/ 87 w 57"/>
                <a:gd name="T73" fmla="*/ 49 h 63"/>
                <a:gd name="T74" fmla="*/ 0 w 57"/>
                <a:gd name="T75" fmla="*/ 54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696" name="Freeform 31"/>
            <p:cNvSpPr>
              <a:spLocks/>
            </p:cNvSpPr>
            <p:nvPr/>
          </p:nvSpPr>
          <p:spPr bwMode="auto">
            <a:xfrm>
              <a:off x="4140" y="2179"/>
              <a:ext cx="610" cy="249"/>
            </a:xfrm>
            <a:custGeom>
              <a:avLst/>
              <a:gdLst>
                <a:gd name="T0" fmla="*/ 10 w 119"/>
                <a:gd name="T1" fmla="*/ 200 h 51"/>
                <a:gd name="T2" fmla="*/ 21 w 119"/>
                <a:gd name="T3" fmla="*/ 190 h 51"/>
                <a:gd name="T4" fmla="*/ 26 w 119"/>
                <a:gd name="T5" fmla="*/ 176 h 51"/>
                <a:gd name="T6" fmla="*/ 72 w 119"/>
                <a:gd name="T7" fmla="*/ 151 h 51"/>
                <a:gd name="T8" fmla="*/ 92 w 119"/>
                <a:gd name="T9" fmla="*/ 132 h 51"/>
                <a:gd name="T10" fmla="*/ 103 w 119"/>
                <a:gd name="T11" fmla="*/ 132 h 51"/>
                <a:gd name="T12" fmla="*/ 108 w 119"/>
                <a:gd name="T13" fmla="*/ 122 h 51"/>
                <a:gd name="T14" fmla="*/ 118 w 119"/>
                <a:gd name="T15" fmla="*/ 122 h 51"/>
                <a:gd name="T16" fmla="*/ 144 w 119"/>
                <a:gd name="T17" fmla="*/ 112 h 51"/>
                <a:gd name="T18" fmla="*/ 169 w 119"/>
                <a:gd name="T19" fmla="*/ 83 h 51"/>
                <a:gd name="T20" fmla="*/ 169 w 119"/>
                <a:gd name="T21" fmla="*/ 63 h 51"/>
                <a:gd name="T22" fmla="*/ 190 w 119"/>
                <a:gd name="T23" fmla="*/ 63 h 51"/>
                <a:gd name="T24" fmla="*/ 215 w 119"/>
                <a:gd name="T25" fmla="*/ 59 h 51"/>
                <a:gd name="T26" fmla="*/ 579 w 119"/>
                <a:gd name="T27" fmla="*/ 5 h 51"/>
                <a:gd name="T28" fmla="*/ 584 w 119"/>
                <a:gd name="T29" fmla="*/ 10 h 51"/>
                <a:gd name="T30" fmla="*/ 595 w 119"/>
                <a:gd name="T31" fmla="*/ 24 h 51"/>
                <a:gd name="T32" fmla="*/ 595 w 119"/>
                <a:gd name="T33" fmla="*/ 29 h 51"/>
                <a:gd name="T34" fmla="*/ 584 w 119"/>
                <a:gd name="T35" fmla="*/ 24 h 51"/>
                <a:gd name="T36" fmla="*/ 579 w 119"/>
                <a:gd name="T37" fmla="*/ 29 h 51"/>
                <a:gd name="T38" fmla="*/ 559 w 119"/>
                <a:gd name="T39" fmla="*/ 39 h 51"/>
                <a:gd name="T40" fmla="*/ 538 w 119"/>
                <a:gd name="T41" fmla="*/ 54 h 51"/>
                <a:gd name="T42" fmla="*/ 543 w 119"/>
                <a:gd name="T43" fmla="*/ 59 h 51"/>
                <a:gd name="T44" fmla="*/ 574 w 119"/>
                <a:gd name="T45" fmla="*/ 44 h 51"/>
                <a:gd name="T46" fmla="*/ 584 w 119"/>
                <a:gd name="T47" fmla="*/ 54 h 51"/>
                <a:gd name="T48" fmla="*/ 589 w 119"/>
                <a:gd name="T49" fmla="*/ 54 h 51"/>
                <a:gd name="T50" fmla="*/ 605 w 119"/>
                <a:gd name="T51" fmla="*/ 44 h 51"/>
                <a:gd name="T52" fmla="*/ 610 w 119"/>
                <a:gd name="T53" fmla="*/ 68 h 51"/>
                <a:gd name="T54" fmla="*/ 600 w 119"/>
                <a:gd name="T55" fmla="*/ 83 h 51"/>
                <a:gd name="T56" fmla="*/ 584 w 119"/>
                <a:gd name="T57" fmla="*/ 93 h 51"/>
                <a:gd name="T58" fmla="*/ 564 w 119"/>
                <a:gd name="T59" fmla="*/ 98 h 51"/>
                <a:gd name="T60" fmla="*/ 559 w 119"/>
                <a:gd name="T61" fmla="*/ 93 h 51"/>
                <a:gd name="T62" fmla="*/ 554 w 119"/>
                <a:gd name="T63" fmla="*/ 88 h 51"/>
                <a:gd name="T64" fmla="*/ 554 w 119"/>
                <a:gd name="T65" fmla="*/ 103 h 51"/>
                <a:gd name="T66" fmla="*/ 559 w 119"/>
                <a:gd name="T67" fmla="*/ 107 h 51"/>
                <a:gd name="T68" fmla="*/ 564 w 119"/>
                <a:gd name="T69" fmla="*/ 117 h 51"/>
                <a:gd name="T70" fmla="*/ 538 w 119"/>
                <a:gd name="T71" fmla="*/ 132 h 51"/>
                <a:gd name="T72" fmla="*/ 538 w 119"/>
                <a:gd name="T73" fmla="*/ 142 h 51"/>
                <a:gd name="T74" fmla="*/ 574 w 119"/>
                <a:gd name="T75" fmla="*/ 132 h 51"/>
                <a:gd name="T76" fmla="*/ 584 w 119"/>
                <a:gd name="T77" fmla="*/ 132 h 51"/>
                <a:gd name="T78" fmla="*/ 559 w 119"/>
                <a:gd name="T79" fmla="*/ 156 h 51"/>
                <a:gd name="T80" fmla="*/ 528 w 119"/>
                <a:gd name="T81" fmla="*/ 176 h 51"/>
                <a:gd name="T82" fmla="*/ 523 w 119"/>
                <a:gd name="T83" fmla="*/ 181 h 51"/>
                <a:gd name="T84" fmla="*/ 492 w 119"/>
                <a:gd name="T85" fmla="*/ 215 h 51"/>
                <a:gd name="T86" fmla="*/ 477 w 119"/>
                <a:gd name="T87" fmla="*/ 244 h 51"/>
                <a:gd name="T88" fmla="*/ 354 w 119"/>
                <a:gd name="T89" fmla="*/ 190 h 51"/>
                <a:gd name="T90" fmla="*/ 256 w 119"/>
                <a:gd name="T91" fmla="*/ 176 h 51"/>
                <a:gd name="T92" fmla="*/ 251 w 119"/>
                <a:gd name="T93" fmla="*/ 176 h 51"/>
                <a:gd name="T94" fmla="*/ 154 w 119"/>
                <a:gd name="T95" fmla="*/ 181 h 51"/>
                <a:gd name="T96" fmla="*/ 133 w 119"/>
                <a:gd name="T97" fmla="*/ 195 h 51"/>
                <a:gd name="T98" fmla="*/ 0 w 119"/>
                <a:gd name="T99" fmla="*/ 220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697" name="Freeform 32"/>
            <p:cNvSpPr>
              <a:spLocks/>
            </p:cNvSpPr>
            <p:nvPr/>
          </p:nvSpPr>
          <p:spPr bwMode="auto">
            <a:xfrm>
              <a:off x="3961" y="2716"/>
              <a:ext cx="630" cy="453"/>
            </a:xfrm>
            <a:custGeom>
              <a:avLst/>
              <a:gdLst>
                <a:gd name="T0" fmla="*/ 0 w 123"/>
                <a:gd name="T1" fmla="*/ 39 h 93"/>
                <a:gd name="T2" fmla="*/ 0 w 123"/>
                <a:gd name="T3" fmla="*/ 49 h 93"/>
                <a:gd name="T4" fmla="*/ 10 w 123"/>
                <a:gd name="T5" fmla="*/ 58 h 93"/>
                <a:gd name="T6" fmla="*/ 15 w 123"/>
                <a:gd name="T7" fmla="*/ 73 h 93"/>
                <a:gd name="T8" fmla="*/ 20 w 123"/>
                <a:gd name="T9" fmla="*/ 83 h 93"/>
                <a:gd name="T10" fmla="*/ 15 w 123"/>
                <a:gd name="T11" fmla="*/ 93 h 93"/>
                <a:gd name="T12" fmla="*/ 36 w 123"/>
                <a:gd name="T13" fmla="*/ 88 h 93"/>
                <a:gd name="T14" fmla="*/ 46 w 123"/>
                <a:gd name="T15" fmla="*/ 73 h 93"/>
                <a:gd name="T16" fmla="*/ 51 w 123"/>
                <a:gd name="T17" fmla="*/ 73 h 93"/>
                <a:gd name="T18" fmla="*/ 46 w 123"/>
                <a:gd name="T19" fmla="*/ 83 h 93"/>
                <a:gd name="T20" fmla="*/ 97 w 123"/>
                <a:gd name="T21" fmla="*/ 68 h 93"/>
                <a:gd name="T22" fmla="*/ 97 w 123"/>
                <a:gd name="T23" fmla="*/ 78 h 93"/>
                <a:gd name="T24" fmla="*/ 128 w 123"/>
                <a:gd name="T25" fmla="*/ 83 h 93"/>
                <a:gd name="T26" fmla="*/ 149 w 123"/>
                <a:gd name="T27" fmla="*/ 88 h 93"/>
                <a:gd name="T28" fmla="*/ 159 w 123"/>
                <a:gd name="T29" fmla="*/ 93 h 93"/>
                <a:gd name="T30" fmla="*/ 159 w 123"/>
                <a:gd name="T31" fmla="*/ 97 h 93"/>
                <a:gd name="T32" fmla="*/ 184 w 123"/>
                <a:gd name="T33" fmla="*/ 117 h 93"/>
                <a:gd name="T34" fmla="*/ 179 w 123"/>
                <a:gd name="T35" fmla="*/ 122 h 93"/>
                <a:gd name="T36" fmla="*/ 174 w 123"/>
                <a:gd name="T37" fmla="*/ 127 h 93"/>
                <a:gd name="T38" fmla="*/ 210 w 123"/>
                <a:gd name="T39" fmla="*/ 117 h 93"/>
                <a:gd name="T40" fmla="*/ 256 w 123"/>
                <a:gd name="T41" fmla="*/ 102 h 93"/>
                <a:gd name="T42" fmla="*/ 256 w 123"/>
                <a:gd name="T43" fmla="*/ 88 h 93"/>
                <a:gd name="T44" fmla="*/ 312 w 123"/>
                <a:gd name="T45" fmla="*/ 102 h 93"/>
                <a:gd name="T46" fmla="*/ 353 w 123"/>
                <a:gd name="T47" fmla="*/ 136 h 93"/>
                <a:gd name="T48" fmla="*/ 379 w 123"/>
                <a:gd name="T49" fmla="*/ 146 h 93"/>
                <a:gd name="T50" fmla="*/ 394 w 123"/>
                <a:gd name="T51" fmla="*/ 175 h 93"/>
                <a:gd name="T52" fmla="*/ 389 w 123"/>
                <a:gd name="T53" fmla="*/ 234 h 93"/>
                <a:gd name="T54" fmla="*/ 410 w 123"/>
                <a:gd name="T55" fmla="*/ 263 h 93"/>
                <a:gd name="T56" fmla="*/ 405 w 123"/>
                <a:gd name="T57" fmla="*/ 244 h 93"/>
                <a:gd name="T58" fmla="*/ 420 w 123"/>
                <a:gd name="T59" fmla="*/ 248 h 93"/>
                <a:gd name="T60" fmla="*/ 425 w 123"/>
                <a:gd name="T61" fmla="*/ 244 h 93"/>
                <a:gd name="T62" fmla="*/ 425 w 123"/>
                <a:gd name="T63" fmla="*/ 258 h 93"/>
                <a:gd name="T64" fmla="*/ 410 w 123"/>
                <a:gd name="T65" fmla="*/ 278 h 93"/>
                <a:gd name="T66" fmla="*/ 425 w 123"/>
                <a:gd name="T67" fmla="*/ 297 h 93"/>
                <a:gd name="T68" fmla="*/ 456 w 123"/>
                <a:gd name="T69" fmla="*/ 331 h 93"/>
                <a:gd name="T70" fmla="*/ 466 w 123"/>
                <a:gd name="T71" fmla="*/ 336 h 93"/>
                <a:gd name="T72" fmla="*/ 481 w 123"/>
                <a:gd name="T73" fmla="*/ 360 h 93"/>
                <a:gd name="T74" fmla="*/ 507 w 123"/>
                <a:gd name="T75" fmla="*/ 399 h 93"/>
                <a:gd name="T76" fmla="*/ 553 w 123"/>
                <a:gd name="T77" fmla="*/ 429 h 93"/>
                <a:gd name="T78" fmla="*/ 569 w 123"/>
                <a:gd name="T79" fmla="*/ 438 h 93"/>
                <a:gd name="T80" fmla="*/ 563 w 123"/>
                <a:gd name="T81" fmla="*/ 443 h 93"/>
                <a:gd name="T82" fmla="*/ 558 w 123"/>
                <a:gd name="T83" fmla="*/ 448 h 93"/>
                <a:gd name="T84" fmla="*/ 579 w 123"/>
                <a:gd name="T85" fmla="*/ 448 h 93"/>
                <a:gd name="T86" fmla="*/ 620 w 123"/>
                <a:gd name="T87" fmla="*/ 429 h 93"/>
                <a:gd name="T88" fmla="*/ 620 w 123"/>
                <a:gd name="T89" fmla="*/ 399 h 93"/>
                <a:gd name="T90" fmla="*/ 625 w 123"/>
                <a:gd name="T91" fmla="*/ 360 h 93"/>
                <a:gd name="T92" fmla="*/ 620 w 123"/>
                <a:gd name="T93" fmla="*/ 297 h 93"/>
                <a:gd name="T94" fmla="*/ 579 w 123"/>
                <a:gd name="T95" fmla="*/ 234 h 93"/>
                <a:gd name="T96" fmla="*/ 563 w 123"/>
                <a:gd name="T97" fmla="*/ 209 h 93"/>
                <a:gd name="T98" fmla="*/ 563 w 123"/>
                <a:gd name="T99" fmla="*/ 185 h 93"/>
                <a:gd name="T100" fmla="*/ 528 w 123"/>
                <a:gd name="T101" fmla="*/ 141 h 93"/>
                <a:gd name="T102" fmla="*/ 507 w 123"/>
                <a:gd name="T103" fmla="*/ 117 h 93"/>
                <a:gd name="T104" fmla="*/ 471 w 123"/>
                <a:gd name="T105" fmla="*/ 39 h 93"/>
                <a:gd name="T106" fmla="*/ 461 w 123"/>
                <a:gd name="T107" fmla="*/ 29 h 93"/>
                <a:gd name="T108" fmla="*/ 451 w 123"/>
                <a:gd name="T109" fmla="*/ 5 h 93"/>
                <a:gd name="T110" fmla="*/ 420 w 123"/>
                <a:gd name="T111" fmla="*/ 5 h 93"/>
                <a:gd name="T112" fmla="*/ 420 w 123"/>
                <a:gd name="T113" fmla="*/ 34 h 93"/>
                <a:gd name="T114" fmla="*/ 410 w 123"/>
                <a:gd name="T115" fmla="*/ 39 h 93"/>
                <a:gd name="T116" fmla="*/ 200 w 123"/>
                <a:gd name="T117" fmla="*/ 34 h 93"/>
                <a:gd name="T118" fmla="*/ 195 w 123"/>
                <a:gd name="T119" fmla="*/ 15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698" name="Freeform 33"/>
            <p:cNvSpPr>
              <a:spLocks/>
            </p:cNvSpPr>
            <p:nvPr/>
          </p:nvSpPr>
          <p:spPr bwMode="auto">
            <a:xfrm>
              <a:off x="4242" y="1896"/>
              <a:ext cx="313" cy="293"/>
            </a:xfrm>
            <a:custGeom>
              <a:avLst/>
              <a:gdLst>
                <a:gd name="T0" fmla="*/ 103 w 61"/>
                <a:gd name="T1" fmla="*/ 0 h 60"/>
                <a:gd name="T2" fmla="*/ 103 w 61"/>
                <a:gd name="T3" fmla="*/ 15 h 60"/>
                <a:gd name="T4" fmla="*/ 108 w 61"/>
                <a:gd name="T5" fmla="*/ 24 h 60"/>
                <a:gd name="T6" fmla="*/ 97 w 61"/>
                <a:gd name="T7" fmla="*/ 63 h 60"/>
                <a:gd name="T8" fmla="*/ 97 w 61"/>
                <a:gd name="T9" fmla="*/ 73 h 60"/>
                <a:gd name="T10" fmla="*/ 92 w 61"/>
                <a:gd name="T11" fmla="*/ 93 h 60"/>
                <a:gd name="T12" fmla="*/ 77 w 61"/>
                <a:gd name="T13" fmla="*/ 107 h 60"/>
                <a:gd name="T14" fmla="*/ 67 w 61"/>
                <a:gd name="T15" fmla="*/ 112 h 60"/>
                <a:gd name="T16" fmla="*/ 56 w 61"/>
                <a:gd name="T17" fmla="*/ 117 h 60"/>
                <a:gd name="T18" fmla="*/ 51 w 61"/>
                <a:gd name="T19" fmla="*/ 127 h 60"/>
                <a:gd name="T20" fmla="*/ 46 w 61"/>
                <a:gd name="T21" fmla="*/ 147 h 60"/>
                <a:gd name="T22" fmla="*/ 31 w 61"/>
                <a:gd name="T23" fmla="*/ 147 h 60"/>
                <a:gd name="T24" fmla="*/ 21 w 61"/>
                <a:gd name="T25" fmla="*/ 166 h 60"/>
                <a:gd name="T26" fmla="*/ 21 w 61"/>
                <a:gd name="T27" fmla="*/ 186 h 60"/>
                <a:gd name="T28" fmla="*/ 10 w 61"/>
                <a:gd name="T29" fmla="*/ 200 h 60"/>
                <a:gd name="T30" fmla="*/ 0 w 61"/>
                <a:gd name="T31" fmla="*/ 210 h 60"/>
                <a:gd name="T32" fmla="*/ 0 w 61"/>
                <a:gd name="T33" fmla="*/ 225 h 60"/>
                <a:gd name="T34" fmla="*/ 15 w 61"/>
                <a:gd name="T35" fmla="*/ 249 h 60"/>
                <a:gd name="T36" fmla="*/ 31 w 61"/>
                <a:gd name="T37" fmla="*/ 264 h 60"/>
                <a:gd name="T38" fmla="*/ 41 w 61"/>
                <a:gd name="T39" fmla="*/ 264 h 60"/>
                <a:gd name="T40" fmla="*/ 41 w 61"/>
                <a:gd name="T41" fmla="*/ 269 h 60"/>
                <a:gd name="T42" fmla="*/ 51 w 61"/>
                <a:gd name="T43" fmla="*/ 269 h 60"/>
                <a:gd name="T44" fmla="*/ 51 w 61"/>
                <a:gd name="T45" fmla="*/ 278 h 60"/>
                <a:gd name="T46" fmla="*/ 77 w 61"/>
                <a:gd name="T47" fmla="*/ 293 h 60"/>
                <a:gd name="T48" fmla="*/ 92 w 61"/>
                <a:gd name="T49" fmla="*/ 288 h 60"/>
                <a:gd name="T50" fmla="*/ 97 w 61"/>
                <a:gd name="T51" fmla="*/ 278 h 60"/>
                <a:gd name="T52" fmla="*/ 108 w 61"/>
                <a:gd name="T53" fmla="*/ 288 h 60"/>
                <a:gd name="T54" fmla="*/ 128 w 61"/>
                <a:gd name="T55" fmla="*/ 278 h 60"/>
                <a:gd name="T56" fmla="*/ 133 w 61"/>
                <a:gd name="T57" fmla="*/ 269 h 60"/>
                <a:gd name="T58" fmla="*/ 154 w 61"/>
                <a:gd name="T59" fmla="*/ 259 h 60"/>
                <a:gd name="T60" fmla="*/ 169 w 61"/>
                <a:gd name="T61" fmla="*/ 249 h 60"/>
                <a:gd name="T62" fmla="*/ 169 w 61"/>
                <a:gd name="T63" fmla="*/ 234 h 60"/>
                <a:gd name="T64" fmla="*/ 195 w 61"/>
                <a:gd name="T65" fmla="*/ 156 h 60"/>
                <a:gd name="T66" fmla="*/ 205 w 61"/>
                <a:gd name="T67" fmla="*/ 161 h 60"/>
                <a:gd name="T68" fmla="*/ 210 w 61"/>
                <a:gd name="T69" fmla="*/ 171 h 60"/>
                <a:gd name="T70" fmla="*/ 226 w 61"/>
                <a:gd name="T71" fmla="*/ 156 h 60"/>
                <a:gd name="T72" fmla="*/ 236 w 61"/>
                <a:gd name="T73" fmla="*/ 132 h 60"/>
                <a:gd name="T74" fmla="*/ 251 w 61"/>
                <a:gd name="T75" fmla="*/ 122 h 60"/>
                <a:gd name="T76" fmla="*/ 262 w 61"/>
                <a:gd name="T77" fmla="*/ 112 h 60"/>
                <a:gd name="T78" fmla="*/ 267 w 61"/>
                <a:gd name="T79" fmla="*/ 98 h 60"/>
                <a:gd name="T80" fmla="*/ 267 w 61"/>
                <a:gd name="T81" fmla="*/ 93 h 60"/>
                <a:gd name="T82" fmla="*/ 267 w 61"/>
                <a:gd name="T83" fmla="*/ 73 h 60"/>
                <a:gd name="T84" fmla="*/ 303 w 61"/>
                <a:gd name="T85" fmla="*/ 93 h 60"/>
                <a:gd name="T86" fmla="*/ 308 w 61"/>
                <a:gd name="T87" fmla="*/ 93 h 60"/>
                <a:gd name="T88" fmla="*/ 303 w 61"/>
                <a:gd name="T89" fmla="*/ 63 h 60"/>
                <a:gd name="T90" fmla="*/ 298 w 61"/>
                <a:gd name="T91" fmla="*/ 54 h 60"/>
                <a:gd name="T92" fmla="*/ 287 w 61"/>
                <a:gd name="T93" fmla="*/ 54 h 60"/>
                <a:gd name="T94" fmla="*/ 262 w 61"/>
                <a:gd name="T95" fmla="*/ 59 h 60"/>
                <a:gd name="T96" fmla="*/ 251 w 61"/>
                <a:gd name="T97" fmla="*/ 68 h 60"/>
                <a:gd name="T98" fmla="*/ 236 w 61"/>
                <a:gd name="T99" fmla="*/ 63 h 60"/>
                <a:gd name="T100" fmla="*/ 231 w 61"/>
                <a:gd name="T101" fmla="*/ 73 h 60"/>
                <a:gd name="T102" fmla="*/ 216 w 61"/>
                <a:gd name="T103" fmla="*/ 83 h 60"/>
                <a:gd name="T104" fmla="*/ 200 w 61"/>
                <a:gd name="T105" fmla="*/ 98 h 60"/>
                <a:gd name="T106" fmla="*/ 185 w 61"/>
                <a:gd name="T107" fmla="*/ 63 h 60"/>
                <a:gd name="T108" fmla="*/ 108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699" name="Freeform 34"/>
            <p:cNvSpPr>
              <a:spLocks/>
            </p:cNvSpPr>
            <p:nvPr/>
          </p:nvSpPr>
          <p:spPr bwMode="auto">
            <a:xfrm>
              <a:off x="3432" y="2306"/>
              <a:ext cx="344" cy="302"/>
            </a:xfrm>
            <a:custGeom>
              <a:avLst/>
              <a:gdLst>
                <a:gd name="T0" fmla="*/ 0 w 67"/>
                <a:gd name="T1" fmla="*/ 15 h 62"/>
                <a:gd name="T2" fmla="*/ 308 w 67"/>
                <a:gd name="T3" fmla="*/ 0 h 62"/>
                <a:gd name="T4" fmla="*/ 308 w 67"/>
                <a:gd name="T5" fmla="*/ 5 h 62"/>
                <a:gd name="T6" fmla="*/ 313 w 67"/>
                <a:gd name="T7" fmla="*/ 10 h 62"/>
                <a:gd name="T8" fmla="*/ 318 w 67"/>
                <a:gd name="T9" fmla="*/ 15 h 62"/>
                <a:gd name="T10" fmla="*/ 313 w 67"/>
                <a:gd name="T11" fmla="*/ 24 h 62"/>
                <a:gd name="T12" fmla="*/ 308 w 67"/>
                <a:gd name="T13" fmla="*/ 29 h 62"/>
                <a:gd name="T14" fmla="*/ 298 w 67"/>
                <a:gd name="T15" fmla="*/ 39 h 62"/>
                <a:gd name="T16" fmla="*/ 298 w 67"/>
                <a:gd name="T17" fmla="*/ 44 h 62"/>
                <a:gd name="T18" fmla="*/ 344 w 67"/>
                <a:gd name="T19" fmla="*/ 44 h 62"/>
                <a:gd name="T20" fmla="*/ 344 w 67"/>
                <a:gd name="T21" fmla="*/ 44 h 62"/>
                <a:gd name="T22" fmla="*/ 344 w 67"/>
                <a:gd name="T23" fmla="*/ 49 h 62"/>
                <a:gd name="T24" fmla="*/ 339 w 67"/>
                <a:gd name="T25" fmla="*/ 58 h 62"/>
                <a:gd name="T26" fmla="*/ 334 w 67"/>
                <a:gd name="T27" fmla="*/ 63 h 62"/>
                <a:gd name="T28" fmla="*/ 329 w 67"/>
                <a:gd name="T29" fmla="*/ 83 h 62"/>
                <a:gd name="T30" fmla="*/ 318 w 67"/>
                <a:gd name="T31" fmla="*/ 93 h 62"/>
                <a:gd name="T32" fmla="*/ 318 w 67"/>
                <a:gd name="T33" fmla="*/ 107 h 62"/>
                <a:gd name="T34" fmla="*/ 318 w 67"/>
                <a:gd name="T35" fmla="*/ 122 h 62"/>
                <a:gd name="T36" fmla="*/ 318 w 67"/>
                <a:gd name="T37" fmla="*/ 122 h 62"/>
                <a:gd name="T38" fmla="*/ 308 w 67"/>
                <a:gd name="T39" fmla="*/ 127 h 62"/>
                <a:gd name="T40" fmla="*/ 308 w 67"/>
                <a:gd name="T41" fmla="*/ 132 h 62"/>
                <a:gd name="T42" fmla="*/ 293 w 67"/>
                <a:gd name="T43" fmla="*/ 141 h 62"/>
                <a:gd name="T44" fmla="*/ 293 w 67"/>
                <a:gd name="T45" fmla="*/ 156 h 62"/>
                <a:gd name="T46" fmla="*/ 293 w 67"/>
                <a:gd name="T47" fmla="*/ 170 h 62"/>
                <a:gd name="T48" fmla="*/ 288 w 67"/>
                <a:gd name="T49" fmla="*/ 175 h 62"/>
                <a:gd name="T50" fmla="*/ 277 w 67"/>
                <a:gd name="T51" fmla="*/ 185 h 62"/>
                <a:gd name="T52" fmla="*/ 267 w 67"/>
                <a:gd name="T53" fmla="*/ 195 h 62"/>
                <a:gd name="T54" fmla="*/ 262 w 67"/>
                <a:gd name="T55" fmla="*/ 200 h 62"/>
                <a:gd name="T56" fmla="*/ 262 w 67"/>
                <a:gd name="T57" fmla="*/ 209 h 62"/>
                <a:gd name="T58" fmla="*/ 257 w 67"/>
                <a:gd name="T59" fmla="*/ 219 h 62"/>
                <a:gd name="T60" fmla="*/ 257 w 67"/>
                <a:gd name="T61" fmla="*/ 224 h 62"/>
                <a:gd name="T62" fmla="*/ 252 w 67"/>
                <a:gd name="T63" fmla="*/ 239 h 62"/>
                <a:gd name="T64" fmla="*/ 246 w 67"/>
                <a:gd name="T65" fmla="*/ 248 h 62"/>
                <a:gd name="T66" fmla="*/ 252 w 67"/>
                <a:gd name="T67" fmla="*/ 263 h 62"/>
                <a:gd name="T68" fmla="*/ 257 w 67"/>
                <a:gd name="T69" fmla="*/ 268 h 62"/>
                <a:gd name="T70" fmla="*/ 257 w 67"/>
                <a:gd name="T71" fmla="*/ 278 h 62"/>
                <a:gd name="T72" fmla="*/ 257 w 67"/>
                <a:gd name="T73" fmla="*/ 278 h 62"/>
                <a:gd name="T74" fmla="*/ 257 w 67"/>
                <a:gd name="T75" fmla="*/ 283 h 62"/>
                <a:gd name="T76" fmla="*/ 257 w 67"/>
                <a:gd name="T77" fmla="*/ 283 h 62"/>
                <a:gd name="T78" fmla="*/ 252 w 67"/>
                <a:gd name="T79" fmla="*/ 292 h 62"/>
                <a:gd name="T80" fmla="*/ 257 w 67"/>
                <a:gd name="T81" fmla="*/ 297 h 62"/>
                <a:gd name="T82" fmla="*/ 41 w 67"/>
                <a:gd name="T83" fmla="*/ 302 h 62"/>
                <a:gd name="T84" fmla="*/ 41 w 67"/>
                <a:gd name="T85" fmla="*/ 258 h 62"/>
                <a:gd name="T86" fmla="*/ 31 w 67"/>
                <a:gd name="T87" fmla="*/ 253 h 62"/>
                <a:gd name="T88" fmla="*/ 21 w 67"/>
                <a:gd name="T89" fmla="*/ 258 h 62"/>
                <a:gd name="T90" fmla="*/ 21 w 67"/>
                <a:gd name="T91" fmla="*/ 258 h 62"/>
                <a:gd name="T92" fmla="*/ 10 w 67"/>
                <a:gd name="T93" fmla="*/ 248 h 62"/>
                <a:gd name="T94" fmla="*/ 10 w 67"/>
                <a:gd name="T95" fmla="*/ 107 h 62"/>
                <a:gd name="T96" fmla="*/ 0 w 67"/>
                <a:gd name="T97" fmla="*/ 15 h 62"/>
                <a:gd name="T98" fmla="*/ 0 w 67"/>
                <a:gd name="T99" fmla="*/ 15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700" name="Freeform 35"/>
            <p:cNvSpPr>
              <a:spLocks/>
            </p:cNvSpPr>
            <p:nvPr/>
          </p:nvSpPr>
          <p:spPr bwMode="auto">
            <a:xfrm>
              <a:off x="1491" y="1614"/>
              <a:ext cx="553" cy="897"/>
            </a:xfrm>
            <a:custGeom>
              <a:avLst/>
              <a:gdLst>
                <a:gd name="T0" fmla="*/ 312 w 108"/>
                <a:gd name="T1" fmla="*/ 873 h 184"/>
                <a:gd name="T2" fmla="*/ 312 w 108"/>
                <a:gd name="T3" fmla="*/ 863 h 184"/>
                <a:gd name="T4" fmla="*/ 307 w 108"/>
                <a:gd name="T5" fmla="*/ 853 h 184"/>
                <a:gd name="T6" fmla="*/ 292 w 108"/>
                <a:gd name="T7" fmla="*/ 795 h 184"/>
                <a:gd name="T8" fmla="*/ 256 w 108"/>
                <a:gd name="T9" fmla="*/ 761 h 184"/>
                <a:gd name="T10" fmla="*/ 246 w 108"/>
                <a:gd name="T11" fmla="*/ 746 h 184"/>
                <a:gd name="T12" fmla="*/ 236 w 108"/>
                <a:gd name="T13" fmla="*/ 731 h 184"/>
                <a:gd name="T14" fmla="*/ 200 w 108"/>
                <a:gd name="T15" fmla="*/ 717 h 184"/>
                <a:gd name="T16" fmla="*/ 169 w 108"/>
                <a:gd name="T17" fmla="*/ 687 h 184"/>
                <a:gd name="T18" fmla="*/ 113 w 108"/>
                <a:gd name="T19" fmla="*/ 663 h 184"/>
                <a:gd name="T20" fmla="*/ 113 w 108"/>
                <a:gd name="T21" fmla="*/ 644 h 184"/>
                <a:gd name="T22" fmla="*/ 118 w 108"/>
                <a:gd name="T23" fmla="*/ 619 h 184"/>
                <a:gd name="T24" fmla="*/ 108 w 108"/>
                <a:gd name="T25" fmla="*/ 595 h 184"/>
                <a:gd name="T26" fmla="*/ 113 w 108"/>
                <a:gd name="T27" fmla="*/ 585 h 184"/>
                <a:gd name="T28" fmla="*/ 82 w 108"/>
                <a:gd name="T29" fmla="*/ 531 h 184"/>
                <a:gd name="T30" fmla="*/ 61 w 108"/>
                <a:gd name="T31" fmla="*/ 497 h 184"/>
                <a:gd name="T32" fmla="*/ 72 w 108"/>
                <a:gd name="T33" fmla="*/ 468 h 184"/>
                <a:gd name="T34" fmla="*/ 72 w 108"/>
                <a:gd name="T35" fmla="*/ 444 h 184"/>
                <a:gd name="T36" fmla="*/ 46 w 108"/>
                <a:gd name="T37" fmla="*/ 419 h 184"/>
                <a:gd name="T38" fmla="*/ 46 w 108"/>
                <a:gd name="T39" fmla="*/ 380 h 184"/>
                <a:gd name="T40" fmla="*/ 56 w 108"/>
                <a:gd name="T41" fmla="*/ 366 h 184"/>
                <a:gd name="T42" fmla="*/ 61 w 108"/>
                <a:gd name="T43" fmla="*/ 385 h 184"/>
                <a:gd name="T44" fmla="*/ 77 w 108"/>
                <a:gd name="T45" fmla="*/ 380 h 184"/>
                <a:gd name="T46" fmla="*/ 72 w 108"/>
                <a:gd name="T47" fmla="*/ 346 h 184"/>
                <a:gd name="T48" fmla="*/ 61 w 108"/>
                <a:gd name="T49" fmla="*/ 356 h 184"/>
                <a:gd name="T50" fmla="*/ 36 w 108"/>
                <a:gd name="T51" fmla="*/ 341 h 184"/>
                <a:gd name="T52" fmla="*/ 31 w 108"/>
                <a:gd name="T53" fmla="*/ 297 h 184"/>
                <a:gd name="T54" fmla="*/ 5 w 108"/>
                <a:gd name="T55" fmla="*/ 249 h 184"/>
                <a:gd name="T56" fmla="*/ 5 w 108"/>
                <a:gd name="T57" fmla="*/ 224 h 184"/>
                <a:gd name="T58" fmla="*/ 20 w 108"/>
                <a:gd name="T59" fmla="*/ 195 h 184"/>
                <a:gd name="T60" fmla="*/ 10 w 108"/>
                <a:gd name="T61" fmla="*/ 156 h 184"/>
                <a:gd name="T62" fmla="*/ 0 w 108"/>
                <a:gd name="T63" fmla="*/ 136 h 184"/>
                <a:gd name="T64" fmla="*/ 0 w 108"/>
                <a:gd name="T65" fmla="*/ 117 h 184"/>
                <a:gd name="T66" fmla="*/ 31 w 108"/>
                <a:gd name="T67" fmla="*/ 73 h 184"/>
                <a:gd name="T68" fmla="*/ 46 w 108"/>
                <a:gd name="T69" fmla="*/ 49 h 184"/>
                <a:gd name="T70" fmla="*/ 46 w 108"/>
                <a:gd name="T71" fmla="*/ 5 h 184"/>
                <a:gd name="T72" fmla="*/ 246 w 108"/>
                <a:gd name="T73" fmla="*/ 312 h 184"/>
                <a:gd name="T74" fmla="*/ 533 w 108"/>
                <a:gd name="T75" fmla="*/ 726 h 184"/>
                <a:gd name="T76" fmla="*/ 538 w 108"/>
                <a:gd name="T77" fmla="*/ 746 h 184"/>
                <a:gd name="T78" fmla="*/ 543 w 108"/>
                <a:gd name="T79" fmla="*/ 765 h 184"/>
                <a:gd name="T80" fmla="*/ 548 w 108"/>
                <a:gd name="T81" fmla="*/ 780 h 184"/>
                <a:gd name="T82" fmla="*/ 527 w 108"/>
                <a:gd name="T83" fmla="*/ 790 h 184"/>
                <a:gd name="T84" fmla="*/ 502 w 108"/>
                <a:gd name="T85" fmla="*/ 839 h 184"/>
                <a:gd name="T86" fmla="*/ 497 w 108"/>
                <a:gd name="T87" fmla="*/ 848 h 184"/>
                <a:gd name="T88" fmla="*/ 492 w 108"/>
                <a:gd name="T89" fmla="*/ 868 h 184"/>
                <a:gd name="T90" fmla="*/ 502 w 108"/>
                <a:gd name="T91" fmla="*/ 882 h 184"/>
                <a:gd name="T92" fmla="*/ 492 w 108"/>
                <a:gd name="T93" fmla="*/ 89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01" name="Freeform 36"/>
            <p:cNvSpPr>
              <a:spLocks/>
            </p:cNvSpPr>
            <p:nvPr/>
          </p:nvSpPr>
          <p:spPr bwMode="auto">
            <a:xfrm>
              <a:off x="2356" y="1545"/>
              <a:ext cx="483" cy="381"/>
            </a:xfrm>
            <a:custGeom>
              <a:avLst/>
              <a:gdLst>
                <a:gd name="T0" fmla="*/ 452 w 94"/>
                <a:gd name="T1" fmla="*/ 381 h 78"/>
                <a:gd name="T2" fmla="*/ 468 w 94"/>
                <a:gd name="T3" fmla="*/ 215 h 78"/>
                <a:gd name="T4" fmla="*/ 483 w 94"/>
                <a:gd name="T5" fmla="*/ 49 h 78"/>
                <a:gd name="T6" fmla="*/ 51 w 94"/>
                <a:gd name="T7" fmla="*/ 0 h 78"/>
                <a:gd name="T8" fmla="*/ 46 w 94"/>
                <a:gd name="T9" fmla="*/ 39 h 78"/>
                <a:gd name="T10" fmla="*/ 15 w 94"/>
                <a:gd name="T11" fmla="*/ 244 h 78"/>
                <a:gd name="T12" fmla="*/ 10 w 94"/>
                <a:gd name="T13" fmla="*/ 244 h 78"/>
                <a:gd name="T14" fmla="*/ 0 w 94"/>
                <a:gd name="T15" fmla="*/ 327 h 78"/>
                <a:gd name="T16" fmla="*/ 128 w 94"/>
                <a:gd name="T17" fmla="*/ 347 h 78"/>
                <a:gd name="T18" fmla="*/ 452 w 94"/>
                <a:gd name="T19" fmla="*/ 381 h 78"/>
                <a:gd name="T20" fmla="*/ 452 w 94"/>
                <a:gd name="T21" fmla="*/ 38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02" name="Freeform 37"/>
            <p:cNvSpPr>
              <a:spLocks/>
            </p:cNvSpPr>
            <p:nvPr/>
          </p:nvSpPr>
          <p:spPr bwMode="auto">
            <a:xfrm>
              <a:off x="2434" y="1892"/>
              <a:ext cx="507" cy="375"/>
            </a:xfrm>
            <a:custGeom>
              <a:avLst/>
              <a:gdLst>
                <a:gd name="T0" fmla="*/ 0 w 99"/>
                <a:gd name="T1" fmla="*/ 326 h 77"/>
                <a:gd name="T2" fmla="*/ 51 w 99"/>
                <a:gd name="T3" fmla="*/ 0 h 77"/>
                <a:gd name="T4" fmla="*/ 374 w 99"/>
                <a:gd name="T5" fmla="*/ 34 h 77"/>
                <a:gd name="T6" fmla="*/ 507 w 99"/>
                <a:gd name="T7" fmla="*/ 44 h 77"/>
                <a:gd name="T8" fmla="*/ 502 w 99"/>
                <a:gd name="T9" fmla="*/ 127 h 77"/>
                <a:gd name="T10" fmla="*/ 487 w 99"/>
                <a:gd name="T11" fmla="*/ 375 h 77"/>
                <a:gd name="T12" fmla="*/ 420 w 99"/>
                <a:gd name="T13" fmla="*/ 370 h 77"/>
                <a:gd name="T14" fmla="*/ 0 w 99"/>
                <a:gd name="T15" fmla="*/ 326 h 77"/>
                <a:gd name="T16" fmla="*/ 0 w 99"/>
                <a:gd name="T17" fmla="*/ 326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03" name="Freeform 38"/>
            <p:cNvSpPr>
              <a:spLocks/>
            </p:cNvSpPr>
            <p:nvPr/>
          </p:nvSpPr>
          <p:spPr bwMode="auto">
            <a:xfrm>
              <a:off x="2368" y="2218"/>
              <a:ext cx="485" cy="478"/>
            </a:xfrm>
            <a:custGeom>
              <a:avLst/>
              <a:gdLst>
                <a:gd name="T0" fmla="*/ 66 w 95"/>
                <a:gd name="T1" fmla="*/ 0 h 98"/>
                <a:gd name="T2" fmla="*/ 0 w 95"/>
                <a:gd name="T3" fmla="*/ 468 h 98"/>
                <a:gd name="T4" fmla="*/ 0 w 95"/>
                <a:gd name="T5" fmla="*/ 468 h 98"/>
                <a:gd name="T6" fmla="*/ 61 w 95"/>
                <a:gd name="T7" fmla="*/ 478 h 98"/>
                <a:gd name="T8" fmla="*/ 66 w 95"/>
                <a:gd name="T9" fmla="*/ 439 h 98"/>
                <a:gd name="T10" fmla="*/ 189 w 95"/>
                <a:gd name="T11" fmla="*/ 454 h 98"/>
                <a:gd name="T12" fmla="*/ 189 w 95"/>
                <a:gd name="T13" fmla="*/ 454 h 98"/>
                <a:gd name="T14" fmla="*/ 184 w 95"/>
                <a:gd name="T15" fmla="*/ 449 h 98"/>
                <a:gd name="T16" fmla="*/ 189 w 95"/>
                <a:gd name="T17" fmla="*/ 444 h 98"/>
                <a:gd name="T18" fmla="*/ 184 w 95"/>
                <a:gd name="T19" fmla="*/ 439 h 98"/>
                <a:gd name="T20" fmla="*/ 184 w 95"/>
                <a:gd name="T21" fmla="*/ 439 h 98"/>
                <a:gd name="T22" fmla="*/ 184 w 95"/>
                <a:gd name="T23" fmla="*/ 439 h 98"/>
                <a:gd name="T24" fmla="*/ 444 w 95"/>
                <a:gd name="T25" fmla="*/ 458 h 98"/>
                <a:gd name="T26" fmla="*/ 475 w 95"/>
                <a:gd name="T27" fmla="*/ 88 h 98"/>
                <a:gd name="T28" fmla="*/ 480 w 95"/>
                <a:gd name="T29" fmla="*/ 88 h 98"/>
                <a:gd name="T30" fmla="*/ 485 w 95"/>
                <a:gd name="T31" fmla="*/ 44 h 98"/>
                <a:gd name="T32" fmla="*/ 66 w 95"/>
                <a:gd name="T33" fmla="*/ 0 h 98"/>
                <a:gd name="T34" fmla="*/ 66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04" name="Freeform 39"/>
            <p:cNvSpPr>
              <a:spLocks/>
            </p:cNvSpPr>
            <p:nvPr/>
          </p:nvSpPr>
          <p:spPr bwMode="auto">
            <a:xfrm>
              <a:off x="2552" y="2306"/>
              <a:ext cx="968" cy="898"/>
            </a:xfrm>
            <a:custGeom>
              <a:avLst/>
              <a:gdLst>
                <a:gd name="T0" fmla="*/ 876 w 189"/>
                <a:gd name="T1" fmla="*/ 244 h 184"/>
                <a:gd name="T2" fmla="*/ 814 w 189"/>
                <a:gd name="T3" fmla="*/ 229 h 184"/>
                <a:gd name="T4" fmla="*/ 773 w 189"/>
                <a:gd name="T5" fmla="*/ 239 h 184"/>
                <a:gd name="T6" fmla="*/ 743 w 189"/>
                <a:gd name="T7" fmla="*/ 239 h 184"/>
                <a:gd name="T8" fmla="*/ 732 w 189"/>
                <a:gd name="T9" fmla="*/ 239 h 184"/>
                <a:gd name="T10" fmla="*/ 717 w 189"/>
                <a:gd name="T11" fmla="*/ 229 h 184"/>
                <a:gd name="T12" fmla="*/ 702 w 189"/>
                <a:gd name="T13" fmla="*/ 249 h 184"/>
                <a:gd name="T14" fmla="*/ 691 w 189"/>
                <a:gd name="T15" fmla="*/ 234 h 184"/>
                <a:gd name="T16" fmla="*/ 661 w 189"/>
                <a:gd name="T17" fmla="*/ 229 h 184"/>
                <a:gd name="T18" fmla="*/ 640 w 189"/>
                <a:gd name="T19" fmla="*/ 225 h 184"/>
                <a:gd name="T20" fmla="*/ 609 w 189"/>
                <a:gd name="T21" fmla="*/ 215 h 184"/>
                <a:gd name="T22" fmla="*/ 589 w 189"/>
                <a:gd name="T23" fmla="*/ 210 h 184"/>
                <a:gd name="T24" fmla="*/ 558 w 189"/>
                <a:gd name="T25" fmla="*/ 200 h 184"/>
                <a:gd name="T26" fmla="*/ 543 w 189"/>
                <a:gd name="T27" fmla="*/ 185 h 184"/>
                <a:gd name="T28" fmla="*/ 512 w 189"/>
                <a:gd name="T29" fmla="*/ 176 h 184"/>
                <a:gd name="T30" fmla="*/ 297 w 189"/>
                <a:gd name="T31" fmla="*/ 0 h 184"/>
                <a:gd name="T32" fmla="*/ 0 w 189"/>
                <a:gd name="T33" fmla="*/ 351 h 184"/>
                <a:gd name="T34" fmla="*/ 5 w 189"/>
                <a:gd name="T35" fmla="*/ 366 h 184"/>
                <a:gd name="T36" fmla="*/ 26 w 189"/>
                <a:gd name="T37" fmla="*/ 395 h 184"/>
                <a:gd name="T38" fmla="*/ 118 w 189"/>
                <a:gd name="T39" fmla="*/ 483 h 184"/>
                <a:gd name="T40" fmla="*/ 128 w 189"/>
                <a:gd name="T41" fmla="*/ 508 h 184"/>
                <a:gd name="T42" fmla="*/ 195 w 189"/>
                <a:gd name="T43" fmla="*/ 600 h 184"/>
                <a:gd name="T44" fmla="*/ 251 w 189"/>
                <a:gd name="T45" fmla="*/ 610 h 184"/>
                <a:gd name="T46" fmla="*/ 287 w 189"/>
                <a:gd name="T47" fmla="*/ 556 h 184"/>
                <a:gd name="T48" fmla="*/ 307 w 189"/>
                <a:gd name="T49" fmla="*/ 551 h 184"/>
                <a:gd name="T50" fmla="*/ 343 w 189"/>
                <a:gd name="T51" fmla="*/ 561 h 184"/>
                <a:gd name="T52" fmla="*/ 384 w 189"/>
                <a:gd name="T53" fmla="*/ 581 h 184"/>
                <a:gd name="T54" fmla="*/ 394 w 189"/>
                <a:gd name="T55" fmla="*/ 591 h 184"/>
                <a:gd name="T56" fmla="*/ 425 w 189"/>
                <a:gd name="T57" fmla="*/ 630 h 184"/>
                <a:gd name="T58" fmla="*/ 481 w 189"/>
                <a:gd name="T59" fmla="*/ 727 h 184"/>
                <a:gd name="T60" fmla="*/ 512 w 189"/>
                <a:gd name="T61" fmla="*/ 756 h 184"/>
                <a:gd name="T62" fmla="*/ 522 w 189"/>
                <a:gd name="T63" fmla="*/ 805 h 184"/>
                <a:gd name="T64" fmla="*/ 569 w 189"/>
                <a:gd name="T65" fmla="*/ 859 h 184"/>
                <a:gd name="T66" fmla="*/ 645 w 189"/>
                <a:gd name="T67" fmla="*/ 883 h 184"/>
                <a:gd name="T68" fmla="*/ 691 w 189"/>
                <a:gd name="T69" fmla="*/ 888 h 184"/>
                <a:gd name="T70" fmla="*/ 686 w 189"/>
                <a:gd name="T71" fmla="*/ 878 h 184"/>
                <a:gd name="T72" fmla="*/ 671 w 189"/>
                <a:gd name="T73" fmla="*/ 791 h 184"/>
                <a:gd name="T74" fmla="*/ 666 w 189"/>
                <a:gd name="T75" fmla="*/ 781 h 184"/>
                <a:gd name="T76" fmla="*/ 681 w 189"/>
                <a:gd name="T77" fmla="*/ 747 h 184"/>
                <a:gd name="T78" fmla="*/ 686 w 189"/>
                <a:gd name="T79" fmla="*/ 737 h 184"/>
                <a:gd name="T80" fmla="*/ 702 w 189"/>
                <a:gd name="T81" fmla="*/ 708 h 184"/>
                <a:gd name="T82" fmla="*/ 712 w 189"/>
                <a:gd name="T83" fmla="*/ 708 h 184"/>
                <a:gd name="T84" fmla="*/ 722 w 189"/>
                <a:gd name="T85" fmla="*/ 693 h 184"/>
                <a:gd name="T86" fmla="*/ 732 w 189"/>
                <a:gd name="T87" fmla="*/ 693 h 184"/>
                <a:gd name="T88" fmla="*/ 753 w 189"/>
                <a:gd name="T89" fmla="*/ 683 h 184"/>
                <a:gd name="T90" fmla="*/ 763 w 189"/>
                <a:gd name="T91" fmla="*/ 664 h 184"/>
                <a:gd name="T92" fmla="*/ 768 w 189"/>
                <a:gd name="T93" fmla="*/ 674 h 184"/>
                <a:gd name="T94" fmla="*/ 845 w 189"/>
                <a:gd name="T95" fmla="*/ 634 h 184"/>
                <a:gd name="T96" fmla="*/ 860 w 189"/>
                <a:gd name="T97" fmla="*/ 591 h 184"/>
                <a:gd name="T98" fmla="*/ 876 w 189"/>
                <a:gd name="T99" fmla="*/ 586 h 184"/>
                <a:gd name="T100" fmla="*/ 927 w 189"/>
                <a:gd name="T101" fmla="*/ 581 h 184"/>
                <a:gd name="T102" fmla="*/ 942 w 189"/>
                <a:gd name="T103" fmla="*/ 571 h 184"/>
                <a:gd name="T104" fmla="*/ 948 w 189"/>
                <a:gd name="T105" fmla="*/ 556 h 184"/>
                <a:gd name="T106" fmla="*/ 953 w 189"/>
                <a:gd name="T107" fmla="*/ 517 h 184"/>
                <a:gd name="T108" fmla="*/ 963 w 189"/>
                <a:gd name="T109" fmla="*/ 493 h 184"/>
                <a:gd name="T110" fmla="*/ 958 w 189"/>
                <a:gd name="T111" fmla="*/ 444 h 184"/>
                <a:gd name="T112" fmla="*/ 948 w 189"/>
                <a:gd name="T113" fmla="*/ 429 h 184"/>
                <a:gd name="T114" fmla="*/ 942 w 189"/>
                <a:gd name="T115" fmla="*/ 400 h 184"/>
                <a:gd name="T116" fmla="*/ 922 w 189"/>
                <a:gd name="T117" fmla="*/ 259 h 184"/>
                <a:gd name="T118" fmla="*/ 891 w 189"/>
                <a:gd name="T119" fmla="*/ 249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705" name="Freeform 40"/>
            <p:cNvSpPr>
              <a:spLocks/>
            </p:cNvSpPr>
            <p:nvPr/>
          </p:nvSpPr>
          <p:spPr bwMode="auto">
            <a:xfrm>
              <a:off x="4371" y="1453"/>
              <a:ext cx="522" cy="380"/>
            </a:xfrm>
            <a:custGeom>
              <a:avLst/>
              <a:gdLst>
                <a:gd name="T0" fmla="*/ 399 w 102"/>
                <a:gd name="T1" fmla="*/ 341 h 78"/>
                <a:gd name="T2" fmla="*/ 389 w 102"/>
                <a:gd name="T3" fmla="*/ 356 h 78"/>
                <a:gd name="T4" fmla="*/ 384 w 102"/>
                <a:gd name="T5" fmla="*/ 365 h 78"/>
                <a:gd name="T6" fmla="*/ 384 w 102"/>
                <a:gd name="T7" fmla="*/ 380 h 78"/>
                <a:gd name="T8" fmla="*/ 394 w 102"/>
                <a:gd name="T9" fmla="*/ 370 h 78"/>
                <a:gd name="T10" fmla="*/ 415 w 102"/>
                <a:gd name="T11" fmla="*/ 365 h 78"/>
                <a:gd name="T12" fmla="*/ 445 w 102"/>
                <a:gd name="T13" fmla="*/ 356 h 78"/>
                <a:gd name="T14" fmla="*/ 491 w 102"/>
                <a:gd name="T15" fmla="*/ 322 h 78"/>
                <a:gd name="T16" fmla="*/ 507 w 102"/>
                <a:gd name="T17" fmla="*/ 312 h 78"/>
                <a:gd name="T18" fmla="*/ 522 w 102"/>
                <a:gd name="T19" fmla="*/ 297 h 78"/>
                <a:gd name="T20" fmla="*/ 512 w 102"/>
                <a:gd name="T21" fmla="*/ 302 h 78"/>
                <a:gd name="T22" fmla="*/ 496 w 102"/>
                <a:gd name="T23" fmla="*/ 312 h 78"/>
                <a:gd name="T24" fmla="*/ 481 w 102"/>
                <a:gd name="T25" fmla="*/ 317 h 78"/>
                <a:gd name="T26" fmla="*/ 496 w 102"/>
                <a:gd name="T27" fmla="*/ 297 h 78"/>
                <a:gd name="T28" fmla="*/ 486 w 102"/>
                <a:gd name="T29" fmla="*/ 302 h 78"/>
                <a:gd name="T30" fmla="*/ 440 w 102"/>
                <a:gd name="T31" fmla="*/ 326 h 78"/>
                <a:gd name="T32" fmla="*/ 409 w 102"/>
                <a:gd name="T33" fmla="*/ 351 h 78"/>
                <a:gd name="T34" fmla="*/ 404 w 102"/>
                <a:gd name="T35" fmla="*/ 331 h 78"/>
                <a:gd name="T36" fmla="*/ 415 w 102"/>
                <a:gd name="T37" fmla="*/ 312 h 78"/>
                <a:gd name="T38" fmla="*/ 404 w 102"/>
                <a:gd name="T39" fmla="*/ 239 h 78"/>
                <a:gd name="T40" fmla="*/ 394 w 102"/>
                <a:gd name="T41" fmla="*/ 166 h 78"/>
                <a:gd name="T42" fmla="*/ 384 w 102"/>
                <a:gd name="T43" fmla="*/ 122 h 78"/>
                <a:gd name="T44" fmla="*/ 379 w 102"/>
                <a:gd name="T45" fmla="*/ 117 h 78"/>
                <a:gd name="T46" fmla="*/ 374 w 102"/>
                <a:gd name="T47" fmla="*/ 102 h 78"/>
                <a:gd name="T48" fmla="*/ 368 w 102"/>
                <a:gd name="T49" fmla="*/ 58 h 78"/>
                <a:gd name="T50" fmla="*/ 353 w 102"/>
                <a:gd name="T51" fmla="*/ 15 h 78"/>
                <a:gd name="T52" fmla="*/ 348 w 102"/>
                <a:gd name="T53" fmla="*/ 0 h 78"/>
                <a:gd name="T54" fmla="*/ 261 w 102"/>
                <a:gd name="T55" fmla="*/ 19 h 78"/>
                <a:gd name="T56" fmla="*/ 215 w 102"/>
                <a:gd name="T57" fmla="*/ 68 h 78"/>
                <a:gd name="T58" fmla="*/ 210 w 102"/>
                <a:gd name="T59" fmla="*/ 88 h 78"/>
                <a:gd name="T60" fmla="*/ 184 w 102"/>
                <a:gd name="T61" fmla="*/ 112 h 78"/>
                <a:gd name="T62" fmla="*/ 194 w 102"/>
                <a:gd name="T63" fmla="*/ 122 h 78"/>
                <a:gd name="T64" fmla="*/ 194 w 102"/>
                <a:gd name="T65" fmla="*/ 132 h 78"/>
                <a:gd name="T66" fmla="*/ 200 w 102"/>
                <a:gd name="T67" fmla="*/ 156 h 78"/>
                <a:gd name="T68" fmla="*/ 154 w 102"/>
                <a:gd name="T69" fmla="*/ 190 h 78"/>
                <a:gd name="T70" fmla="*/ 97 w 102"/>
                <a:gd name="T71" fmla="*/ 190 h 78"/>
                <a:gd name="T72" fmla="*/ 46 w 102"/>
                <a:gd name="T73" fmla="*/ 205 h 78"/>
                <a:gd name="T74" fmla="*/ 31 w 102"/>
                <a:gd name="T75" fmla="*/ 224 h 78"/>
                <a:gd name="T76" fmla="*/ 46 w 102"/>
                <a:gd name="T77" fmla="*/ 253 h 78"/>
                <a:gd name="T78" fmla="*/ 10 w 102"/>
                <a:gd name="T79" fmla="*/ 292 h 78"/>
                <a:gd name="T80" fmla="*/ 287 w 102"/>
                <a:gd name="T81" fmla="*/ 268 h 78"/>
                <a:gd name="T82" fmla="*/ 292 w 102"/>
                <a:gd name="T83" fmla="*/ 278 h 78"/>
                <a:gd name="T84" fmla="*/ 302 w 102"/>
                <a:gd name="T85" fmla="*/ 283 h 78"/>
                <a:gd name="T86" fmla="*/ 317 w 102"/>
                <a:gd name="T87" fmla="*/ 307 h 78"/>
                <a:gd name="T88" fmla="*/ 338 w 102"/>
                <a:gd name="T89" fmla="*/ 312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06" name="Freeform 41"/>
            <p:cNvSpPr>
              <a:spLocks/>
            </p:cNvSpPr>
            <p:nvPr/>
          </p:nvSpPr>
          <p:spPr bwMode="auto">
            <a:xfrm>
              <a:off x="4719" y="1428"/>
              <a:ext cx="118" cy="205"/>
            </a:xfrm>
            <a:custGeom>
              <a:avLst/>
              <a:gdLst>
                <a:gd name="T0" fmla="*/ 0 w 23"/>
                <a:gd name="T1" fmla="*/ 24 h 42"/>
                <a:gd name="T2" fmla="*/ 5 w 23"/>
                <a:gd name="T3" fmla="*/ 34 h 42"/>
                <a:gd name="T4" fmla="*/ 0 w 23"/>
                <a:gd name="T5" fmla="*/ 39 h 42"/>
                <a:gd name="T6" fmla="*/ 5 w 23"/>
                <a:gd name="T7" fmla="*/ 39 h 42"/>
                <a:gd name="T8" fmla="*/ 5 w 23"/>
                <a:gd name="T9" fmla="*/ 44 h 42"/>
                <a:gd name="T10" fmla="*/ 15 w 23"/>
                <a:gd name="T11" fmla="*/ 68 h 42"/>
                <a:gd name="T12" fmla="*/ 21 w 23"/>
                <a:gd name="T13" fmla="*/ 83 h 42"/>
                <a:gd name="T14" fmla="*/ 15 w 23"/>
                <a:gd name="T15" fmla="*/ 93 h 42"/>
                <a:gd name="T16" fmla="*/ 15 w 23"/>
                <a:gd name="T17" fmla="*/ 103 h 42"/>
                <a:gd name="T18" fmla="*/ 26 w 23"/>
                <a:gd name="T19" fmla="*/ 127 h 42"/>
                <a:gd name="T20" fmla="*/ 26 w 23"/>
                <a:gd name="T21" fmla="*/ 137 h 42"/>
                <a:gd name="T22" fmla="*/ 26 w 23"/>
                <a:gd name="T23" fmla="*/ 142 h 42"/>
                <a:gd name="T24" fmla="*/ 31 w 23"/>
                <a:gd name="T25" fmla="*/ 142 h 42"/>
                <a:gd name="T26" fmla="*/ 26 w 23"/>
                <a:gd name="T27" fmla="*/ 137 h 42"/>
                <a:gd name="T28" fmla="*/ 31 w 23"/>
                <a:gd name="T29" fmla="*/ 137 h 42"/>
                <a:gd name="T30" fmla="*/ 36 w 23"/>
                <a:gd name="T31" fmla="*/ 146 h 42"/>
                <a:gd name="T32" fmla="*/ 41 w 23"/>
                <a:gd name="T33" fmla="*/ 166 h 42"/>
                <a:gd name="T34" fmla="*/ 41 w 23"/>
                <a:gd name="T35" fmla="*/ 181 h 42"/>
                <a:gd name="T36" fmla="*/ 46 w 23"/>
                <a:gd name="T37" fmla="*/ 190 h 42"/>
                <a:gd name="T38" fmla="*/ 51 w 23"/>
                <a:gd name="T39" fmla="*/ 205 h 42"/>
                <a:gd name="T40" fmla="*/ 103 w 23"/>
                <a:gd name="T41" fmla="*/ 195 h 42"/>
                <a:gd name="T42" fmla="*/ 97 w 23"/>
                <a:gd name="T43" fmla="*/ 190 h 42"/>
                <a:gd name="T44" fmla="*/ 92 w 23"/>
                <a:gd name="T45" fmla="*/ 185 h 42"/>
                <a:gd name="T46" fmla="*/ 92 w 23"/>
                <a:gd name="T47" fmla="*/ 181 h 42"/>
                <a:gd name="T48" fmla="*/ 97 w 23"/>
                <a:gd name="T49" fmla="*/ 176 h 42"/>
                <a:gd name="T50" fmla="*/ 92 w 23"/>
                <a:gd name="T51" fmla="*/ 166 h 42"/>
                <a:gd name="T52" fmla="*/ 92 w 23"/>
                <a:gd name="T53" fmla="*/ 132 h 42"/>
                <a:gd name="T54" fmla="*/ 92 w 23"/>
                <a:gd name="T55" fmla="*/ 122 h 42"/>
                <a:gd name="T56" fmla="*/ 97 w 23"/>
                <a:gd name="T57" fmla="*/ 103 h 42"/>
                <a:gd name="T58" fmla="*/ 97 w 23"/>
                <a:gd name="T59" fmla="*/ 93 h 42"/>
                <a:gd name="T60" fmla="*/ 97 w 23"/>
                <a:gd name="T61" fmla="*/ 83 h 42"/>
                <a:gd name="T62" fmla="*/ 97 w 23"/>
                <a:gd name="T63" fmla="*/ 73 h 42"/>
                <a:gd name="T64" fmla="*/ 97 w 23"/>
                <a:gd name="T65" fmla="*/ 68 h 42"/>
                <a:gd name="T66" fmla="*/ 97 w 23"/>
                <a:gd name="T67" fmla="*/ 63 h 42"/>
                <a:gd name="T68" fmla="*/ 113 w 23"/>
                <a:gd name="T69" fmla="*/ 54 h 42"/>
                <a:gd name="T70" fmla="*/ 118 w 23"/>
                <a:gd name="T71" fmla="*/ 34 h 42"/>
                <a:gd name="T72" fmla="*/ 113 w 23"/>
                <a:gd name="T73" fmla="*/ 24 h 42"/>
                <a:gd name="T74" fmla="*/ 113 w 23"/>
                <a:gd name="T75" fmla="*/ 15 h 42"/>
                <a:gd name="T76" fmla="*/ 113 w 23"/>
                <a:gd name="T77" fmla="*/ 15 h 42"/>
                <a:gd name="T78" fmla="*/ 113 w 23"/>
                <a:gd name="T79" fmla="*/ 10 h 42"/>
                <a:gd name="T80" fmla="*/ 108 w 23"/>
                <a:gd name="T81" fmla="*/ 0 h 42"/>
                <a:gd name="T82" fmla="*/ 0 w 23"/>
                <a:gd name="T83" fmla="*/ 24 h 42"/>
                <a:gd name="T84" fmla="*/ 0 w 23"/>
                <a:gd name="T85" fmla="*/ 24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07" name="Freeform 42"/>
            <p:cNvSpPr>
              <a:spLocks/>
            </p:cNvSpPr>
            <p:nvPr/>
          </p:nvSpPr>
          <p:spPr bwMode="auto">
            <a:xfrm>
              <a:off x="2095" y="1760"/>
              <a:ext cx="391" cy="458"/>
            </a:xfrm>
            <a:custGeom>
              <a:avLst/>
              <a:gdLst>
                <a:gd name="T0" fmla="*/ 340 w 76"/>
                <a:gd name="T1" fmla="*/ 458 h 94"/>
                <a:gd name="T2" fmla="*/ 391 w 76"/>
                <a:gd name="T3" fmla="*/ 132 h 94"/>
                <a:gd name="T4" fmla="*/ 262 w 76"/>
                <a:gd name="T5" fmla="*/ 112 h 94"/>
                <a:gd name="T6" fmla="*/ 273 w 76"/>
                <a:gd name="T7" fmla="*/ 29 h 94"/>
                <a:gd name="T8" fmla="*/ 82 w 76"/>
                <a:gd name="T9" fmla="*/ 0 h 94"/>
                <a:gd name="T10" fmla="*/ 0 w 76"/>
                <a:gd name="T11" fmla="*/ 409 h 94"/>
                <a:gd name="T12" fmla="*/ 0 w 76"/>
                <a:gd name="T13" fmla="*/ 409 h 94"/>
                <a:gd name="T14" fmla="*/ 340 w 76"/>
                <a:gd name="T15" fmla="*/ 458 h 94"/>
                <a:gd name="T16" fmla="*/ 340 w 76"/>
                <a:gd name="T17" fmla="*/ 458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08" name="Freeform 43"/>
            <p:cNvSpPr>
              <a:spLocks/>
            </p:cNvSpPr>
            <p:nvPr/>
          </p:nvSpPr>
          <p:spPr bwMode="auto">
            <a:xfrm>
              <a:off x="1661" y="1077"/>
              <a:ext cx="460" cy="322"/>
            </a:xfrm>
            <a:custGeom>
              <a:avLst/>
              <a:gdLst>
                <a:gd name="T0" fmla="*/ 5 w 90"/>
                <a:gd name="T1" fmla="*/ 195 h 66"/>
                <a:gd name="T2" fmla="*/ 0 w 90"/>
                <a:gd name="T3" fmla="*/ 195 h 66"/>
                <a:gd name="T4" fmla="*/ 5 w 90"/>
                <a:gd name="T5" fmla="*/ 181 h 66"/>
                <a:gd name="T6" fmla="*/ 5 w 90"/>
                <a:gd name="T7" fmla="*/ 171 h 66"/>
                <a:gd name="T8" fmla="*/ 5 w 90"/>
                <a:gd name="T9" fmla="*/ 171 h 66"/>
                <a:gd name="T10" fmla="*/ 10 w 90"/>
                <a:gd name="T11" fmla="*/ 176 h 66"/>
                <a:gd name="T12" fmla="*/ 5 w 90"/>
                <a:gd name="T13" fmla="*/ 181 h 66"/>
                <a:gd name="T14" fmla="*/ 15 w 90"/>
                <a:gd name="T15" fmla="*/ 176 h 66"/>
                <a:gd name="T16" fmla="*/ 15 w 90"/>
                <a:gd name="T17" fmla="*/ 171 h 66"/>
                <a:gd name="T18" fmla="*/ 15 w 90"/>
                <a:gd name="T19" fmla="*/ 161 h 66"/>
                <a:gd name="T20" fmla="*/ 10 w 90"/>
                <a:gd name="T21" fmla="*/ 146 h 66"/>
                <a:gd name="T22" fmla="*/ 15 w 90"/>
                <a:gd name="T23" fmla="*/ 146 h 66"/>
                <a:gd name="T24" fmla="*/ 26 w 90"/>
                <a:gd name="T25" fmla="*/ 141 h 66"/>
                <a:gd name="T26" fmla="*/ 20 w 90"/>
                <a:gd name="T27" fmla="*/ 137 h 66"/>
                <a:gd name="T28" fmla="*/ 15 w 90"/>
                <a:gd name="T29" fmla="*/ 141 h 66"/>
                <a:gd name="T30" fmla="*/ 15 w 90"/>
                <a:gd name="T31" fmla="*/ 122 h 66"/>
                <a:gd name="T32" fmla="*/ 15 w 90"/>
                <a:gd name="T33" fmla="*/ 107 h 66"/>
                <a:gd name="T34" fmla="*/ 15 w 90"/>
                <a:gd name="T35" fmla="*/ 83 h 66"/>
                <a:gd name="T36" fmla="*/ 10 w 90"/>
                <a:gd name="T37" fmla="*/ 54 h 66"/>
                <a:gd name="T38" fmla="*/ 10 w 90"/>
                <a:gd name="T39" fmla="*/ 29 h 66"/>
                <a:gd name="T40" fmla="*/ 56 w 90"/>
                <a:gd name="T41" fmla="*/ 44 h 66"/>
                <a:gd name="T42" fmla="*/ 97 w 90"/>
                <a:gd name="T43" fmla="*/ 63 h 66"/>
                <a:gd name="T44" fmla="*/ 118 w 90"/>
                <a:gd name="T45" fmla="*/ 68 h 66"/>
                <a:gd name="T46" fmla="*/ 123 w 90"/>
                <a:gd name="T47" fmla="*/ 73 h 66"/>
                <a:gd name="T48" fmla="*/ 123 w 90"/>
                <a:gd name="T49" fmla="*/ 98 h 66"/>
                <a:gd name="T50" fmla="*/ 112 w 90"/>
                <a:gd name="T51" fmla="*/ 112 h 66"/>
                <a:gd name="T52" fmla="*/ 112 w 90"/>
                <a:gd name="T53" fmla="*/ 122 h 66"/>
                <a:gd name="T54" fmla="*/ 112 w 90"/>
                <a:gd name="T55" fmla="*/ 132 h 66"/>
                <a:gd name="T56" fmla="*/ 118 w 90"/>
                <a:gd name="T57" fmla="*/ 137 h 66"/>
                <a:gd name="T58" fmla="*/ 128 w 90"/>
                <a:gd name="T59" fmla="*/ 117 h 66"/>
                <a:gd name="T60" fmla="*/ 138 w 90"/>
                <a:gd name="T61" fmla="*/ 102 h 66"/>
                <a:gd name="T62" fmla="*/ 148 w 90"/>
                <a:gd name="T63" fmla="*/ 88 h 66"/>
                <a:gd name="T64" fmla="*/ 133 w 90"/>
                <a:gd name="T65" fmla="*/ 49 h 66"/>
                <a:gd name="T66" fmla="*/ 138 w 90"/>
                <a:gd name="T67" fmla="*/ 44 h 66"/>
                <a:gd name="T68" fmla="*/ 148 w 90"/>
                <a:gd name="T69" fmla="*/ 34 h 66"/>
                <a:gd name="T70" fmla="*/ 138 w 90"/>
                <a:gd name="T71" fmla="*/ 24 h 66"/>
                <a:gd name="T72" fmla="*/ 138 w 90"/>
                <a:gd name="T73" fmla="*/ 0 h 66"/>
                <a:gd name="T74" fmla="*/ 317 w 90"/>
                <a:gd name="T75" fmla="*/ 44 h 66"/>
                <a:gd name="T76" fmla="*/ 460 w 90"/>
                <a:gd name="T77" fmla="*/ 78 h 66"/>
                <a:gd name="T78" fmla="*/ 409 w 90"/>
                <a:gd name="T79" fmla="*/ 288 h 66"/>
                <a:gd name="T80" fmla="*/ 409 w 90"/>
                <a:gd name="T81" fmla="*/ 293 h 66"/>
                <a:gd name="T82" fmla="*/ 409 w 90"/>
                <a:gd name="T83" fmla="*/ 298 h 66"/>
                <a:gd name="T84" fmla="*/ 414 w 90"/>
                <a:gd name="T85" fmla="*/ 307 h 66"/>
                <a:gd name="T86" fmla="*/ 409 w 90"/>
                <a:gd name="T87" fmla="*/ 312 h 66"/>
                <a:gd name="T88" fmla="*/ 409 w 90"/>
                <a:gd name="T89" fmla="*/ 322 h 66"/>
                <a:gd name="T90" fmla="*/ 281 w 90"/>
                <a:gd name="T91" fmla="*/ 298 h 66"/>
                <a:gd name="T92" fmla="*/ 266 w 90"/>
                <a:gd name="T93" fmla="*/ 298 h 66"/>
                <a:gd name="T94" fmla="*/ 256 w 90"/>
                <a:gd name="T95" fmla="*/ 293 h 66"/>
                <a:gd name="T96" fmla="*/ 240 w 90"/>
                <a:gd name="T97" fmla="*/ 298 h 66"/>
                <a:gd name="T98" fmla="*/ 225 w 90"/>
                <a:gd name="T99" fmla="*/ 293 h 66"/>
                <a:gd name="T100" fmla="*/ 210 w 90"/>
                <a:gd name="T101" fmla="*/ 298 h 66"/>
                <a:gd name="T102" fmla="*/ 189 w 90"/>
                <a:gd name="T103" fmla="*/ 293 h 66"/>
                <a:gd name="T104" fmla="*/ 153 w 90"/>
                <a:gd name="T105" fmla="*/ 293 h 66"/>
                <a:gd name="T106" fmla="*/ 123 w 90"/>
                <a:gd name="T107" fmla="*/ 283 h 66"/>
                <a:gd name="T108" fmla="*/ 97 w 90"/>
                <a:gd name="T109" fmla="*/ 283 h 66"/>
                <a:gd name="T110" fmla="*/ 61 w 90"/>
                <a:gd name="T111" fmla="*/ 273 h 66"/>
                <a:gd name="T112" fmla="*/ 56 w 90"/>
                <a:gd name="T113" fmla="*/ 244 h 66"/>
                <a:gd name="T114" fmla="*/ 56 w 90"/>
                <a:gd name="T115" fmla="*/ 229 h 66"/>
                <a:gd name="T116" fmla="*/ 36 w 90"/>
                <a:gd name="T117" fmla="*/ 215 h 66"/>
                <a:gd name="T118" fmla="*/ 31 w 90"/>
                <a:gd name="T119" fmla="*/ 210 h 66"/>
                <a:gd name="T120" fmla="*/ 15 w 90"/>
                <a:gd name="T121" fmla="*/ 205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09" name="Freeform 44"/>
            <p:cNvSpPr>
              <a:spLocks/>
            </p:cNvSpPr>
            <p:nvPr/>
          </p:nvSpPr>
          <p:spPr bwMode="auto">
            <a:xfrm>
              <a:off x="1537" y="1282"/>
              <a:ext cx="554" cy="439"/>
            </a:xfrm>
            <a:custGeom>
              <a:avLst/>
              <a:gdLst>
                <a:gd name="T0" fmla="*/ 0 w 108"/>
                <a:gd name="T1" fmla="*/ 327 h 90"/>
                <a:gd name="T2" fmla="*/ 0 w 108"/>
                <a:gd name="T3" fmla="*/ 302 h 90"/>
                <a:gd name="T4" fmla="*/ 5 w 108"/>
                <a:gd name="T5" fmla="*/ 278 h 90"/>
                <a:gd name="T6" fmla="*/ 10 w 108"/>
                <a:gd name="T7" fmla="*/ 249 h 90"/>
                <a:gd name="T8" fmla="*/ 15 w 108"/>
                <a:gd name="T9" fmla="*/ 239 h 90"/>
                <a:gd name="T10" fmla="*/ 26 w 108"/>
                <a:gd name="T11" fmla="*/ 229 h 90"/>
                <a:gd name="T12" fmla="*/ 26 w 108"/>
                <a:gd name="T13" fmla="*/ 220 h 90"/>
                <a:gd name="T14" fmla="*/ 51 w 108"/>
                <a:gd name="T15" fmla="*/ 180 h 90"/>
                <a:gd name="T16" fmla="*/ 82 w 108"/>
                <a:gd name="T17" fmla="*/ 112 h 90"/>
                <a:gd name="T18" fmla="*/ 103 w 108"/>
                <a:gd name="T19" fmla="*/ 63 h 90"/>
                <a:gd name="T20" fmla="*/ 123 w 108"/>
                <a:gd name="T21" fmla="*/ 15 h 90"/>
                <a:gd name="T22" fmla="*/ 123 w 108"/>
                <a:gd name="T23" fmla="*/ 0 h 90"/>
                <a:gd name="T24" fmla="*/ 139 w 108"/>
                <a:gd name="T25" fmla="*/ 0 h 90"/>
                <a:gd name="T26" fmla="*/ 154 w 108"/>
                <a:gd name="T27" fmla="*/ 5 h 90"/>
                <a:gd name="T28" fmla="*/ 159 w 108"/>
                <a:gd name="T29" fmla="*/ 10 h 90"/>
                <a:gd name="T30" fmla="*/ 180 w 108"/>
                <a:gd name="T31" fmla="*/ 24 h 90"/>
                <a:gd name="T32" fmla="*/ 180 w 108"/>
                <a:gd name="T33" fmla="*/ 39 h 90"/>
                <a:gd name="T34" fmla="*/ 185 w 108"/>
                <a:gd name="T35" fmla="*/ 68 h 90"/>
                <a:gd name="T36" fmla="*/ 221 w 108"/>
                <a:gd name="T37" fmla="*/ 78 h 90"/>
                <a:gd name="T38" fmla="*/ 246 w 108"/>
                <a:gd name="T39" fmla="*/ 78 h 90"/>
                <a:gd name="T40" fmla="*/ 277 w 108"/>
                <a:gd name="T41" fmla="*/ 88 h 90"/>
                <a:gd name="T42" fmla="*/ 313 w 108"/>
                <a:gd name="T43" fmla="*/ 88 h 90"/>
                <a:gd name="T44" fmla="*/ 333 w 108"/>
                <a:gd name="T45" fmla="*/ 93 h 90"/>
                <a:gd name="T46" fmla="*/ 349 w 108"/>
                <a:gd name="T47" fmla="*/ 88 h 90"/>
                <a:gd name="T48" fmla="*/ 364 w 108"/>
                <a:gd name="T49" fmla="*/ 93 h 90"/>
                <a:gd name="T50" fmla="*/ 380 w 108"/>
                <a:gd name="T51" fmla="*/ 88 h 90"/>
                <a:gd name="T52" fmla="*/ 390 w 108"/>
                <a:gd name="T53" fmla="*/ 93 h 90"/>
                <a:gd name="T54" fmla="*/ 405 w 108"/>
                <a:gd name="T55" fmla="*/ 93 h 90"/>
                <a:gd name="T56" fmla="*/ 533 w 108"/>
                <a:gd name="T57" fmla="*/ 117 h 90"/>
                <a:gd name="T58" fmla="*/ 539 w 108"/>
                <a:gd name="T59" fmla="*/ 132 h 90"/>
                <a:gd name="T60" fmla="*/ 554 w 108"/>
                <a:gd name="T61" fmla="*/ 137 h 90"/>
                <a:gd name="T62" fmla="*/ 523 w 108"/>
                <a:gd name="T63" fmla="*/ 195 h 90"/>
                <a:gd name="T64" fmla="*/ 518 w 108"/>
                <a:gd name="T65" fmla="*/ 205 h 90"/>
                <a:gd name="T66" fmla="*/ 503 w 108"/>
                <a:gd name="T67" fmla="*/ 215 h 90"/>
                <a:gd name="T68" fmla="*/ 482 w 108"/>
                <a:gd name="T69" fmla="*/ 249 h 90"/>
                <a:gd name="T70" fmla="*/ 498 w 108"/>
                <a:gd name="T71" fmla="*/ 259 h 90"/>
                <a:gd name="T72" fmla="*/ 498 w 108"/>
                <a:gd name="T73" fmla="*/ 268 h 90"/>
                <a:gd name="T74" fmla="*/ 492 w 108"/>
                <a:gd name="T75" fmla="*/ 273 h 90"/>
                <a:gd name="T76" fmla="*/ 487 w 108"/>
                <a:gd name="T77" fmla="*/ 293 h 90"/>
                <a:gd name="T78" fmla="*/ 267 w 108"/>
                <a:gd name="T79" fmla="*/ 395 h 90"/>
                <a:gd name="T80" fmla="*/ 5 w 108"/>
                <a:gd name="T81" fmla="*/ 332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10" name="Freeform 45"/>
            <p:cNvSpPr>
              <a:spLocks/>
            </p:cNvSpPr>
            <p:nvPr/>
          </p:nvSpPr>
          <p:spPr bwMode="auto">
            <a:xfrm>
              <a:off x="1988" y="1155"/>
              <a:ext cx="415" cy="634"/>
            </a:xfrm>
            <a:custGeom>
              <a:avLst/>
              <a:gdLst>
                <a:gd name="T0" fmla="*/ 36 w 81"/>
                <a:gd name="T1" fmla="*/ 419 h 130"/>
                <a:gd name="T2" fmla="*/ 41 w 81"/>
                <a:gd name="T3" fmla="*/ 400 h 130"/>
                <a:gd name="T4" fmla="*/ 46 w 81"/>
                <a:gd name="T5" fmla="*/ 395 h 130"/>
                <a:gd name="T6" fmla="*/ 46 w 81"/>
                <a:gd name="T7" fmla="*/ 385 h 130"/>
                <a:gd name="T8" fmla="*/ 31 w 81"/>
                <a:gd name="T9" fmla="*/ 376 h 130"/>
                <a:gd name="T10" fmla="*/ 51 w 81"/>
                <a:gd name="T11" fmla="*/ 341 h 130"/>
                <a:gd name="T12" fmla="*/ 67 w 81"/>
                <a:gd name="T13" fmla="*/ 332 h 130"/>
                <a:gd name="T14" fmla="*/ 72 w 81"/>
                <a:gd name="T15" fmla="*/ 322 h 130"/>
                <a:gd name="T16" fmla="*/ 102 w 81"/>
                <a:gd name="T17" fmla="*/ 263 h 130"/>
                <a:gd name="T18" fmla="*/ 87 w 81"/>
                <a:gd name="T19" fmla="*/ 258 h 130"/>
                <a:gd name="T20" fmla="*/ 82 w 81"/>
                <a:gd name="T21" fmla="*/ 244 h 130"/>
                <a:gd name="T22" fmla="*/ 82 w 81"/>
                <a:gd name="T23" fmla="*/ 229 h 130"/>
                <a:gd name="T24" fmla="*/ 82 w 81"/>
                <a:gd name="T25" fmla="*/ 219 h 130"/>
                <a:gd name="T26" fmla="*/ 82 w 81"/>
                <a:gd name="T27" fmla="*/ 210 h 130"/>
                <a:gd name="T28" fmla="*/ 133 w 81"/>
                <a:gd name="T29" fmla="*/ 0 h 130"/>
                <a:gd name="T30" fmla="*/ 174 w 81"/>
                <a:gd name="T31" fmla="*/ 93 h 130"/>
                <a:gd name="T32" fmla="*/ 184 w 81"/>
                <a:gd name="T33" fmla="*/ 127 h 130"/>
                <a:gd name="T34" fmla="*/ 179 w 81"/>
                <a:gd name="T35" fmla="*/ 141 h 130"/>
                <a:gd name="T36" fmla="*/ 190 w 81"/>
                <a:gd name="T37" fmla="*/ 151 h 130"/>
                <a:gd name="T38" fmla="*/ 215 w 81"/>
                <a:gd name="T39" fmla="*/ 190 h 130"/>
                <a:gd name="T40" fmla="*/ 220 w 81"/>
                <a:gd name="T41" fmla="*/ 210 h 130"/>
                <a:gd name="T42" fmla="*/ 231 w 81"/>
                <a:gd name="T43" fmla="*/ 219 h 130"/>
                <a:gd name="T44" fmla="*/ 251 w 81"/>
                <a:gd name="T45" fmla="*/ 224 h 130"/>
                <a:gd name="T46" fmla="*/ 236 w 81"/>
                <a:gd name="T47" fmla="*/ 254 h 130"/>
                <a:gd name="T48" fmla="*/ 231 w 81"/>
                <a:gd name="T49" fmla="*/ 273 h 130"/>
                <a:gd name="T50" fmla="*/ 231 w 81"/>
                <a:gd name="T51" fmla="*/ 278 h 130"/>
                <a:gd name="T52" fmla="*/ 220 w 81"/>
                <a:gd name="T53" fmla="*/ 293 h 130"/>
                <a:gd name="T54" fmla="*/ 220 w 81"/>
                <a:gd name="T55" fmla="*/ 302 h 130"/>
                <a:gd name="T56" fmla="*/ 236 w 81"/>
                <a:gd name="T57" fmla="*/ 317 h 130"/>
                <a:gd name="T58" fmla="*/ 256 w 81"/>
                <a:gd name="T59" fmla="*/ 297 h 130"/>
                <a:gd name="T60" fmla="*/ 261 w 81"/>
                <a:gd name="T61" fmla="*/ 307 h 130"/>
                <a:gd name="T62" fmla="*/ 266 w 81"/>
                <a:gd name="T63" fmla="*/ 312 h 130"/>
                <a:gd name="T64" fmla="*/ 266 w 81"/>
                <a:gd name="T65" fmla="*/ 337 h 130"/>
                <a:gd name="T66" fmla="*/ 277 w 81"/>
                <a:gd name="T67" fmla="*/ 361 h 130"/>
                <a:gd name="T68" fmla="*/ 272 w 81"/>
                <a:gd name="T69" fmla="*/ 371 h 130"/>
                <a:gd name="T70" fmla="*/ 287 w 81"/>
                <a:gd name="T71" fmla="*/ 380 h 130"/>
                <a:gd name="T72" fmla="*/ 292 w 81"/>
                <a:gd name="T73" fmla="*/ 395 h 130"/>
                <a:gd name="T74" fmla="*/ 292 w 81"/>
                <a:gd name="T75" fmla="*/ 410 h 130"/>
                <a:gd name="T76" fmla="*/ 302 w 81"/>
                <a:gd name="T77" fmla="*/ 424 h 130"/>
                <a:gd name="T78" fmla="*/ 313 w 81"/>
                <a:gd name="T79" fmla="*/ 410 h 130"/>
                <a:gd name="T80" fmla="*/ 333 w 81"/>
                <a:gd name="T81" fmla="*/ 419 h 130"/>
                <a:gd name="T82" fmla="*/ 343 w 81"/>
                <a:gd name="T83" fmla="*/ 410 h 130"/>
                <a:gd name="T84" fmla="*/ 364 w 81"/>
                <a:gd name="T85" fmla="*/ 415 h 130"/>
                <a:gd name="T86" fmla="*/ 374 w 81"/>
                <a:gd name="T87" fmla="*/ 419 h 130"/>
                <a:gd name="T88" fmla="*/ 389 w 81"/>
                <a:gd name="T89" fmla="*/ 410 h 130"/>
                <a:gd name="T90" fmla="*/ 405 w 81"/>
                <a:gd name="T91" fmla="*/ 415 h 130"/>
                <a:gd name="T92" fmla="*/ 415 w 81"/>
                <a:gd name="T93" fmla="*/ 429 h 130"/>
                <a:gd name="T94" fmla="*/ 379 w 81"/>
                <a:gd name="T95" fmla="*/ 634 h 130"/>
                <a:gd name="T96" fmla="*/ 0 w 81"/>
                <a:gd name="T97" fmla="*/ 566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11" name="Freeform 46"/>
            <p:cNvSpPr>
              <a:spLocks/>
            </p:cNvSpPr>
            <p:nvPr/>
          </p:nvSpPr>
          <p:spPr bwMode="auto">
            <a:xfrm>
              <a:off x="2162" y="1170"/>
              <a:ext cx="707" cy="424"/>
            </a:xfrm>
            <a:custGeom>
              <a:avLst/>
              <a:gdLst>
                <a:gd name="T0" fmla="*/ 246 w 138"/>
                <a:gd name="T1" fmla="*/ 375 h 87"/>
                <a:gd name="T2" fmla="*/ 231 w 138"/>
                <a:gd name="T3" fmla="*/ 409 h 87"/>
                <a:gd name="T4" fmla="*/ 220 w 138"/>
                <a:gd name="T5" fmla="*/ 390 h 87"/>
                <a:gd name="T6" fmla="*/ 215 w 138"/>
                <a:gd name="T7" fmla="*/ 405 h 87"/>
                <a:gd name="T8" fmla="*/ 195 w 138"/>
                <a:gd name="T9" fmla="*/ 405 h 87"/>
                <a:gd name="T10" fmla="*/ 169 w 138"/>
                <a:gd name="T11" fmla="*/ 400 h 87"/>
                <a:gd name="T12" fmla="*/ 164 w 138"/>
                <a:gd name="T13" fmla="*/ 400 h 87"/>
                <a:gd name="T14" fmla="*/ 149 w 138"/>
                <a:gd name="T15" fmla="*/ 400 h 87"/>
                <a:gd name="T16" fmla="*/ 133 w 138"/>
                <a:gd name="T17" fmla="*/ 400 h 87"/>
                <a:gd name="T18" fmla="*/ 123 w 138"/>
                <a:gd name="T19" fmla="*/ 405 h 87"/>
                <a:gd name="T20" fmla="*/ 118 w 138"/>
                <a:gd name="T21" fmla="*/ 390 h 87"/>
                <a:gd name="T22" fmla="*/ 118 w 138"/>
                <a:gd name="T23" fmla="*/ 375 h 87"/>
                <a:gd name="T24" fmla="*/ 102 w 138"/>
                <a:gd name="T25" fmla="*/ 366 h 87"/>
                <a:gd name="T26" fmla="*/ 102 w 138"/>
                <a:gd name="T27" fmla="*/ 351 h 87"/>
                <a:gd name="T28" fmla="*/ 92 w 138"/>
                <a:gd name="T29" fmla="*/ 336 h 87"/>
                <a:gd name="T30" fmla="*/ 92 w 138"/>
                <a:gd name="T31" fmla="*/ 307 h 87"/>
                <a:gd name="T32" fmla="*/ 87 w 138"/>
                <a:gd name="T33" fmla="*/ 292 h 87"/>
                <a:gd name="T34" fmla="*/ 82 w 138"/>
                <a:gd name="T35" fmla="*/ 288 h 87"/>
                <a:gd name="T36" fmla="*/ 77 w 138"/>
                <a:gd name="T37" fmla="*/ 288 h 87"/>
                <a:gd name="T38" fmla="*/ 56 w 138"/>
                <a:gd name="T39" fmla="*/ 302 h 87"/>
                <a:gd name="T40" fmla="*/ 46 w 138"/>
                <a:gd name="T41" fmla="*/ 283 h 87"/>
                <a:gd name="T42" fmla="*/ 46 w 138"/>
                <a:gd name="T43" fmla="*/ 273 h 87"/>
                <a:gd name="T44" fmla="*/ 56 w 138"/>
                <a:gd name="T45" fmla="*/ 258 h 87"/>
                <a:gd name="T46" fmla="*/ 56 w 138"/>
                <a:gd name="T47" fmla="*/ 244 h 87"/>
                <a:gd name="T48" fmla="*/ 61 w 138"/>
                <a:gd name="T49" fmla="*/ 234 h 87"/>
                <a:gd name="T50" fmla="*/ 72 w 138"/>
                <a:gd name="T51" fmla="*/ 205 h 87"/>
                <a:gd name="T52" fmla="*/ 56 w 138"/>
                <a:gd name="T53" fmla="*/ 195 h 87"/>
                <a:gd name="T54" fmla="*/ 41 w 138"/>
                <a:gd name="T55" fmla="*/ 185 h 87"/>
                <a:gd name="T56" fmla="*/ 31 w 138"/>
                <a:gd name="T57" fmla="*/ 151 h 87"/>
                <a:gd name="T58" fmla="*/ 10 w 138"/>
                <a:gd name="T59" fmla="*/ 132 h 87"/>
                <a:gd name="T60" fmla="*/ 10 w 138"/>
                <a:gd name="T61" fmla="*/ 122 h 87"/>
                <a:gd name="T62" fmla="*/ 10 w 138"/>
                <a:gd name="T63" fmla="*/ 97 h 87"/>
                <a:gd name="T64" fmla="*/ 15 w 138"/>
                <a:gd name="T65" fmla="*/ 0 h 87"/>
                <a:gd name="T66" fmla="*/ 251 w 138"/>
                <a:gd name="T67" fmla="*/ 39 h 87"/>
                <a:gd name="T68" fmla="*/ 707 w 138"/>
                <a:gd name="T69" fmla="*/ 93 h 87"/>
                <a:gd name="T70" fmla="*/ 676 w 138"/>
                <a:gd name="T71" fmla="*/ 424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12" name="Freeform 47"/>
            <p:cNvSpPr>
              <a:spLocks/>
            </p:cNvSpPr>
            <p:nvPr/>
          </p:nvSpPr>
          <p:spPr bwMode="auto">
            <a:xfrm>
              <a:off x="1737" y="1677"/>
              <a:ext cx="440" cy="649"/>
            </a:xfrm>
            <a:custGeom>
              <a:avLst/>
              <a:gdLst>
                <a:gd name="T0" fmla="*/ 67 w 86"/>
                <a:gd name="T1" fmla="*/ 0 h 133"/>
                <a:gd name="T2" fmla="*/ 0 w 86"/>
                <a:gd name="T3" fmla="*/ 249 h 133"/>
                <a:gd name="T4" fmla="*/ 287 w 86"/>
                <a:gd name="T5" fmla="*/ 649 h 133"/>
                <a:gd name="T6" fmla="*/ 287 w 86"/>
                <a:gd name="T7" fmla="*/ 644 h 133"/>
                <a:gd name="T8" fmla="*/ 287 w 86"/>
                <a:gd name="T9" fmla="*/ 639 h 133"/>
                <a:gd name="T10" fmla="*/ 292 w 86"/>
                <a:gd name="T11" fmla="*/ 620 h 133"/>
                <a:gd name="T12" fmla="*/ 292 w 86"/>
                <a:gd name="T13" fmla="*/ 615 h 133"/>
                <a:gd name="T14" fmla="*/ 292 w 86"/>
                <a:gd name="T15" fmla="*/ 576 h 133"/>
                <a:gd name="T16" fmla="*/ 292 w 86"/>
                <a:gd name="T17" fmla="*/ 561 h 133"/>
                <a:gd name="T18" fmla="*/ 292 w 86"/>
                <a:gd name="T19" fmla="*/ 556 h 133"/>
                <a:gd name="T20" fmla="*/ 307 w 86"/>
                <a:gd name="T21" fmla="*/ 556 h 133"/>
                <a:gd name="T22" fmla="*/ 317 w 86"/>
                <a:gd name="T23" fmla="*/ 556 h 133"/>
                <a:gd name="T24" fmla="*/ 322 w 86"/>
                <a:gd name="T25" fmla="*/ 561 h 133"/>
                <a:gd name="T26" fmla="*/ 322 w 86"/>
                <a:gd name="T27" fmla="*/ 566 h 133"/>
                <a:gd name="T28" fmla="*/ 327 w 86"/>
                <a:gd name="T29" fmla="*/ 571 h 133"/>
                <a:gd name="T30" fmla="*/ 338 w 86"/>
                <a:gd name="T31" fmla="*/ 571 h 133"/>
                <a:gd name="T32" fmla="*/ 348 w 86"/>
                <a:gd name="T33" fmla="*/ 537 h 133"/>
                <a:gd name="T34" fmla="*/ 358 w 86"/>
                <a:gd name="T35" fmla="*/ 493 h 133"/>
                <a:gd name="T36" fmla="*/ 440 w 86"/>
                <a:gd name="T37" fmla="*/ 83 h 133"/>
                <a:gd name="T38" fmla="*/ 251 w 86"/>
                <a:gd name="T39" fmla="*/ 44 h 133"/>
                <a:gd name="T40" fmla="*/ 67 w 86"/>
                <a:gd name="T41" fmla="*/ 0 h 133"/>
                <a:gd name="T42" fmla="*/ 6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13" name="Freeform 48"/>
            <p:cNvSpPr>
              <a:spLocks/>
            </p:cNvSpPr>
            <p:nvPr/>
          </p:nvSpPr>
          <p:spPr bwMode="auto">
            <a:xfrm>
              <a:off x="1967" y="2170"/>
              <a:ext cx="467" cy="517"/>
            </a:xfrm>
            <a:custGeom>
              <a:avLst/>
              <a:gdLst>
                <a:gd name="T0" fmla="*/ 400 w 91"/>
                <a:gd name="T1" fmla="*/ 517 h 106"/>
                <a:gd name="T2" fmla="*/ 467 w 91"/>
                <a:gd name="T3" fmla="*/ 49 h 106"/>
                <a:gd name="T4" fmla="*/ 128 w 91"/>
                <a:gd name="T5" fmla="*/ 0 h 106"/>
                <a:gd name="T6" fmla="*/ 128 w 91"/>
                <a:gd name="T7" fmla="*/ 0 h 106"/>
                <a:gd name="T8" fmla="*/ 118 w 91"/>
                <a:gd name="T9" fmla="*/ 44 h 106"/>
                <a:gd name="T10" fmla="*/ 108 w 91"/>
                <a:gd name="T11" fmla="*/ 78 h 106"/>
                <a:gd name="T12" fmla="*/ 98 w 91"/>
                <a:gd name="T13" fmla="*/ 78 h 106"/>
                <a:gd name="T14" fmla="*/ 92 w 91"/>
                <a:gd name="T15" fmla="*/ 73 h 106"/>
                <a:gd name="T16" fmla="*/ 92 w 91"/>
                <a:gd name="T17" fmla="*/ 68 h 106"/>
                <a:gd name="T18" fmla="*/ 87 w 91"/>
                <a:gd name="T19" fmla="*/ 63 h 106"/>
                <a:gd name="T20" fmla="*/ 77 w 91"/>
                <a:gd name="T21" fmla="*/ 63 h 106"/>
                <a:gd name="T22" fmla="*/ 62 w 91"/>
                <a:gd name="T23" fmla="*/ 63 h 106"/>
                <a:gd name="T24" fmla="*/ 62 w 91"/>
                <a:gd name="T25" fmla="*/ 68 h 106"/>
                <a:gd name="T26" fmla="*/ 62 w 91"/>
                <a:gd name="T27" fmla="*/ 83 h 106"/>
                <a:gd name="T28" fmla="*/ 62 w 91"/>
                <a:gd name="T29" fmla="*/ 122 h 106"/>
                <a:gd name="T30" fmla="*/ 62 w 91"/>
                <a:gd name="T31" fmla="*/ 127 h 106"/>
                <a:gd name="T32" fmla="*/ 56 w 91"/>
                <a:gd name="T33" fmla="*/ 146 h 106"/>
                <a:gd name="T34" fmla="*/ 56 w 91"/>
                <a:gd name="T35" fmla="*/ 151 h 106"/>
                <a:gd name="T36" fmla="*/ 56 w 91"/>
                <a:gd name="T37" fmla="*/ 156 h 106"/>
                <a:gd name="T38" fmla="*/ 56 w 91"/>
                <a:gd name="T39" fmla="*/ 166 h 106"/>
                <a:gd name="T40" fmla="*/ 56 w 91"/>
                <a:gd name="T41" fmla="*/ 171 h 106"/>
                <a:gd name="T42" fmla="*/ 56 w 91"/>
                <a:gd name="T43" fmla="*/ 176 h 106"/>
                <a:gd name="T44" fmla="*/ 62 w 91"/>
                <a:gd name="T45" fmla="*/ 185 h 106"/>
                <a:gd name="T46" fmla="*/ 62 w 91"/>
                <a:gd name="T47" fmla="*/ 190 h 106"/>
                <a:gd name="T48" fmla="*/ 62 w 91"/>
                <a:gd name="T49" fmla="*/ 200 h 106"/>
                <a:gd name="T50" fmla="*/ 67 w 91"/>
                <a:gd name="T51" fmla="*/ 210 h 106"/>
                <a:gd name="T52" fmla="*/ 67 w 91"/>
                <a:gd name="T53" fmla="*/ 210 h 106"/>
                <a:gd name="T54" fmla="*/ 72 w 91"/>
                <a:gd name="T55" fmla="*/ 215 h 106"/>
                <a:gd name="T56" fmla="*/ 77 w 91"/>
                <a:gd name="T57" fmla="*/ 224 h 106"/>
                <a:gd name="T58" fmla="*/ 72 w 91"/>
                <a:gd name="T59" fmla="*/ 224 h 106"/>
                <a:gd name="T60" fmla="*/ 72 w 91"/>
                <a:gd name="T61" fmla="*/ 224 h 106"/>
                <a:gd name="T62" fmla="*/ 62 w 91"/>
                <a:gd name="T63" fmla="*/ 229 h 106"/>
                <a:gd name="T64" fmla="*/ 51 w 91"/>
                <a:gd name="T65" fmla="*/ 234 h 106"/>
                <a:gd name="T66" fmla="*/ 46 w 91"/>
                <a:gd name="T67" fmla="*/ 244 h 106"/>
                <a:gd name="T68" fmla="*/ 36 w 91"/>
                <a:gd name="T69" fmla="*/ 268 h 106"/>
                <a:gd name="T70" fmla="*/ 26 w 91"/>
                <a:gd name="T71" fmla="*/ 283 h 106"/>
                <a:gd name="T72" fmla="*/ 15 w 91"/>
                <a:gd name="T73" fmla="*/ 283 h 106"/>
                <a:gd name="T74" fmla="*/ 15 w 91"/>
                <a:gd name="T75" fmla="*/ 288 h 106"/>
                <a:gd name="T76" fmla="*/ 21 w 91"/>
                <a:gd name="T77" fmla="*/ 293 h 106"/>
                <a:gd name="T78" fmla="*/ 15 w 91"/>
                <a:gd name="T79" fmla="*/ 298 h 106"/>
                <a:gd name="T80" fmla="*/ 15 w 91"/>
                <a:gd name="T81" fmla="*/ 307 h 106"/>
                <a:gd name="T82" fmla="*/ 15 w 91"/>
                <a:gd name="T83" fmla="*/ 312 h 106"/>
                <a:gd name="T84" fmla="*/ 26 w 91"/>
                <a:gd name="T85" fmla="*/ 322 h 106"/>
                <a:gd name="T86" fmla="*/ 31 w 91"/>
                <a:gd name="T87" fmla="*/ 327 h 106"/>
                <a:gd name="T88" fmla="*/ 26 w 91"/>
                <a:gd name="T89" fmla="*/ 327 h 106"/>
                <a:gd name="T90" fmla="*/ 26 w 91"/>
                <a:gd name="T91" fmla="*/ 337 h 106"/>
                <a:gd name="T92" fmla="*/ 21 w 91"/>
                <a:gd name="T93" fmla="*/ 341 h 106"/>
                <a:gd name="T94" fmla="*/ 15 w 91"/>
                <a:gd name="T95" fmla="*/ 341 h 106"/>
                <a:gd name="T96" fmla="*/ 5 w 91"/>
                <a:gd name="T97" fmla="*/ 337 h 106"/>
                <a:gd name="T98" fmla="*/ 0 w 91"/>
                <a:gd name="T99" fmla="*/ 356 h 106"/>
                <a:gd name="T100" fmla="*/ 251 w 91"/>
                <a:gd name="T101" fmla="*/ 497 h 106"/>
                <a:gd name="T102" fmla="*/ 400 w 91"/>
                <a:gd name="T103" fmla="*/ 517 h 106"/>
                <a:gd name="T104" fmla="*/ 400 w 91"/>
                <a:gd name="T105" fmla="*/ 517 h 106"/>
                <a:gd name="T106" fmla="*/ 400 w 91"/>
                <a:gd name="T107" fmla="*/ 51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14" name="Freeform 49"/>
            <p:cNvSpPr>
              <a:spLocks/>
            </p:cNvSpPr>
            <p:nvPr/>
          </p:nvSpPr>
          <p:spPr bwMode="auto">
            <a:xfrm>
              <a:off x="3264" y="1248"/>
              <a:ext cx="455" cy="487"/>
            </a:xfrm>
            <a:custGeom>
              <a:avLst/>
              <a:gdLst>
                <a:gd name="T0" fmla="*/ 41 w 89"/>
                <a:gd name="T1" fmla="*/ 336 h 100"/>
                <a:gd name="T2" fmla="*/ 20 w 89"/>
                <a:gd name="T3" fmla="*/ 312 h 100"/>
                <a:gd name="T4" fmla="*/ 36 w 89"/>
                <a:gd name="T5" fmla="*/ 292 h 100"/>
                <a:gd name="T6" fmla="*/ 36 w 89"/>
                <a:gd name="T7" fmla="*/ 273 h 100"/>
                <a:gd name="T8" fmla="*/ 26 w 89"/>
                <a:gd name="T9" fmla="*/ 229 h 100"/>
                <a:gd name="T10" fmla="*/ 26 w 89"/>
                <a:gd name="T11" fmla="*/ 209 h 100"/>
                <a:gd name="T12" fmla="*/ 20 w 89"/>
                <a:gd name="T13" fmla="*/ 161 h 100"/>
                <a:gd name="T14" fmla="*/ 10 w 89"/>
                <a:gd name="T15" fmla="*/ 127 h 100"/>
                <a:gd name="T16" fmla="*/ 0 w 89"/>
                <a:gd name="T17" fmla="*/ 78 h 100"/>
                <a:gd name="T18" fmla="*/ 5 w 89"/>
                <a:gd name="T19" fmla="*/ 58 h 100"/>
                <a:gd name="T20" fmla="*/ 0 w 89"/>
                <a:gd name="T21" fmla="*/ 34 h 100"/>
                <a:gd name="T22" fmla="*/ 118 w 89"/>
                <a:gd name="T23" fmla="*/ 15 h 100"/>
                <a:gd name="T24" fmla="*/ 128 w 89"/>
                <a:gd name="T25" fmla="*/ 5 h 100"/>
                <a:gd name="T26" fmla="*/ 143 w 89"/>
                <a:gd name="T27" fmla="*/ 24 h 100"/>
                <a:gd name="T28" fmla="*/ 143 w 89"/>
                <a:gd name="T29" fmla="*/ 49 h 100"/>
                <a:gd name="T30" fmla="*/ 164 w 89"/>
                <a:gd name="T31" fmla="*/ 58 h 100"/>
                <a:gd name="T32" fmla="*/ 174 w 89"/>
                <a:gd name="T33" fmla="*/ 63 h 100"/>
                <a:gd name="T34" fmla="*/ 194 w 89"/>
                <a:gd name="T35" fmla="*/ 63 h 100"/>
                <a:gd name="T36" fmla="*/ 199 w 89"/>
                <a:gd name="T37" fmla="*/ 68 h 100"/>
                <a:gd name="T38" fmla="*/ 220 w 89"/>
                <a:gd name="T39" fmla="*/ 63 h 100"/>
                <a:gd name="T40" fmla="*/ 261 w 89"/>
                <a:gd name="T41" fmla="*/ 68 h 100"/>
                <a:gd name="T42" fmla="*/ 266 w 89"/>
                <a:gd name="T43" fmla="*/ 73 h 100"/>
                <a:gd name="T44" fmla="*/ 271 w 89"/>
                <a:gd name="T45" fmla="*/ 73 h 100"/>
                <a:gd name="T46" fmla="*/ 276 w 89"/>
                <a:gd name="T47" fmla="*/ 88 h 100"/>
                <a:gd name="T48" fmla="*/ 291 w 89"/>
                <a:gd name="T49" fmla="*/ 83 h 100"/>
                <a:gd name="T50" fmla="*/ 302 w 89"/>
                <a:gd name="T51" fmla="*/ 83 h 100"/>
                <a:gd name="T52" fmla="*/ 317 w 89"/>
                <a:gd name="T53" fmla="*/ 93 h 100"/>
                <a:gd name="T54" fmla="*/ 327 w 89"/>
                <a:gd name="T55" fmla="*/ 102 h 100"/>
                <a:gd name="T56" fmla="*/ 348 w 89"/>
                <a:gd name="T57" fmla="*/ 102 h 100"/>
                <a:gd name="T58" fmla="*/ 373 w 89"/>
                <a:gd name="T59" fmla="*/ 88 h 100"/>
                <a:gd name="T60" fmla="*/ 414 w 89"/>
                <a:gd name="T61" fmla="*/ 97 h 100"/>
                <a:gd name="T62" fmla="*/ 424 w 89"/>
                <a:gd name="T63" fmla="*/ 97 h 100"/>
                <a:gd name="T64" fmla="*/ 440 w 89"/>
                <a:gd name="T65" fmla="*/ 102 h 100"/>
                <a:gd name="T66" fmla="*/ 445 w 89"/>
                <a:gd name="T67" fmla="*/ 107 h 100"/>
                <a:gd name="T68" fmla="*/ 414 w 89"/>
                <a:gd name="T69" fmla="*/ 122 h 100"/>
                <a:gd name="T70" fmla="*/ 399 w 89"/>
                <a:gd name="T71" fmla="*/ 136 h 100"/>
                <a:gd name="T72" fmla="*/ 373 w 89"/>
                <a:gd name="T73" fmla="*/ 146 h 100"/>
                <a:gd name="T74" fmla="*/ 302 w 89"/>
                <a:gd name="T75" fmla="*/ 214 h 100"/>
                <a:gd name="T76" fmla="*/ 291 w 89"/>
                <a:gd name="T77" fmla="*/ 224 h 100"/>
                <a:gd name="T78" fmla="*/ 291 w 89"/>
                <a:gd name="T79" fmla="*/ 273 h 100"/>
                <a:gd name="T80" fmla="*/ 266 w 89"/>
                <a:gd name="T81" fmla="*/ 287 h 100"/>
                <a:gd name="T82" fmla="*/ 266 w 89"/>
                <a:gd name="T83" fmla="*/ 297 h 100"/>
                <a:gd name="T84" fmla="*/ 266 w 89"/>
                <a:gd name="T85" fmla="*/ 317 h 100"/>
                <a:gd name="T86" fmla="*/ 271 w 89"/>
                <a:gd name="T87" fmla="*/ 336 h 100"/>
                <a:gd name="T88" fmla="*/ 266 w 89"/>
                <a:gd name="T89" fmla="*/ 356 h 100"/>
                <a:gd name="T90" fmla="*/ 271 w 89"/>
                <a:gd name="T91" fmla="*/ 385 h 100"/>
                <a:gd name="T92" fmla="*/ 281 w 89"/>
                <a:gd name="T93" fmla="*/ 390 h 100"/>
                <a:gd name="T94" fmla="*/ 297 w 89"/>
                <a:gd name="T95" fmla="*/ 394 h 100"/>
                <a:gd name="T96" fmla="*/ 302 w 89"/>
                <a:gd name="T97" fmla="*/ 404 h 100"/>
                <a:gd name="T98" fmla="*/ 327 w 89"/>
                <a:gd name="T99" fmla="*/ 424 h 100"/>
                <a:gd name="T100" fmla="*/ 368 w 89"/>
                <a:gd name="T101" fmla="*/ 448 h 100"/>
                <a:gd name="T102" fmla="*/ 368 w 89"/>
                <a:gd name="T103" fmla="*/ 463 h 100"/>
                <a:gd name="T104" fmla="*/ 41 w 89"/>
                <a:gd name="T105" fmla="*/ 48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15" name="Freeform 50"/>
            <p:cNvSpPr>
              <a:spLocks/>
            </p:cNvSpPr>
            <p:nvPr/>
          </p:nvSpPr>
          <p:spPr bwMode="auto">
            <a:xfrm>
              <a:off x="3473" y="2604"/>
              <a:ext cx="395" cy="322"/>
            </a:xfrm>
            <a:custGeom>
              <a:avLst/>
              <a:gdLst>
                <a:gd name="T0" fmla="*/ 210 w 77"/>
                <a:gd name="T1" fmla="*/ 5 h 66"/>
                <a:gd name="T2" fmla="*/ 226 w 77"/>
                <a:gd name="T3" fmla="*/ 49 h 66"/>
                <a:gd name="T4" fmla="*/ 221 w 77"/>
                <a:gd name="T5" fmla="*/ 63 h 66"/>
                <a:gd name="T6" fmla="*/ 205 w 77"/>
                <a:gd name="T7" fmla="*/ 107 h 66"/>
                <a:gd name="T8" fmla="*/ 328 w 77"/>
                <a:gd name="T9" fmla="*/ 161 h 66"/>
                <a:gd name="T10" fmla="*/ 328 w 77"/>
                <a:gd name="T11" fmla="*/ 195 h 66"/>
                <a:gd name="T12" fmla="*/ 323 w 77"/>
                <a:gd name="T13" fmla="*/ 220 h 66"/>
                <a:gd name="T14" fmla="*/ 298 w 77"/>
                <a:gd name="T15" fmla="*/ 215 h 66"/>
                <a:gd name="T16" fmla="*/ 287 w 77"/>
                <a:gd name="T17" fmla="*/ 239 h 66"/>
                <a:gd name="T18" fmla="*/ 318 w 77"/>
                <a:gd name="T19" fmla="*/ 234 h 66"/>
                <a:gd name="T20" fmla="*/ 339 w 77"/>
                <a:gd name="T21" fmla="*/ 229 h 66"/>
                <a:gd name="T22" fmla="*/ 328 w 77"/>
                <a:gd name="T23" fmla="*/ 239 h 66"/>
                <a:gd name="T24" fmla="*/ 339 w 77"/>
                <a:gd name="T25" fmla="*/ 249 h 66"/>
                <a:gd name="T26" fmla="*/ 364 w 77"/>
                <a:gd name="T27" fmla="*/ 229 h 66"/>
                <a:gd name="T28" fmla="*/ 380 w 77"/>
                <a:gd name="T29" fmla="*/ 234 h 66"/>
                <a:gd name="T30" fmla="*/ 374 w 77"/>
                <a:gd name="T31" fmla="*/ 249 h 66"/>
                <a:gd name="T32" fmla="*/ 349 w 77"/>
                <a:gd name="T33" fmla="*/ 273 h 66"/>
                <a:gd name="T34" fmla="*/ 364 w 77"/>
                <a:gd name="T35" fmla="*/ 293 h 66"/>
                <a:gd name="T36" fmla="*/ 395 w 77"/>
                <a:gd name="T37" fmla="*/ 317 h 66"/>
                <a:gd name="T38" fmla="*/ 364 w 77"/>
                <a:gd name="T39" fmla="*/ 307 h 66"/>
                <a:gd name="T40" fmla="*/ 328 w 77"/>
                <a:gd name="T41" fmla="*/ 288 h 66"/>
                <a:gd name="T42" fmla="*/ 313 w 77"/>
                <a:gd name="T43" fmla="*/ 302 h 66"/>
                <a:gd name="T44" fmla="*/ 308 w 77"/>
                <a:gd name="T45" fmla="*/ 317 h 66"/>
                <a:gd name="T46" fmla="*/ 292 w 77"/>
                <a:gd name="T47" fmla="*/ 307 h 66"/>
                <a:gd name="T48" fmla="*/ 277 w 77"/>
                <a:gd name="T49" fmla="*/ 307 h 66"/>
                <a:gd name="T50" fmla="*/ 251 w 77"/>
                <a:gd name="T51" fmla="*/ 312 h 66"/>
                <a:gd name="T52" fmla="*/ 210 w 77"/>
                <a:gd name="T53" fmla="*/ 288 h 66"/>
                <a:gd name="T54" fmla="*/ 195 w 77"/>
                <a:gd name="T55" fmla="*/ 278 h 66"/>
                <a:gd name="T56" fmla="*/ 190 w 77"/>
                <a:gd name="T57" fmla="*/ 273 h 66"/>
                <a:gd name="T58" fmla="*/ 174 w 77"/>
                <a:gd name="T59" fmla="*/ 268 h 66"/>
                <a:gd name="T60" fmla="*/ 169 w 77"/>
                <a:gd name="T61" fmla="*/ 263 h 66"/>
                <a:gd name="T62" fmla="*/ 159 w 77"/>
                <a:gd name="T63" fmla="*/ 283 h 66"/>
                <a:gd name="T64" fmla="*/ 77 w 77"/>
                <a:gd name="T65" fmla="*/ 273 h 66"/>
                <a:gd name="T66" fmla="*/ 21 w 77"/>
                <a:gd name="T67" fmla="*/ 268 h 66"/>
                <a:gd name="T68" fmla="*/ 26 w 77"/>
                <a:gd name="T69" fmla="*/ 259 h 66"/>
                <a:gd name="T70" fmla="*/ 31 w 77"/>
                <a:gd name="T71" fmla="*/ 224 h 66"/>
                <a:gd name="T72" fmla="*/ 31 w 77"/>
                <a:gd name="T73" fmla="*/ 205 h 66"/>
                <a:gd name="T74" fmla="*/ 46 w 77"/>
                <a:gd name="T75" fmla="*/ 181 h 66"/>
                <a:gd name="T76" fmla="*/ 36 w 77"/>
                <a:gd name="T77" fmla="*/ 146 h 66"/>
                <a:gd name="T78" fmla="*/ 31 w 77"/>
                <a:gd name="T79" fmla="*/ 137 h 66"/>
                <a:gd name="T80" fmla="*/ 21 w 77"/>
                <a:gd name="T81" fmla="*/ 122 h 66"/>
                <a:gd name="T82" fmla="*/ 5 w 77"/>
                <a:gd name="T83" fmla="*/ 93 h 66"/>
                <a:gd name="T84" fmla="*/ 0 w 77"/>
                <a:gd name="T85" fmla="*/ 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716" name="Freeform 51"/>
            <p:cNvSpPr>
              <a:spLocks/>
            </p:cNvSpPr>
            <p:nvPr/>
          </p:nvSpPr>
          <p:spPr bwMode="auto">
            <a:xfrm>
              <a:off x="3632" y="1799"/>
              <a:ext cx="277" cy="463"/>
            </a:xfrm>
            <a:custGeom>
              <a:avLst/>
              <a:gdLst>
                <a:gd name="T0" fmla="*/ 46 w 54"/>
                <a:gd name="T1" fmla="*/ 10 h 95"/>
                <a:gd name="T2" fmla="*/ 62 w 54"/>
                <a:gd name="T3" fmla="*/ 24 h 95"/>
                <a:gd name="T4" fmla="*/ 77 w 54"/>
                <a:gd name="T5" fmla="*/ 39 h 95"/>
                <a:gd name="T6" fmla="*/ 77 w 54"/>
                <a:gd name="T7" fmla="*/ 58 h 95"/>
                <a:gd name="T8" fmla="*/ 72 w 54"/>
                <a:gd name="T9" fmla="*/ 73 h 95"/>
                <a:gd name="T10" fmla="*/ 56 w 54"/>
                <a:gd name="T11" fmla="*/ 93 h 95"/>
                <a:gd name="T12" fmla="*/ 46 w 54"/>
                <a:gd name="T13" fmla="*/ 97 h 95"/>
                <a:gd name="T14" fmla="*/ 26 w 54"/>
                <a:gd name="T15" fmla="*/ 102 h 95"/>
                <a:gd name="T16" fmla="*/ 21 w 54"/>
                <a:gd name="T17" fmla="*/ 117 h 95"/>
                <a:gd name="T18" fmla="*/ 31 w 54"/>
                <a:gd name="T19" fmla="*/ 132 h 95"/>
                <a:gd name="T20" fmla="*/ 21 w 54"/>
                <a:gd name="T21" fmla="*/ 166 h 95"/>
                <a:gd name="T22" fmla="*/ 5 w 54"/>
                <a:gd name="T23" fmla="*/ 175 h 95"/>
                <a:gd name="T24" fmla="*/ 0 w 54"/>
                <a:gd name="T25" fmla="*/ 190 h 95"/>
                <a:gd name="T26" fmla="*/ 0 w 54"/>
                <a:gd name="T27" fmla="*/ 200 h 95"/>
                <a:gd name="T28" fmla="*/ 5 w 54"/>
                <a:gd name="T29" fmla="*/ 234 h 95"/>
                <a:gd name="T30" fmla="*/ 26 w 54"/>
                <a:gd name="T31" fmla="*/ 258 h 95"/>
                <a:gd name="T32" fmla="*/ 51 w 54"/>
                <a:gd name="T33" fmla="*/ 278 h 95"/>
                <a:gd name="T34" fmla="*/ 67 w 54"/>
                <a:gd name="T35" fmla="*/ 312 h 95"/>
                <a:gd name="T36" fmla="*/ 77 w 54"/>
                <a:gd name="T37" fmla="*/ 302 h 95"/>
                <a:gd name="T38" fmla="*/ 97 w 54"/>
                <a:gd name="T39" fmla="*/ 317 h 95"/>
                <a:gd name="T40" fmla="*/ 97 w 54"/>
                <a:gd name="T41" fmla="*/ 336 h 95"/>
                <a:gd name="T42" fmla="*/ 82 w 54"/>
                <a:gd name="T43" fmla="*/ 356 h 95"/>
                <a:gd name="T44" fmla="*/ 97 w 54"/>
                <a:gd name="T45" fmla="*/ 380 h 95"/>
                <a:gd name="T46" fmla="*/ 123 w 54"/>
                <a:gd name="T47" fmla="*/ 395 h 95"/>
                <a:gd name="T48" fmla="*/ 149 w 54"/>
                <a:gd name="T49" fmla="*/ 424 h 95"/>
                <a:gd name="T50" fmla="*/ 154 w 54"/>
                <a:gd name="T51" fmla="*/ 434 h 95"/>
                <a:gd name="T52" fmla="*/ 149 w 54"/>
                <a:gd name="T53" fmla="*/ 444 h 95"/>
                <a:gd name="T54" fmla="*/ 164 w 54"/>
                <a:gd name="T55" fmla="*/ 463 h 95"/>
                <a:gd name="T56" fmla="*/ 169 w 54"/>
                <a:gd name="T57" fmla="*/ 458 h 95"/>
                <a:gd name="T58" fmla="*/ 174 w 54"/>
                <a:gd name="T59" fmla="*/ 448 h 95"/>
                <a:gd name="T60" fmla="*/ 195 w 54"/>
                <a:gd name="T61" fmla="*/ 444 h 95"/>
                <a:gd name="T62" fmla="*/ 215 w 54"/>
                <a:gd name="T63" fmla="*/ 453 h 95"/>
                <a:gd name="T64" fmla="*/ 221 w 54"/>
                <a:gd name="T65" fmla="*/ 434 h 95"/>
                <a:gd name="T66" fmla="*/ 226 w 54"/>
                <a:gd name="T67" fmla="*/ 424 h 95"/>
                <a:gd name="T68" fmla="*/ 246 w 54"/>
                <a:gd name="T69" fmla="*/ 414 h 95"/>
                <a:gd name="T70" fmla="*/ 241 w 54"/>
                <a:gd name="T71" fmla="*/ 405 h 95"/>
                <a:gd name="T72" fmla="*/ 241 w 54"/>
                <a:gd name="T73" fmla="*/ 395 h 95"/>
                <a:gd name="T74" fmla="*/ 246 w 54"/>
                <a:gd name="T75" fmla="*/ 390 h 95"/>
                <a:gd name="T76" fmla="*/ 246 w 54"/>
                <a:gd name="T77" fmla="*/ 385 h 95"/>
                <a:gd name="T78" fmla="*/ 246 w 54"/>
                <a:gd name="T79" fmla="*/ 356 h 95"/>
                <a:gd name="T80" fmla="*/ 267 w 54"/>
                <a:gd name="T81" fmla="*/ 331 h 95"/>
                <a:gd name="T82" fmla="*/ 277 w 54"/>
                <a:gd name="T83" fmla="*/ 312 h 95"/>
                <a:gd name="T84" fmla="*/ 267 w 54"/>
                <a:gd name="T85" fmla="*/ 278 h 95"/>
                <a:gd name="T86" fmla="*/ 267 w 54"/>
                <a:gd name="T87" fmla="*/ 263 h 95"/>
                <a:gd name="T88" fmla="*/ 251 w 54"/>
                <a:gd name="T89" fmla="*/ 63 h 95"/>
                <a:gd name="T90" fmla="*/ 246 w 54"/>
                <a:gd name="T91" fmla="*/ 54 h 95"/>
                <a:gd name="T92" fmla="*/ 236 w 54"/>
                <a:gd name="T93" fmla="*/ 29 h 95"/>
                <a:gd name="T94" fmla="*/ 226 w 54"/>
                <a:gd name="T95" fmla="*/ 15 h 95"/>
                <a:gd name="T96" fmla="*/ 226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28717" name="Group 52"/>
            <p:cNvGrpSpPr>
              <a:grpSpLocks/>
            </p:cNvGrpSpPr>
            <p:nvPr/>
          </p:nvGrpSpPr>
          <p:grpSpPr bwMode="auto">
            <a:xfrm>
              <a:off x="3668" y="1384"/>
              <a:ext cx="523" cy="468"/>
              <a:chOff x="3562" y="1636"/>
              <a:chExt cx="497" cy="468"/>
            </a:xfrm>
          </p:grpSpPr>
          <p:sp>
            <p:nvSpPr>
              <p:cNvPr id="28741" name="Freeform 53"/>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742" name="Freeform 54"/>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28718" name="Freeform 55"/>
            <p:cNvSpPr>
              <a:spLocks/>
            </p:cNvSpPr>
            <p:nvPr/>
          </p:nvSpPr>
          <p:spPr bwMode="auto">
            <a:xfrm>
              <a:off x="3878" y="1838"/>
              <a:ext cx="206" cy="351"/>
            </a:xfrm>
            <a:custGeom>
              <a:avLst/>
              <a:gdLst>
                <a:gd name="T0" fmla="*/ 5 w 40"/>
                <a:gd name="T1" fmla="*/ 24 h 72"/>
                <a:gd name="T2" fmla="*/ 21 w 40"/>
                <a:gd name="T3" fmla="*/ 219 h 72"/>
                <a:gd name="T4" fmla="*/ 21 w 40"/>
                <a:gd name="T5" fmla="*/ 224 h 72"/>
                <a:gd name="T6" fmla="*/ 21 w 40"/>
                <a:gd name="T7" fmla="*/ 229 h 72"/>
                <a:gd name="T8" fmla="*/ 21 w 40"/>
                <a:gd name="T9" fmla="*/ 239 h 72"/>
                <a:gd name="T10" fmla="*/ 26 w 40"/>
                <a:gd name="T11" fmla="*/ 253 h 72"/>
                <a:gd name="T12" fmla="*/ 31 w 40"/>
                <a:gd name="T13" fmla="*/ 273 h 72"/>
                <a:gd name="T14" fmla="*/ 21 w 40"/>
                <a:gd name="T15" fmla="*/ 288 h 72"/>
                <a:gd name="T16" fmla="*/ 21 w 40"/>
                <a:gd name="T17" fmla="*/ 292 h 72"/>
                <a:gd name="T18" fmla="*/ 10 w 40"/>
                <a:gd name="T19" fmla="*/ 307 h 72"/>
                <a:gd name="T20" fmla="*/ 0 w 40"/>
                <a:gd name="T21" fmla="*/ 317 h 72"/>
                <a:gd name="T22" fmla="*/ 0 w 40"/>
                <a:gd name="T23" fmla="*/ 332 h 72"/>
                <a:gd name="T24" fmla="*/ 0 w 40"/>
                <a:gd name="T25" fmla="*/ 346 h 72"/>
                <a:gd name="T26" fmla="*/ 0 w 40"/>
                <a:gd name="T27" fmla="*/ 346 h 72"/>
                <a:gd name="T28" fmla="*/ 0 w 40"/>
                <a:gd name="T29" fmla="*/ 351 h 72"/>
                <a:gd name="T30" fmla="*/ 0 w 40"/>
                <a:gd name="T31" fmla="*/ 351 h 72"/>
                <a:gd name="T32" fmla="*/ 5 w 40"/>
                <a:gd name="T33" fmla="*/ 351 h 72"/>
                <a:gd name="T34" fmla="*/ 10 w 40"/>
                <a:gd name="T35" fmla="*/ 351 h 72"/>
                <a:gd name="T36" fmla="*/ 10 w 40"/>
                <a:gd name="T37" fmla="*/ 346 h 72"/>
                <a:gd name="T38" fmla="*/ 10 w 40"/>
                <a:gd name="T39" fmla="*/ 341 h 72"/>
                <a:gd name="T40" fmla="*/ 26 w 40"/>
                <a:gd name="T41" fmla="*/ 341 h 72"/>
                <a:gd name="T42" fmla="*/ 41 w 40"/>
                <a:gd name="T43" fmla="*/ 336 h 72"/>
                <a:gd name="T44" fmla="*/ 62 w 40"/>
                <a:gd name="T45" fmla="*/ 346 h 72"/>
                <a:gd name="T46" fmla="*/ 62 w 40"/>
                <a:gd name="T47" fmla="*/ 346 h 72"/>
                <a:gd name="T48" fmla="*/ 67 w 40"/>
                <a:gd name="T49" fmla="*/ 346 h 72"/>
                <a:gd name="T50" fmla="*/ 72 w 40"/>
                <a:gd name="T51" fmla="*/ 332 h 72"/>
                <a:gd name="T52" fmla="*/ 82 w 40"/>
                <a:gd name="T53" fmla="*/ 332 h 72"/>
                <a:gd name="T54" fmla="*/ 88 w 40"/>
                <a:gd name="T55" fmla="*/ 336 h 72"/>
                <a:gd name="T56" fmla="*/ 93 w 40"/>
                <a:gd name="T57" fmla="*/ 341 h 72"/>
                <a:gd name="T58" fmla="*/ 98 w 40"/>
                <a:gd name="T59" fmla="*/ 336 h 72"/>
                <a:gd name="T60" fmla="*/ 103 w 40"/>
                <a:gd name="T61" fmla="*/ 317 h 72"/>
                <a:gd name="T62" fmla="*/ 108 w 40"/>
                <a:gd name="T63" fmla="*/ 312 h 72"/>
                <a:gd name="T64" fmla="*/ 113 w 40"/>
                <a:gd name="T65" fmla="*/ 312 h 72"/>
                <a:gd name="T66" fmla="*/ 124 w 40"/>
                <a:gd name="T67" fmla="*/ 322 h 72"/>
                <a:gd name="T68" fmla="*/ 139 w 40"/>
                <a:gd name="T69" fmla="*/ 322 h 72"/>
                <a:gd name="T70" fmla="*/ 144 w 40"/>
                <a:gd name="T71" fmla="*/ 307 h 72"/>
                <a:gd name="T72" fmla="*/ 170 w 40"/>
                <a:gd name="T73" fmla="*/ 273 h 72"/>
                <a:gd name="T74" fmla="*/ 170 w 40"/>
                <a:gd name="T75" fmla="*/ 258 h 72"/>
                <a:gd name="T76" fmla="*/ 175 w 40"/>
                <a:gd name="T77" fmla="*/ 258 h 72"/>
                <a:gd name="T78" fmla="*/ 191 w 40"/>
                <a:gd name="T79" fmla="*/ 258 h 72"/>
                <a:gd name="T80" fmla="*/ 196 w 40"/>
                <a:gd name="T81" fmla="*/ 253 h 72"/>
                <a:gd name="T82" fmla="*/ 206 w 40"/>
                <a:gd name="T83" fmla="*/ 249 h 72"/>
                <a:gd name="T84" fmla="*/ 206 w 40"/>
                <a:gd name="T85" fmla="*/ 244 h 72"/>
                <a:gd name="T86" fmla="*/ 206 w 40"/>
                <a:gd name="T87" fmla="*/ 229 h 72"/>
                <a:gd name="T88" fmla="*/ 206 w 40"/>
                <a:gd name="T89" fmla="*/ 229 h 72"/>
                <a:gd name="T90" fmla="*/ 206 w 40"/>
                <a:gd name="T91" fmla="*/ 219 h 72"/>
                <a:gd name="T92" fmla="*/ 180 w 40"/>
                <a:gd name="T93" fmla="*/ 5 h 72"/>
                <a:gd name="T94" fmla="*/ 180 w 40"/>
                <a:gd name="T95" fmla="*/ 0 h 72"/>
                <a:gd name="T96" fmla="*/ 46 w 40"/>
                <a:gd name="T97" fmla="*/ 15 h 72"/>
                <a:gd name="T98" fmla="*/ 41 w 40"/>
                <a:gd name="T99" fmla="*/ 20 h 72"/>
                <a:gd name="T100" fmla="*/ 31 w 40"/>
                <a:gd name="T101" fmla="*/ 24 h 72"/>
                <a:gd name="T102" fmla="*/ 26 w 40"/>
                <a:gd name="T103" fmla="*/ 29 h 72"/>
                <a:gd name="T104" fmla="*/ 15 w 40"/>
                <a:gd name="T105" fmla="*/ 29 h 72"/>
                <a:gd name="T106" fmla="*/ 5 w 40"/>
                <a:gd name="T107" fmla="*/ 24 h 72"/>
                <a:gd name="T108" fmla="*/ 5 w 40"/>
                <a:gd name="T109" fmla="*/ 24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719" name="Freeform 56"/>
            <p:cNvSpPr>
              <a:spLocks/>
            </p:cNvSpPr>
            <p:nvPr/>
          </p:nvSpPr>
          <p:spPr bwMode="auto">
            <a:xfrm>
              <a:off x="3664" y="2423"/>
              <a:ext cx="240" cy="405"/>
            </a:xfrm>
            <a:custGeom>
              <a:avLst/>
              <a:gdLst>
                <a:gd name="T0" fmla="*/ 225 w 47"/>
                <a:gd name="T1" fmla="*/ 0 h 83"/>
                <a:gd name="T2" fmla="*/ 77 w 47"/>
                <a:gd name="T3" fmla="*/ 10 h 83"/>
                <a:gd name="T4" fmla="*/ 77 w 47"/>
                <a:gd name="T5" fmla="*/ 15 h 83"/>
                <a:gd name="T6" fmla="*/ 61 w 47"/>
                <a:gd name="T7" fmla="*/ 24 h 83"/>
                <a:gd name="T8" fmla="*/ 61 w 47"/>
                <a:gd name="T9" fmla="*/ 39 h 83"/>
                <a:gd name="T10" fmla="*/ 61 w 47"/>
                <a:gd name="T11" fmla="*/ 54 h 83"/>
                <a:gd name="T12" fmla="*/ 56 w 47"/>
                <a:gd name="T13" fmla="*/ 59 h 83"/>
                <a:gd name="T14" fmla="*/ 46 w 47"/>
                <a:gd name="T15" fmla="*/ 68 h 83"/>
                <a:gd name="T16" fmla="*/ 36 w 47"/>
                <a:gd name="T17" fmla="*/ 78 h 83"/>
                <a:gd name="T18" fmla="*/ 31 w 47"/>
                <a:gd name="T19" fmla="*/ 83 h 83"/>
                <a:gd name="T20" fmla="*/ 31 w 47"/>
                <a:gd name="T21" fmla="*/ 93 h 83"/>
                <a:gd name="T22" fmla="*/ 26 w 47"/>
                <a:gd name="T23" fmla="*/ 102 h 83"/>
                <a:gd name="T24" fmla="*/ 26 w 47"/>
                <a:gd name="T25" fmla="*/ 107 h 83"/>
                <a:gd name="T26" fmla="*/ 20 w 47"/>
                <a:gd name="T27" fmla="*/ 122 h 83"/>
                <a:gd name="T28" fmla="*/ 15 w 47"/>
                <a:gd name="T29" fmla="*/ 132 h 83"/>
                <a:gd name="T30" fmla="*/ 20 w 47"/>
                <a:gd name="T31" fmla="*/ 146 h 83"/>
                <a:gd name="T32" fmla="*/ 26 w 47"/>
                <a:gd name="T33" fmla="*/ 151 h 83"/>
                <a:gd name="T34" fmla="*/ 26 w 47"/>
                <a:gd name="T35" fmla="*/ 161 h 83"/>
                <a:gd name="T36" fmla="*/ 26 w 47"/>
                <a:gd name="T37" fmla="*/ 161 h 83"/>
                <a:gd name="T38" fmla="*/ 26 w 47"/>
                <a:gd name="T39" fmla="*/ 166 h 83"/>
                <a:gd name="T40" fmla="*/ 26 w 47"/>
                <a:gd name="T41" fmla="*/ 166 h 83"/>
                <a:gd name="T42" fmla="*/ 20 w 47"/>
                <a:gd name="T43" fmla="*/ 176 h 83"/>
                <a:gd name="T44" fmla="*/ 26 w 47"/>
                <a:gd name="T45" fmla="*/ 181 h 83"/>
                <a:gd name="T46" fmla="*/ 20 w 47"/>
                <a:gd name="T47" fmla="*/ 185 h 83"/>
                <a:gd name="T48" fmla="*/ 31 w 47"/>
                <a:gd name="T49" fmla="*/ 205 h 83"/>
                <a:gd name="T50" fmla="*/ 31 w 47"/>
                <a:gd name="T51" fmla="*/ 220 h 83"/>
                <a:gd name="T52" fmla="*/ 36 w 47"/>
                <a:gd name="T53" fmla="*/ 229 h 83"/>
                <a:gd name="T54" fmla="*/ 41 w 47"/>
                <a:gd name="T55" fmla="*/ 234 h 83"/>
                <a:gd name="T56" fmla="*/ 41 w 47"/>
                <a:gd name="T57" fmla="*/ 239 h 83"/>
                <a:gd name="T58" fmla="*/ 31 w 47"/>
                <a:gd name="T59" fmla="*/ 244 h 83"/>
                <a:gd name="T60" fmla="*/ 31 w 47"/>
                <a:gd name="T61" fmla="*/ 249 h 83"/>
                <a:gd name="T62" fmla="*/ 26 w 47"/>
                <a:gd name="T63" fmla="*/ 263 h 83"/>
                <a:gd name="T64" fmla="*/ 15 w 47"/>
                <a:gd name="T65" fmla="*/ 288 h 83"/>
                <a:gd name="T66" fmla="*/ 0 w 47"/>
                <a:gd name="T67" fmla="*/ 322 h 83"/>
                <a:gd name="T68" fmla="*/ 0 w 47"/>
                <a:gd name="T69" fmla="*/ 346 h 83"/>
                <a:gd name="T70" fmla="*/ 138 w 47"/>
                <a:gd name="T71" fmla="*/ 342 h 83"/>
                <a:gd name="T72" fmla="*/ 138 w 47"/>
                <a:gd name="T73" fmla="*/ 346 h 83"/>
                <a:gd name="T74" fmla="*/ 133 w 47"/>
                <a:gd name="T75" fmla="*/ 356 h 83"/>
                <a:gd name="T76" fmla="*/ 138 w 47"/>
                <a:gd name="T77" fmla="*/ 376 h 83"/>
                <a:gd name="T78" fmla="*/ 148 w 47"/>
                <a:gd name="T79" fmla="*/ 390 h 83"/>
                <a:gd name="T80" fmla="*/ 153 w 47"/>
                <a:gd name="T81" fmla="*/ 405 h 83"/>
                <a:gd name="T82" fmla="*/ 163 w 47"/>
                <a:gd name="T83" fmla="*/ 405 h 83"/>
                <a:gd name="T84" fmla="*/ 179 w 47"/>
                <a:gd name="T85" fmla="*/ 395 h 83"/>
                <a:gd name="T86" fmla="*/ 209 w 47"/>
                <a:gd name="T87" fmla="*/ 385 h 83"/>
                <a:gd name="T88" fmla="*/ 220 w 47"/>
                <a:gd name="T89" fmla="*/ 385 h 83"/>
                <a:gd name="T90" fmla="*/ 230 w 47"/>
                <a:gd name="T91" fmla="*/ 381 h 83"/>
                <a:gd name="T92" fmla="*/ 235 w 47"/>
                <a:gd name="T93" fmla="*/ 385 h 83"/>
                <a:gd name="T94" fmla="*/ 240 w 47"/>
                <a:gd name="T95" fmla="*/ 390 h 83"/>
                <a:gd name="T96" fmla="*/ 240 w 47"/>
                <a:gd name="T97" fmla="*/ 385 h 83"/>
                <a:gd name="T98" fmla="*/ 225 w 47"/>
                <a:gd name="T99" fmla="*/ 263 h 83"/>
                <a:gd name="T100" fmla="*/ 225 w 47"/>
                <a:gd name="T101" fmla="*/ 254 h 83"/>
                <a:gd name="T102" fmla="*/ 230 w 47"/>
                <a:gd name="T103" fmla="*/ 10 h 83"/>
                <a:gd name="T104" fmla="*/ 225 w 47"/>
                <a:gd name="T105" fmla="*/ 0 h 83"/>
                <a:gd name="T106" fmla="*/ 22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720" name="Freeform 57"/>
            <p:cNvSpPr>
              <a:spLocks/>
            </p:cNvSpPr>
            <p:nvPr/>
          </p:nvSpPr>
          <p:spPr bwMode="auto">
            <a:xfrm>
              <a:off x="4330" y="1721"/>
              <a:ext cx="404" cy="249"/>
            </a:xfrm>
            <a:custGeom>
              <a:avLst/>
              <a:gdLst>
                <a:gd name="T0" fmla="*/ 97 w 79"/>
                <a:gd name="T1" fmla="*/ 239 h 51"/>
                <a:gd name="T2" fmla="*/ 281 w 79"/>
                <a:gd name="T3" fmla="*/ 205 h 51"/>
                <a:gd name="T4" fmla="*/ 338 w 79"/>
                <a:gd name="T5" fmla="*/ 195 h 51"/>
                <a:gd name="T6" fmla="*/ 343 w 79"/>
                <a:gd name="T7" fmla="*/ 195 h 51"/>
                <a:gd name="T8" fmla="*/ 343 w 79"/>
                <a:gd name="T9" fmla="*/ 190 h 51"/>
                <a:gd name="T10" fmla="*/ 343 w 79"/>
                <a:gd name="T11" fmla="*/ 186 h 51"/>
                <a:gd name="T12" fmla="*/ 348 w 79"/>
                <a:gd name="T13" fmla="*/ 181 h 51"/>
                <a:gd name="T14" fmla="*/ 358 w 79"/>
                <a:gd name="T15" fmla="*/ 181 h 51"/>
                <a:gd name="T16" fmla="*/ 363 w 79"/>
                <a:gd name="T17" fmla="*/ 181 h 51"/>
                <a:gd name="T18" fmla="*/ 378 w 79"/>
                <a:gd name="T19" fmla="*/ 171 h 51"/>
                <a:gd name="T20" fmla="*/ 378 w 79"/>
                <a:gd name="T21" fmla="*/ 161 h 51"/>
                <a:gd name="T22" fmla="*/ 394 w 79"/>
                <a:gd name="T23" fmla="*/ 151 h 51"/>
                <a:gd name="T24" fmla="*/ 404 w 79"/>
                <a:gd name="T25" fmla="*/ 146 h 51"/>
                <a:gd name="T26" fmla="*/ 404 w 79"/>
                <a:gd name="T27" fmla="*/ 142 h 51"/>
                <a:gd name="T28" fmla="*/ 394 w 79"/>
                <a:gd name="T29" fmla="*/ 137 h 51"/>
                <a:gd name="T30" fmla="*/ 389 w 79"/>
                <a:gd name="T31" fmla="*/ 132 h 51"/>
                <a:gd name="T32" fmla="*/ 384 w 79"/>
                <a:gd name="T33" fmla="*/ 132 h 51"/>
                <a:gd name="T34" fmla="*/ 384 w 79"/>
                <a:gd name="T35" fmla="*/ 127 h 51"/>
                <a:gd name="T36" fmla="*/ 373 w 79"/>
                <a:gd name="T37" fmla="*/ 127 h 51"/>
                <a:gd name="T38" fmla="*/ 373 w 79"/>
                <a:gd name="T39" fmla="*/ 117 h 51"/>
                <a:gd name="T40" fmla="*/ 363 w 79"/>
                <a:gd name="T41" fmla="*/ 117 h 51"/>
                <a:gd name="T42" fmla="*/ 363 w 79"/>
                <a:gd name="T43" fmla="*/ 112 h 51"/>
                <a:gd name="T44" fmla="*/ 363 w 79"/>
                <a:gd name="T45" fmla="*/ 98 h 51"/>
                <a:gd name="T46" fmla="*/ 368 w 79"/>
                <a:gd name="T47" fmla="*/ 98 h 51"/>
                <a:gd name="T48" fmla="*/ 363 w 79"/>
                <a:gd name="T49" fmla="*/ 88 h 51"/>
                <a:gd name="T50" fmla="*/ 358 w 79"/>
                <a:gd name="T51" fmla="*/ 83 h 51"/>
                <a:gd name="T52" fmla="*/ 358 w 79"/>
                <a:gd name="T53" fmla="*/ 83 h 51"/>
                <a:gd name="T54" fmla="*/ 363 w 79"/>
                <a:gd name="T55" fmla="*/ 78 h 51"/>
                <a:gd name="T56" fmla="*/ 368 w 79"/>
                <a:gd name="T57" fmla="*/ 73 h 51"/>
                <a:gd name="T58" fmla="*/ 373 w 79"/>
                <a:gd name="T59" fmla="*/ 59 h 51"/>
                <a:gd name="T60" fmla="*/ 373 w 79"/>
                <a:gd name="T61" fmla="*/ 54 h 51"/>
                <a:gd name="T62" fmla="*/ 378 w 79"/>
                <a:gd name="T63" fmla="*/ 49 h 51"/>
                <a:gd name="T64" fmla="*/ 378 w 79"/>
                <a:gd name="T65" fmla="*/ 44 h 51"/>
                <a:gd name="T66" fmla="*/ 373 w 79"/>
                <a:gd name="T67" fmla="*/ 44 h 51"/>
                <a:gd name="T68" fmla="*/ 358 w 79"/>
                <a:gd name="T69" fmla="*/ 39 h 51"/>
                <a:gd name="T70" fmla="*/ 358 w 79"/>
                <a:gd name="T71" fmla="*/ 39 h 51"/>
                <a:gd name="T72" fmla="*/ 353 w 79"/>
                <a:gd name="T73" fmla="*/ 34 h 51"/>
                <a:gd name="T74" fmla="*/ 353 w 79"/>
                <a:gd name="T75" fmla="*/ 29 h 51"/>
                <a:gd name="T76" fmla="*/ 343 w 79"/>
                <a:gd name="T77" fmla="*/ 15 h 51"/>
                <a:gd name="T78" fmla="*/ 338 w 79"/>
                <a:gd name="T79" fmla="*/ 15 h 51"/>
                <a:gd name="T80" fmla="*/ 338 w 79"/>
                <a:gd name="T81" fmla="*/ 10 h 51"/>
                <a:gd name="T82" fmla="*/ 332 w 79"/>
                <a:gd name="T83" fmla="*/ 10 h 51"/>
                <a:gd name="T84" fmla="*/ 332 w 79"/>
                <a:gd name="T85" fmla="*/ 10 h 51"/>
                <a:gd name="T86" fmla="*/ 332 w 79"/>
                <a:gd name="T87" fmla="*/ 5 h 51"/>
                <a:gd name="T88" fmla="*/ 327 w 79"/>
                <a:gd name="T89" fmla="*/ 0 h 51"/>
                <a:gd name="T90" fmla="*/ 46 w 79"/>
                <a:gd name="T91" fmla="*/ 54 h 51"/>
                <a:gd name="T92" fmla="*/ 41 w 79"/>
                <a:gd name="T93" fmla="*/ 34 h 51"/>
                <a:gd name="T94" fmla="*/ 26 w 79"/>
                <a:gd name="T95" fmla="*/ 49 h 51"/>
                <a:gd name="T96" fmla="*/ 26 w 79"/>
                <a:gd name="T97" fmla="*/ 49 h 51"/>
                <a:gd name="T98" fmla="*/ 20 w 79"/>
                <a:gd name="T99" fmla="*/ 44 h 51"/>
                <a:gd name="T100" fmla="*/ 20 w 79"/>
                <a:gd name="T101" fmla="*/ 44 h 51"/>
                <a:gd name="T102" fmla="*/ 15 w 79"/>
                <a:gd name="T103" fmla="*/ 54 h 51"/>
                <a:gd name="T104" fmla="*/ 5 w 79"/>
                <a:gd name="T105" fmla="*/ 63 h 51"/>
                <a:gd name="T106" fmla="*/ 0 w 79"/>
                <a:gd name="T107" fmla="*/ 68 h 51"/>
                <a:gd name="T108" fmla="*/ 20 w 79"/>
                <a:gd name="T109" fmla="*/ 176 h 51"/>
                <a:gd name="T110" fmla="*/ 31 w 79"/>
                <a:gd name="T111" fmla="*/ 249 h 51"/>
                <a:gd name="T112" fmla="*/ 97 w 79"/>
                <a:gd name="T113" fmla="*/ 239 h 51"/>
                <a:gd name="T114" fmla="*/ 97 w 79"/>
                <a:gd name="T115" fmla="*/ 239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721" name="Freeform 58"/>
            <p:cNvSpPr>
              <a:spLocks/>
            </p:cNvSpPr>
            <p:nvPr/>
          </p:nvSpPr>
          <p:spPr bwMode="auto">
            <a:xfrm>
              <a:off x="4196" y="1970"/>
              <a:ext cx="523" cy="287"/>
            </a:xfrm>
            <a:custGeom>
              <a:avLst/>
              <a:gdLst>
                <a:gd name="T0" fmla="*/ 159 w 102"/>
                <a:gd name="T1" fmla="*/ 268 h 59"/>
                <a:gd name="T2" fmla="*/ 133 w 102"/>
                <a:gd name="T3" fmla="*/ 272 h 59"/>
                <a:gd name="T4" fmla="*/ 113 w 102"/>
                <a:gd name="T5" fmla="*/ 272 h 59"/>
                <a:gd name="T6" fmla="*/ 26 w 102"/>
                <a:gd name="T7" fmla="*/ 272 h 59"/>
                <a:gd name="T8" fmla="*/ 46 w 102"/>
                <a:gd name="T9" fmla="*/ 253 h 59"/>
                <a:gd name="T10" fmla="*/ 51 w 102"/>
                <a:gd name="T11" fmla="*/ 238 h 59"/>
                <a:gd name="T12" fmla="*/ 97 w 102"/>
                <a:gd name="T13" fmla="*/ 195 h 59"/>
                <a:gd name="T14" fmla="*/ 108 w 102"/>
                <a:gd name="T15" fmla="*/ 214 h 59"/>
                <a:gd name="T16" fmla="*/ 138 w 102"/>
                <a:gd name="T17" fmla="*/ 214 h 59"/>
                <a:gd name="T18" fmla="*/ 149 w 102"/>
                <a:gd name="T19" fmla="*/ 209 h 59"/>
                <a:gd name="T20" fmla="*/ 174 w 102"/>
                <a:gd name="T21" fmla="*/ 204 h 59"/>
                <a:gd name="T22" fmla="*/ 185 w 102"/>
                <a:gd name="T23" fmla="*/ 199 h 59"/>
                <a:gd name="T24" fmla="*/ 215 w 102"/>
                <a:gd name="T25" fmla="*/ 175 h 59"/>
                <a:gd name="T26" fmla="*/ 226 w 102"/>
                <a:gd name="T27" fmla="*/ 136 h 59"/>
                <a:gd name="T28" fmla="*/ 251 w 102"/>
                <a:gd name="T29" fmla="*/ 88 h 59"/>
                <a:gd name="T30" fmla="*/ 267 w 102"/>
                <a:gd name="T31" fmla="*/ 92 h 59"/>
                <a:gd name="T32" fmla="*/ 282 w 102"/>
                <a:gd name="T33" fmla="*/ 58 h 59"/>
                <a:gd name="T34" fmla="*/ 303 w 102"/>
                <a:gd name="T35" fmla="*/ 49 h 59"/>
                <a:gd name="T36" fmla="*/ 313 w 102"/>
                <a:gd name="T37" fmla="*/ 24 h 59"/>
                <a:gd name="T38" fmla="*/ 313 w 102"/>
                <a:gd name="T39" fmla="*/ 5 h 59"/>
                <a:gd name="T40" fmla="*/ 349 w 102"/>
                <a:gd name="T41" fmla="*/ 19 h 59"/>
                <a:gd name="T42" fmla="*/ 359 w 102"/>
                <a:gd name="T43" fmla="*/ 5 h 59"/>
                <a:gd name="T44" fmla="*/ 374 w 102"/>
                <a:gd name="T45" fmla="*/ 10 h 59"/>
                <a:gd name="T46" fmla="*/ 390 w 102"/>
                <a:gd name="T47" fmla="*/ 19 h 59"/>
                <a:gd name="T48" fmla="*/ 410 w 102"/>
                <a:gd name="T49" fmla="*/ 39 h 59"/>
                <a:gd name="T50" fmla="*/ 395 w 102"/>
                <a:gd name="T51" fmla="*/ 68 h 59"/>
                <a:gd name="T52" fmla="*/ 415 w 102"/>
                <a:gd name="T53" fmla="*/ 73 h 59"/>
                <a:gd name="T54" fmla="*/ 431 w 102"/>
                <a:gd name="T55" fmla="*/ 83 h 59"/>
                <a:gd name="T56" fmla="*/ 446 w 102"/>
                <a:gd name="T57" fmla="*/ 88 h 59"/>
                <a:gd name="T58" fmla="*/ 477 w 102"/>
                <a:gd name="T59" fmla="*/ 97 h 59"/>
                <a:gd name="T60" fmla="*/ 477 w 102"/>
                <a:gd name="T61" fmla="*/ 112 h 59"/>
                <a:gd name="T62" fmla="*/ 472 w 102"/>
                <a:gd name="T63" fmla="*/ 126 h 59"/>
                <a:gd name="T64" fmla="*/ 487 w 102"/>
                <a:gd name="T65" fmla="*/ 141 h 59"/>
                <a:gd name="T66" fmla="*/ 477 w 102"/>
                <a:gd name="T67" fmla="*/ 146 h 59"/>
                <a:gd name="T68" fmla="*/ 482 w 102"/>
                <a:gd name="T69" fmla="*/ 151 h 59"/>
                <a:gd name="T70" fmla="*/ 472 w 102"/>
                <a:gd name="T71" fmla="*/ 156 h 59"/>
                <a:gd name="T72" fmla="*/ 482 w 102"/>
                <a:gd name="T73" fmla="*/ 161 h 59"/>
                <a:gd name="T74" fmla="*/ 482 w 102"/>
                <a:gd name="T75" fmla="*/ 175 h 59"/>
                <a:gd name="T76" fmla="*/ 472 w 102"/>
                <a:gd name="T77" fmla="*/ 175 h 59"/>
                <a:gd name="T78" fmla="*/ 492 w 102"/>
                <a:gd name="T79" fmla="*/ 180 h 59"/>
                <a:gd name="T80" fmla="*/ 513 w 102"/>
                <a:gd name="T81" fmla="*/ 175 h 59"/>
                <a:gd name="T82" fmla="*/ 518 w 102"/>
                <a:gd name="T83" fmla="*/ 204 h 59"/>
                <a:gd name="T84" fmla="*/ 518 w 102"/>
                <a:gd name="T85" fmla="*/ 209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22" name="Freeform 59"/>
            <p:cNvSpPr>
              <a:spLocks/>
            </p:cNvSpPr>
            <p:nvPr/>
          </p:nvSpPr>
          <p:spPr bwMode="auto">
            <a:xfrm>
              <a:off x="4232" y="2350"/>
              <a:ext cx="353" cy="258"/>
            </a:xfrm>
            <a:custGeom>
              <a:avLst/>
              <a:gdLst>
                <a:gd name="T0" fmla="*/ 210 w 69"/>
                <a:gd name="T1" fmla="*/ 258 h 53"/>
                <a:gd name="T2" fmla="*/ 194 w 69"/>
                <a:gd name="T3" fmla="*/ 253 h 53"/>
                <a:gd name="T4" fmla="*/ 189 w 69"/>
                <a:gd name="T5" fmla="*/ 234 h 53"/>
                <a:gd name="T6" fmla="*/ 169 w 69"/>
                <a:gd name="T7" fmla="*/ 214 h 53"/>
                <a:gd name="T8" fmla="*/ 159 w 69"/>
                <a:gd name="T9" fmla="*/ 190 h 53"/>
                <a:gd name="T10" fmla="*/ 148 w 69"/>
                <a:gd name="T11" fmla="*/ 180 h 53"/>
                <a:gd name="T12" fmla="*/ 128 w 69"/>
                <a:gd name="T13" fmla="*/ 166 h 53"/>
                <a:gd name="T14" fmla="*/ 118 w 69"/>
                <a:gd name="T15" fmla="*/ 156 h 53"/>
                <a:gd name="T16" fmla="*/ 113 w 69"/>
                <a:gd name="T17" fmla="*/ 146 h 53"/>
                <a:gd name="T18" fmla="*/ 77 w 69"/>
                <a:gd name="T19" fmla="*/ 122 h 53"/>
                <a:gd name="T20" fmla="*/ 67 w 69"/>
                <a:gd name="T21" fmla="*/ 112 h 53"/>
                <a:gd name="T22" fmla="*/ 51 w 69"/>
                <a:gd name="T23" fmla="*/ 92 h 53"/>
                <a:gd name="T24" fmla="*/ 41 w 69"/>
                <a:gd name="T25" fmla="*/ 78 h 53"/>
                <a:gd name="T26" fmla="*/ 5 w 69"/>
                <a:gd name="T27" fmla="*/ 68 h 53"/>
                <a:gd name="T28" fmla="*/ 5 w 69"/>
                <a:gd name="T29" fmla="*/ 49 h 53"/>
                <a:gd name="T30" fmla="*/ 15 w 69"/>
                <a:gd name="T31" fmla="*/ 39 h 53"/>
                <a:gd name="T32" fmla="*/ 15 w 69"/>
                <a:gd name="T33" fmla="*/ 34 h 53"/>
                <a:gd name="T34" fmla="*/ 41 w 69"/>
                <a:gd name="T35" fmla="*/ 24 h 53"/>
                <a:gd name="T36" fmla="*/ 61 w 69"/>
                <a:gd name="T37" fmla="*/ 15 h 53"/>
                <a:gd name="T38" fmla="*/ 67 w 69"/>
                <a:gd name="T39" fmla="*/ 10 h 53"/>
                <a:gd name="T40" fmla="*/ 159 w 69"/>
                <a:gd name="T41" fmla="*/ 5 h 53"/>
                <a:gd name="T42" fmla="*/ 159 w 69"/>
                <a:gd name="T43" fmla="*/ 10 h 53"/>
                <a:gd name="T44" fmla="*/ 179 w 69"/>
                <a:gd name="T45" fmla="*/ 19 h 53"/>
                <a:gd name="T46" fmla="*/ 261 w 69"/>
                <a:gd name="T47" fmla="*/ 19 h 53"/>
                <a:gd name="T48" fmla="*/ 348 w 69"/>
                <a:gd name="T49" fmla="*/ 83 h 53"/>
                <a:gd name="T50" fmla="*/ 338 w 69"/>
                <a:gd name="T51" fmla="*/ 92 h 53"/>
                <a:gd name="T52" fmla="*/ 322 w 69"/>
                <a:gd name="T53" fmla="*/ 117 h 53"/>
                <a:gd name="T54" fmla="*/ 317 w 69"/>
                <a:gd name="T55" fmla="*/ 136 h 53"/>
                <a:gd name="T56" fmla="*/ 317 w 69"/>
                <a:gd name="T57" fmla="*/ 146 h 53"/>
                <a:gd name="T58" fmla="*/ 307 w 69"/>
                <a:gd name="T59" fmla="*/ 151 h 53"/>
                <a:gd name="T60" fmla="*/ 302 w 69"/>
                <a:gd name="T61" fmla="*/ 161 h 53"/>
                <a:gd name="T62" fmla="*/ 292 w 69"/>
                <a:gd name="T63" fmla="*/ 170 h 53"/>
                <a:gd name="T64" fmla="*/ 271 w 69"/>
                <a:gd name="T65" fmla="*/ 190 h 53"/>
                <a:gd name="T66" fmla="*/ 256 w 69"/>
                <a:gd name="T67" fmla="*/ 200 h 53"/>
                <a:gd name="T68" fmla="*/ 251 w 69"/>
                <a:gd name="T69" fmla="*/ 209 h 53"/>
                <a:gd name="T70" fmla="*/ 235 w 69"/>
                <a:gd name="T71" fmla="*/ 214 h 53"/>
                <a:gd name="T72" fmla="*/ 235 w 69"/>
                <a:gd name="T73" fmla="*/ 219 h 53"/>
                <a:gd name="T74" fmla="*/ 230 w 69"/>
                <a:gd name="T75" fmla="*/ 229 h 53"/>
                <a:gd name="T76" fmla="*/ 220 w 69"/>
                <a:gd name="T77" fmla="*/ 234 h 53"/>
                <a:gd name="T78" fmla="*/ 220 w 69"/>
                <a:gd name="T79" fmla="*/ 234 h 53"/>
                <a:gd name="T80" fmla="*/ 220 w 69"/>
                <a:gd name="T81" fmla="*/ 239 h 53"/>
                <a:gd name="T82" fmla="*/ 225 w 69"/>
                <a:gd name="T83" fmla="*/ 243 h 53"/>
                <a:gd name="T84" fmla="*/ 215 w 69"/>
                <a:gd name="T85" fmla="*/ 248 h 53"/>
                <a:gd name="T86" fmla="*/ 210 w 69"/>
                <a:gd name="T87" fmla="*/ 253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8723" name="Freeform 60"/>
            <p:cNvSpPr>
              <a:spLocks/>
            </p:cNvSpPr>
            <p:nvPr/>
          </p:nvSpPr>
          <p:spPr bwMode="auto">
            <a:xfrm>
              <a:off x="4073" y="2384"/>
              <a:ext cx="375" cy="376"/>
            </a:xfrm>
            <a:custGeom>
              <a:avLst/>
              <a:gdLst>
                <a:gd name="T0" fmla="*/ 46 w 73"/>
                <a:gd name="T1" fmla="*/ 200 h 77"/>
                <a:gd name="T2" fmla="*/ 57 w 73"/>
                <a:gd name="T3" fmla="*/ 215 h 77"/>
                <a:gd name="T4" fmla="*/ 67 w 73"/>
                <a:gd name="T5" fmla="*/ 225 h 77"/>
                <a:gd name="T6" fmla="*/ 67 w 73"/>
                <a:gd name="T7" fmla="*/ 239 h 77"/>
                <a:gd name="T8" fmla="*/ 72 w 73"/>
                <a:gd name="T9" fmla="*/ 244 h 77"/>
                <a:gd name="T10" fmla="*/ 67 w 73"/>
                <a:gd name="T11" fmla="*/ 269 h 77"/>
                <a:gd name="T12" fmla="*/ 62 w 73"/>
                <a:gd name="T13" fmla="*/ 293 h 77"/>
                <a:gd name="T14" fmla="*/ 72 w 73"/>
                <a:gd name="T15" fmla="*/ 332 h 77"/>
                <a:gd name="T16" fmla="*/ 82 w 73"/>
                <a:gd name="T17" fmla="*/ 347 h 77"/>
                <a:gd name="T18" fmla="*/ 87 w 73"/>
                <a:gd name="T19" fmla="*/ 361 h 77"/>
                <a:gd name="T20" fmla="*/ 92 w 73"/>
                <a:gd name="T21" fmla="*/ 371 h 77"/>
                <a:gd name="T22" fmla="*/ 298 w 73"/>
                <a:gd name="T23" fmla="*/ 371 h 77"/>
                <a:gd name="T24" fmla="*/ 308 w 73"/>
                <a:gd name="T25" fmla="*/ 376 h 77"/>
                <a:gd name="T26" fmla="*/ 303 w 73"/>
                <a:gd name="T27" fmla="*/ 347 h 77"/>
                <a:gd name="T28" fmla="*/ 308 w 73"/>
                <a:gd name="T29" fmla="*/ 337 h 77"/>
                <a:gd name="T30" fmla="*/ 329 w 73"/>
                <a:gd name="T31" fmla="*/ 337 h 77"/>
                <a:gd name="T32" fmla="*/ 344 w 73"/>
                <a:gd name="T33" fmla="*/ 337 h 77"/>
                <a:gd name="T34" fmla="*/ 344 w 73"/>
                <a:gd name="T35" fmla="*/ 317 h 77"/>
                <a:gd name="T36" fmla="*/ 344 w 73"/>
                <a:gd name="T37" fmla="*/ 303 h 77"/>
                <a:gd name="T38" fmla="*/ 354 w 73"/>
                <a:gd name="T39" fmla="*/ 259 h 77"/>
                <a:gd name="T40" fmla="*/ 365 w 73"/>
                <a:gd name="T41" fmla="*/ 234 h 77"/>
                <a:gd name="T42" fmla="*/ 375 w 73"/>
                <a:gd name="T43" fmla="*/ 230 h 77"/>
                <a:gd name="T44" fmla="*/ 375 w 73"/>
                <a:gd name="T45" fmla="*/ 225 h 77"/>
                <a:gd name="T46" fmla="*/ 370 w 73"/>
                <a:gd name="T47" fmla="*/ 225 h 77"/>
                <a:gd name="T48" fmla="*/ 354 w 73"/>
                <a:gd name="T49" fmla="*/ 220 h 77"/>
                <a:gd name="T50" fmla="*/ 349 w 73"/>
                <a:gd name="T51" fmla="*/ 200 h 77"/>
                <a:gd name="T52" fmla="*/ 329 w 73"/>
                <a:gd name="T53" fmla="*/ 181 h 77"/>
                <a:gd name="T54" fmla="*/ 318 w 73"/>
                <a:gd name="T55" fmla="*/ 156 h 77"/>
                <a:gd name="T56" fmla="*/ 308 w 73"/>
                <a:gd name="T57" fmla="*/ 146 h 77"/>
                <a:gd name="T58" fmla="*/ 288 w 73"/>
                <a:gd name="T59" fmla="*/ 132 h 77"/>
                <a:gd name="T60" fmla="*/ 277 w 73"/>
                <a:gd name="T61" fmla="*/ 122 h 77"/>
                <a:gd name="T62" fmla="*/ 272 w 73"/>
                <a:gd name="T63" fmla="*/ 112 h 77"/>
                <a:gd name="T64" fmla="*/ 236 w 73"/>
                <a:gd name="T65" fmla="*/ 88 h 77"/>
                <a:gd name="T66" fmla="*/ 226 w 73"/>
                <a:gd name="T67" fmla="*/ 78 h 77"/>
                <a:gd name="T68" fmla="*/ 211 w 73"/>
                <a:gd name="T69" fmla="*/ 59 h 77"/>
                <a:gd name="T70" fmla="*/ 200 w 73"/>
                <a:gd name="T71" fmla="*/ 44 h 77"/>
                <a:gd name="T72" fmla="*/ 164 w 73"/>
                <a:gd name="T73" fmla="*/ 34 h 77"/>
                <a:gd name="T74" fmla="*/ 164 w 73"/>
                <a:gd name="T75" fmla="*/ 15 h 77"/>
                <a:gd name="T76" fmla="*/ 175 w 73"/>
                <a:gd name="T77" fmla="*/ 5 h 77"/>
                <a:gd name="T78" fmla="*/ 175 w 73"/>
                <a:gd name="T79" fmla="*/ 0 h 77"/>
                <a:gd name="T80" fmla="*/ 0 w 73"/>
                <a:gd name="T81" fmla="*/ 24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24" name="Freeform 61"/>
            <p:cNvSpPr>
              <a:spLocks/>
            </p:cNvSpPr>
            <p:nvPr/>
          </p:nvSpPr>
          <p:spPr bwMode="auto">
            <a:xfrm>
              <a:off x="4426" y="1916"/>
              <a:ext cx="318" cy="141"/>
            </a:xfrm>
            <a:custGeom>
              <a:avLst/>
              <a:gdLst>
                <a:gd name="T0" fmla="*/ 185 w 62"/>
                <a:gd name="T1" fmla="*/ 10 h 29"/>
                <a:gd name="T2" fmla="*/ 10 w 62"/>
                <a:gd name="T3" fmla="*/ 83 h 29"/>
                <a:gd name="T4" fmla="*/ 21 w 62"/>
                <a:gd name="T5" fmla="*/ 78 h 29"/>
                <a:gd name="T6" fmla="*/ 41 w 62"/>
                <a:gd name="T7" fmla="*/ 63 h 29"/>
                <a:gd name="T8" fmla="*/ 51 w 62"/>
                <a:gd name="T9" fmla="*/ 53 h 29"/>
                <a:gd name="T10" fmla="*/ 56 w 62"/>
                <a:gd name="T11" fmla="*/ 49 h 29"/>
                <a:gd name="T12" fmla="*/ 72 w 62"/>
                <a:gd name="T13" fmla="*/ 44 h 29"/>
                <a:gd name="T14" fmla="*/ 97 w 62"/>
                <a:gd name="T15" fmla="*/ 34 h 29"/>
                <a:gd name="T16" fmla="*/ 108 w 62"/>
                <a:gd name="T17" fmla="*/ 39 h 29"/>
                <a:gd name="T18" fmla="*/ 118 w 62"/>
                <a:gd name="T19" fmla="*/ 39 h 29"/>
                <a:gd name="T20" fmla="*/ 128 w 62"/>
                <a:gd name="T21" fmla="*/ 58 h 29"/>
                <a:gd name="T22" fmla="*/ 138 w 62"/>
                <a:gd name="T23" fmla="*/ 58 h 29"/>
                <a:gd name="T24" fmla="*/ 138 w 62"/>
                <a:gd name="T25" fmla="*/ 68 h 29"/>
                <a:gd name="T26" fmla="*/ 159 w 62"/>
                <a:gd name="T27" fmla="*/ 73 h 29"/>
                <a:gd name="T28" fmla="*/ 174 w 62"/>
                <a:gd name="T29" fmla="*/ 83 h 29"/>
                <a:gd name="T30" fmla="*/ 180 w 62"/>
                <a:gd name="T31" fmla="*/ 92 h 29"/>
                <a:gd name="T32" fmla="*/ 164 w 62"/>
                <a:gd name="T33" fmla="*/ 122 h 29"/>
                <a:gd name="T34" fmla="*/ 180 w 62"/>
                <a:gd name="T35" fmla="*/ 131 h 29"/>
                <a:gd name="T36" fmla="*/ 195 w 62"/>
                <a:gd name="T37" fmla="*/ 136 h 29"/>
                <a:gd name="T38" fmla="*/ 200 w 62"/>
                <a:gd name="T39" fmla="*/ 136 h 29"/>
                <a:gd name="T40" fmla="*/ 215 w 62"/>
                <a:gd name="T41" fmla="*/ 131 h 29"/>
                <a:gd name="T42" fmla="*/ 236 w 62"/>
                <a:gd name="T43" fmla="*/ 141 h 29"/>
                <a:gd name="T44" fmla="*/ 241 w 62"/>
                <a:gd name="T45" fmla="*/ 136 h 29"/>
                <a:gd name="T46" fmla="*/ 231 w 62"/>
                <a:gd name="T47" fmla="*/ 126 h 29"/>
                <a:gd name="T48" fmla="*/ 226 w 62"/>
                <a:gd name="T49" fmla="*/ 122 h 29"/>
                <a:gd name="T50" fmla="*/ 231 w 62"/>
                <a:gd name="T51" fmla="*/ 117 h 29"/>
                <a:gd name="T52" fmla="*/ 226 w 62"/>
                <a:gd name="T53" fmla="*/ 112 h 29"/>
                <a:gd name="T54" fmla="*/ 210 w 62"/>
                <a:gd name="T55" fmla="*/ 92 h 29"/>
                <a:gd name="T56" fmla="*/ 210 w 62"/>
                <a:gd name="T57" fmla="*/ 78 h 29"/>
                <a:gd name="T58" fmla="*/ 210 w 62"/>
                <a:gd name="T59" fmla="*/ 58 h 29"/>
                <a:gd name="T60" fmla="*/ 210 w 62"/>
                <a:gd name="T61" fmla="*/ 49 h 29"/>
                <a:gd name="T62" fmla="*/ 210 w 62"/>
                <a:gd name="T63" fmla="*/ 44 h 29"/>
                <a:gd name="T64" fmla="*/ 226 w 62"/>
                <a:gd name="T65" fmla="*/ 29 h 29"/>
                <a:gd name="T66" fmla="*/ 231 w 62"/>
                <a:gd name="T67" fmla="*/ 19 h 29"/>
                <a:gd name="T68" fmla="*/ 241 w 62"/>
                <a:gd name="T69" fmla="*/ 19 h 29"/>
                <a:gd name="T70" fmla="*/ 231 w 62"/>
                <a:gd name="T71" fmla="*/ 39 h 29"/>
                <a:gd name="T72" fmla="*/ 226 w 62"/>
                <a:gd name="T73" fmla="*/ 49 h 29"/>
                <a:gd name="T74" fmla="*/ 236 w 62"/>
                <a:gd name="T75" fmla="*/ 58 h 29"/>
                <a:gd name="T76" fmla="*/ 236 w 62"/>
                <a:gd name="T77" fmla="*/ 78 h 29"/>
                <a:gd name="T78" fmla="*/ 231 w 62"/>
                <a:gd name="T79" fmla="*/ 88 h 29"/>
                <a:gd name="T80" fmla="*/ 236 w 62"/>
                <a:gd name="T81" fmla="*/ 92 h 29"/>
                <a:gd name="T82" fmla="*/ 236 w 62"/>
                <a:gd name="T83" fmla="*/ 102 h 29"/>
                <a:gd name="T84" fmla="*/ 241 w 62"/>
                <a:gd name="T85" fmla="*/ 117 h 29"/>
                <a:gd name="T86" fmla="*/ 256 w 62"/>
                <a:gd name="T87" fmla="*/ 122 h 29"/>
                <a:gd name="T88" fmla="*/ 267 w 62"/>
                <a:gd name="T89" fmla="*/ 117 h 29"/>
                <a:gd name="T90" fmla="*/ 267 w 62"/>
                <a:gd name="T91" fmla="*/ 126 h 29"/>
                <a:gd name="T92" fmla="*/ 272 w 62"/>
                <a:gd name="T93" fmla="*/ 136 h 29"/>
                <a:gd name="T94" fmla="*/ 282 w 62"/>
                <a:gd name="T95" fmla="*/ 141 h 29"/>
                <a:gd name="T96" fmla="*/ 287 w 62"/>
                <a:gd name="T97" fmla="*/ 136 h 29"/>
                <a:gd name="T98" fmla="*/ 313 w 62"/>
                <a:gd name="T99" fmla="*/ 126 h 29"/>
                <a:gd name="T100" fmla="*/ 318 w 62"/>
                <a:gd name="T101" fmla="*/ 92 h 29"/>
                <a:gd name="T102" fmla="*/ 277 w 62"/>
                <a:gd name="T103" fmla="*/ 102 h 29"/>
                <a:gd name="T104" fmla="*/ 241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25" name="Freeform 62"/>
            <p:cNvSpPr>
              <a:spLocks/>
            </p:cNvSpPr>
            <p:nvPr/>
          </p:nvSpPr>
          <p:spPr bwMode="auto">
            <a:xfrm>
              <a:off x="4668" y="1901"/>
              <a:ext cx="76" cy="117"/>
            </a:xfrm>
            <a:custGeom>
              <a:avLst/>
              <a:gdLst>
                <a:gd name="T0" fmla="*/ 76 w 15"/>
                <a:gd name="T1" fmla="*/ 107 h 24"/>
                <a:gd name="T2" fmla="*/ 76 w 15"/>
                <a:gd name="T3" fmla="*/ 98 h 24"/>
                <a:gd name="T4" fmla="*/ 71 w 15"/>
                <a:gd name="T5" fmla="*/ 88 h 24"/>
                <a:gd name="T6" fmla="*/ 61 w 15"/>
                <a:gd name="T7" fmla="*/ 78 h 24"/>
                <a:gd name="T8" fmla="*/ 51 w 15"/>
                <a:gd name="T9" fmla="*/ 73 h 24"/>
                <a:gd name="T10" fmla="*/ 46 w 15"/>
                <a:gd name="T11" fmla="*/ 68 h 24"/>
                <a:gd name="T12" fmla="*/ 46 w 15"/>
                <a:gd name="T13" fmla="*/ 58 h 24"/>
                <a:gd name="T14" fmla="*/ 35 w 15"/>
                <a:gd name="T15" fmla="*/ 44 h 24"/>
                <a:gd name="T16" fmla="*/ 30 w 15"/>
                <a:gd name="T17" fmla="*/ 39 h 24"/>
                <a:gd name="T18" fmla="*/ 25 w 15"/>
                <a:gd name="T19" fmla="*/ 29 h 24"/>
                <a:gd name="T20" fmla="*/ 20 w 15"/>
                <a:gd name="T21" fmla="*/ 24 h 24"/>
                <a:gd name="T22" fmla="*/ 20 w 15"/>
                <a:gd name="T23" fmla="*/ 20 h 24"/>
                <a:gd name="T24" fmla="*/ 20 w 15"/>
                <a:gd name="T25" fmla="*/ 20 h 24"/>
                <a:gd name="T26" fmla="*/ 20 w 15"/>
                <a:gd name="T27" fmla="*/ 15 h 24"/>
                <a:gd name="T28" fmla="*/ 25 w 15"/>
                <a:gd name="T29" fmla="*/ 0 h 24"/>
                <a:gd name="T30" fmla="*/ 20 w 15"/>
                <a:gd name="T31" fmla="*/ 0 h 24"/>
                <a:gd name="T32" fmla="*/ 10 w 15"/>
                <a:gd name="T33" fmla="*/ 0 h 24"/>
                <a:gd name="T34" fmla="*/ 5 w 15"/>
                <a:gd name="T35" fmla="*/ 5 h 24"/>
                <a:gd name="T36" fmla="*/ 5 w 15"/>
                <a:gd name="T37" fmla="*/ 10 h 24"/>
                <a:gd name="T38" fmla="*/ 5 w 15"/>
                <a:gd name="T39" fmla="*/ 15 h 24"/>
                <a:gd name="T40" fmla="*/ 0 w 15"/>
                <a:gd name="T41" fmla="*/ 15 h 24"/>
                <a:gd name="T42" fmla="*/ 35 w 15"/>
                <a:gd name="T43" fmla="*/ 117 h 24"/>
                <a:gd name="T44" fmla="*/ 76 w 15"/>
                <a:gd name="T45" fmla="*/ 107 h 24"/>
                <a:gd name="T46" fmla="*/ 76 w 15"/>
                <a:gd name="T47" fmla="*/ 10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26" name="Freeform 63"/>
            <p:cNvSpPr>
              <a:spLocks/>
            </p:cNvSpPr>
            <p:nvPr/>
          </p:nvSpPr>
          <p:spPr bwMode="auto">
            <a:xfrm>
              <a:off x="4688" y="1765"/>
              <a:ext cx="98" cy="205"/>
            </a:xfrm>
            <a:custGeom>
              <a:avLst/>
              <a:gdLst>
                <a:gd name="T0" fmla="*/ 0 w 19"/>
                <a:gd name="T1" fmla="*/ 151 h 42"/>
                <a:gd name="T2" fmla="*/ 0 w 19"/>
                <a:gd name="T3" fmla="*/ 156 h 42"/>
                <a:gd name="T4" fmla="*/ 10 w 19"/>
                <a:gd name="T5" fmla="*/ 166 h 42"/>
                <a:gd name="T6" fmla="*/ 31 w 19"/>
                <a:gd name="T7" fmla="*/ 181 h 42"/>
                <a:gd name="T8" fmla="*/ 46 w 19"/>
                <a:gd name="T9" fmla="*/ 185 h 42"/>
                <a:gd name="T10" fmla="*/ 52 w 19"/>
                <a:gd name="T11" fmla="*/ 195 h 42"/>
                <a:gd name="T12" fmla="*/ 57 w 19"/>
                <a:gd name="T13" fmla="*/ 205 h 42"/>
                <a:gd name="T14" fmla="*/ 67 w 19"/>
                <a:gd name="T15" fmla="*/ 190 h 42"/>
                <a:gd name="T16" fmla="*/ 72 w 19"/>
                <a:gd name="T17" fmla="*/ 171 h 42"/>
                <a:gd name="T18" fmla="*/ 88 w 19"/>
                <a:gd name="T19" fmla="*/ 146 h 42"/>
                <a:gd name="T20" fmla="*/ 98 w 19"/>
                <a:gd name="T21" fmla="*/ 127 h 42"/>
                <a:gd name="T22" fmla="*/ 93 w 19"/>
                <a:gd name="T23" fmla="*/ 93 h 42"/>
                <a:gd name="T24" fmla="*/ 88 w 19"/>
                <a:gd name="T25" fmla="*/ 63 h 42"/>
                <a:gd name="T26" fmla="*/ 72 w 19"/>
                <a:gd name="T27" fmla="*/ 68 h 42"/>
                <a:gd name="T28" fmla="*/ 67 w 19"/>
                <a:gd name="T29" fmla="*/ 68 h 42"/>
                <a:gd name="T30" fmla="*/ 62 w 19"/>
                <a:gd name="T31" fmla="*/ 68 h 42"/>
                <a:gd name="T32" fmla="*/ 67 w 19"/>
                <a:gd name="T33" fmla="*/ 54 h 42"/>
                <a:gd name="T34" fmla="*/ 72 w 19"/>
                <a:gd name="T35" fmla="*/ 54 h 42"/>
                <a:gd name="T36" fmla="*/ 77 w 19"/>
                <a:gd name="T37" fmla="*/ 39 h 42"/>
                <a:gd name="T38" fmla="*/ 83 w 19"/>
                <a:gd name="T39" fmla="*/ 29 h 42"/>
                <a:gd name="T40" fmla="*/ 21 w 19"/>
                <a:gd name="T41" fmla="*/ 0 h 42"/>
                <a:gd name="T42" fmla="*/ 15 w 19"/>
                <a:gd name="T43" fmla="*/ 10 h 42"/>
                <a:gd name="T44" fmla="*/ 10 w 19"/>
                <a:gd name="T45" fmla="*/ 29 h 42"/>
                <a:gd name="T46" fmla="*/ 0 w 19"/>
                <a:gd name="T47" fmla="*/ 39 h 42"/>
                <a:gd name="T48" fmla="*/ 5 w 19"/>
                <a:gd name="T49" fmla="*/ 44 h 42"/>
                <a:gd name="T50" fmla="*/ 5 w 19"/>
                <a:gd name="T51" fmla="*/ 54 h 42"/>
                <a:gd name="T52" fmla="*/ 5 w 19"/>
                <a:gd name="T53" fmla="*/ 73 h 42"/>
                <a:gd name="T54" fmla="*/ 15 w 19"/>
                <a:gd name="T55" fmla="*/ 83 h 42"/>
                <a:gd name="T56" fmla="*/ 26 w 19"/>
                <a:gd name="T57" fmla="*/ 88 h 42"/>
                <a:gd name="T58" fmla="*/ 36 w 19"/>
                <a:gd name="T59" fmla="*/ 93 h 42"/>
                <a:gd name="T60" fmla="*/ 46 w 19"/>
                <a:gd name="T61" fmla="*/ 103 h 42"/>
                <a:gd name="T62" fmla="*/ 21 w 19"/>
                <a:gd name="T63" fmla="*/ 117 h 42"/>
                <a:gd name="T64" fmla="*/ 5 w 19"/>
                <a:gd name="T65" fmla="*/ 1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27" name="Freeform 64"/>
            <p:cNvSpPr>
              <a:spLocks/>
            </p:cNvSpPr>
            <p:nvPr/>
          </p:nvSpPr>
          <p:spPr bwMode="auto">
            <a:xfrm>
              <a:off x="4775" y="1672"/>
              <a:ext cx="118" cy="107"/>
            </a:xfrm>
            <a:custGeom>
              <a:avLst/>
              <a:gdLst>
                <a:gd name="T0" fmla="*/ 0 w 23"/>
                <a:gd name="T1" fmla="*/ 19 h 22"/>
                <a:gd name="T2" fmla="*/ 41 w 23"/>
                <a:gd name="T3" fmla="*/ 10 h 22"/>
                <a:gd name="T4" fmla="*/ 41 w 23"/>
                <a:gd name="T5" fmla="*/ 15 h 22"/>
                <a:gd name="T6" fmla="*/ 46 w 23"/>
                <a:gd name="T7" fmla="*/ 15 h 22"/>
                <a:gd name="T8" fmla="*/ 46 w 23"/>
                <a:gd name="T9" fmla="*/ 15 h 22"/>
                <a:gd name="T10" fmla="*/ 103 w 23"/>
                <a:gd name="T11" fmla="*/ 0 h 22"/>
                <a:gd name="T12" fmla="*/ 118 w 23"/>
                <a:gd name="T13" fmla="*/ 44 h 22"/>
                <a:gd name="T14" fmla="*/ 118 w 23"/>
                <a:gd name="T15" fmla="*/ 49 h 22"/>
                <a:gd name="T16" fmla="*/ 113 w 23"/>
                <a:gd name="T17" fmla="*/ 49 h 22"/>
                <a:gd name="T18" fmla="*/ 118 w 23"/>
                <a:gd name="T19" fmla="*/ 54 h 22"/>
                <a:gd name="T20" fmla="*/ 118 w 23"/>
                <a:gd name="T21" fmla="*/ 54 h 22"/>
                <a:gd name="T22" fmla="*/ 108 w 23"/>
                <a:gd name="T23" fmla="*/ 58 h 22"/>
                <a:gd name="T24" fmla="*/ 87 w 23"/>
                <a:gd name="T25" fmla="*/ 63 h 22"/>
                <a:gd name="T26" fmla="*/ 82 w 23"/>
                <a:gd name="T27" fmla="*/ 63 h 22"/>
                <a:gd name="T28" fmla="*/ 82 w 23"/>
                <a:gd name="T29" fmla="*/ 63 h 22"/>
                <a:gd name="T30" fmla="*/ 82 w 23"/>
                <a:gd name="T31" fmla="*/ 68 h 22"/>
                <a:gd name="T32" fmla="*/ 82 w 23"/>
                <a:gd name="T33" fmla="*/ 68 h 22"/>
                <a:gd name="T34" fmla="*/ 67 w 23"/>
                <a:gd name="T35" fmla="*/ 73 h 22"/>
                <a:gd name="T36" fmla="*/ 51 w 23"/>
                <a:gd name="T37" fmla="*/ 78 h 22"/>
                <a:gd name="T38" fmla="*/ 51 w 23"/>
                <a:gd name="T39" fmla="*/ 78 h 22"/>
                <a:gd name="T40" fmla="*/ 41 w 23"/>
                <a:gd name="T41" fmla="*/ 88 h 22"/>
                <a:gd name="T42" fmla="*/ 15 w 23"/>
                <a:gd name="T43" fmla="*/ 102 h 22"/>
                <a:gd name="T44" fmla="*/ 10 w 23"/>
                <a:gd name="T45" fmla="*/ 107 h 22"/>
                <a:gd name="T46" fmla="*/ 0 w 23"/>
                <a:gd name="T47" fmla="*/ 102 h 22"/>
                <a:gd name="T48" fmla="*/ 10 w 23"/>
                <a:gd name="T49" fmla="*/ 92 h 22"/>
                <a:gd name="T50" fmla="*/ 10 w 23"/>
                <a:gd name="T51" fmla="*/ 88 h 22"/>
                <a:gd name="T52" fmla="*/ 10 w 23"/>
                <a:gd name="T53" fmla="*/ 83 h 22"/>
                <a:gd name="T54" fmla="*/ 0 w 23"/>
                <a:gd name="T55" fmla="*/ 19 h 22"/>
                <a:gd name="T56" fmla="*/ 0 w 23"/>
                <a:gd name="T57" fmla="*/ 19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28" name="Freeform 65"/>
            <p:cNvSpPr>
              <a:spLocks/>
            </p:cNvSpPr>
            <p:nvPr/>
          </p:nvSpPr>
          <p:spPr bwMode="auto">
            <a:xfrm>
              <a:off x="4770" y="1589"/>
              <a:ext cx="232" cy="112"/>
            </a:xfrm>
            <a:custGeom>
              <a:avLst/>
              <a:gdLst>
                <a:gd name="T0" fmla="*/ 52 w 45"/>
                <a:gd name="T1" fmla="*/ 34 h 23"/>
                <a:gd name="T2" fmla="*/ 124 w 45"/>
                <a:gd name="T3" fmla="*/ 15 h 23"/>
                <a:gd name="T4" fmla="*/ 129 w 45"/>
                <a:gd name="T5" fmla="*/ 15 h 23"/>
                <a:gd name="T6" fmla="*/ 129 w 45"/>
                <a:gd name="T7" fmla="*/ 10 h 23"/>
                <a:gd name="T8" fmla="*/ 139 w 45"/>
                <a:gd name="T9" fmla="*/ 0 h 23"/>
                <a:gd name="T10" fmla="*/ 150 w 45"/>
                <a:gd name="T11" fmla="*/ 0 h 23"/>
                <a:gd name="T12" fmla="*/ 160 w 45"/>
                <a:gd name="T13" fmla="*/ 15 h 23"/>
                <a:gd name="T14" fmla="*/ 165 w 45"/>
                <a:gd name="T15" fmla="*/ 24 h 23"/>
                <a:gd name="T16" fmla="*/ 155 w 45"/>
                <a:gd name="T17" fmla="*/ 34 h 23"/>
                <a:gd name="T18" fmla="*/ 150 w 45"/>
                <a:gd name="T19" fmla="*/ 49 h 23"/>
                <a:gd name="T20" fmla="*/ 170 w 45"/>
                <a:gd name="T21" fmla="*/ 49 h 23"/>
                <a:gd name="T22" fmla="*/ 186 w 45"/>
                <a:gd name="T23" fmla="*/ 73 h 23"/>
                <a:gd name="T24" fmla="*/ 211 w 45"/>
                <a:gd name="T25" fmla="*/ 78 h 23"/>
                <a:gd name="T26" fmla="*/ 222 w 45"/>
                <a:gd name="T27" fmla="*/ 68 h 23"/>
                <a:gd name="T28" fmla="*/ 217 w 45"/>
                <a:gd name="T29" fmla="*/ 58 h 23"/>
                <a:gd name="T30" fmla="*/ 206 w 45"/>
                <a:gd name="T31" fmla="*/ 49 h 23"/>
                <a:gd name="T32" fmla="*/ 217 w 45"/>
                <a:gd name="T33" fmla="*/ 54 h 23"/>
                <a:gd name="T34" fmla="*/ 232 w 45"/>
                <a:gd name="T35" fmla="*/ 78 h 23"/>
                <a:gd name="T36" fmla="*/ 227 w 45"/>
                <a:gd name="T37" fmla="*/ 83 h 23"/>
                <a:gd name="T38" fmla="*/ 206 w 45"/>
                <a:gd name="T39" fmla="*/ 93 h 23"/>
                <a:gd name="T40" fmla="*/ 191 w 45"/>
                <a:gd name="T41" fmla="*/ 102 h 23"/>
                <a:gd name="T42" fmla="*/ 191 w 45"/>
                <a:gd name="T43" fmla="*/ 97 h 23"/>
                <a:gd name="T44" fmla="*/ 186 w 45"/>
                <a:gd name="T45" fmla="*/ 88 h 23"/>
                <a:gd name="T46" fmla="*/ 175 w 45"/>
                <a:gd name="T47" fmla="*/ 107 h 23"/>
                <a:gd name="T48" fmla="*/ 165 w 45"/>
                <a:gd name="T49" fmla="*/ 107 h 23"/>
                <a:gd name="T50" fmla="*/ 165 w 45"/>
                <a:gd name="T51" fmla="*/ 102 h 23"/>
                <a:gd name="T52" fmla="*/ 155 w 45"/>
                <a:gd name="T53" fmla="*/ 97 h 23"/>
                <a:gd name="T54" fmla="*/ 144 w 45"/>
                <a:gd name="T55" fmla="*/ 93 h 23"/>
                <a:gd name="T56" fmla="*/ 139 w 45"/>
                <a:gd name="T57" fmla="*/ 83 h 23"/>
                <a:gd name="T58" fmla="*/ 108 w 45"/>
                <a:gd name="T59" fmla="*/ 83 h 23"/>
                <a:gd name="T60" fmla="*/ 52 w 45"/>
                <a:gd name="T61" fmla="*/ 97 h 23"/>
                <a:gd name="T62" fmla="*/ 46 w 45"/>
                <a:gd name="T63" fmla="*/ 93 h 23"/>
                <a:gd name="T64" fmla="*/ 0 w 45"/>
                <a:gd name="T65" fmla="*/ 102 h 23"/>
                <a:gd name="T66" fmla="*/ 0 w 45"/>
                <a:gd name="T67" fmla="*/ 4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29" name="Freeform 66"/>
            <p:cNvSpPr>
              <a:spLocks/>
            </p:cNvSpPr>
            <p:nvPr/>
          </p:nvSpPr>
          <p:spPr bwMode="auto">
            <a:xfrm>
              <a:off x="4878" y="1662"/>
              <a:ext cx="61" cy="64"/>
            </a:xfrm>
            <a:custGeom>
              <a:avLst/>
              <a:gdLst>
                <a:gd name="T0" fmla="*/ 0 w 12"/>
                <a:gd name="T1" fmla="*/ 10 h 13"/>
                <a:gd name="T2" fmla="*/ 15 w 12"/>
                <a:gd name="T3" fmla="*/ 54 h 13"/>
                <a:gd name="T4" fmla="*/ 15 w 12"/>
                <a:gd name="T5" fmla="*/ 59 h 13"/>
                <a:gd name="T6" fmla="*/ 10 w 12"/>
                <a:gd name="T7" fmla="*/ 59 h 13"/>
                <a:gd name="T8" fmla="*/ 15 w 12"/>
                <a:gd name="T9" fmla="*/ 64 h 13"/>
                <a:gd name="T10" fmla="*/ 15 w 12"/>
                <a:gd name="T11" fmla="*/ 64 h 13"/>
                <a:gd name="T12" fmla="*/ 15 w 12"/>
                <a:gd name="T13" fmla="*/ 64 h 13"/>
                <a:gd name="T14" fmla="*/ 31 w 12"/>
                <a:gd name="T15" fmla="*/ 59 h 13"/>
                <a:gd name="T16" fmla="*/ 36 w 12"/>
                <a:gd name="T17" fmla="*/ 54 h 13"/>
                <a:gd name="T18" fmla="*/ 36 w 12"/>
                <a:gd name="T19" fmla="*/ 49 h 13"/>
                <a:gd name="T20" fmla="*/ 36 w 12"/>
                <a:gd name="T21" fmla="*/ 44 h 13"/>
                <a:gd name="T22" fmla="*/ 36 w 12"/>
                <a:gd name="T23" fmla="*/ 34 h 13"/>
                <a:gd name="T24" fmla="*/ 41 w 12"/>
                <a:gd name="T25" fmla="*/ 30 h 13"/>
                <a:gd name="T26" fmla="*/ 41 w 12"/>
                <a:gd name="T27" fmla="*/ 34 h 13"/>
                <a:gd name="T28" fmla="*/ 41 w 12"/>
                <a:gd name="T29" fmla="*/ 39 h 13"/>
                <a:gd name="T30" fmla="*/ 41 w 12"/>
                <a:gd name="T31" fmla="*/ 49 h 13"/>
                <a:gd name="T32" fmla="*/ 46 w 12"/>
                <a:gd name="T33" fmla="*/ 49 h 13"/>
                <a:gd name="T34" fmla="*/ 46 w 12"/>
                <a:gd name="T35" fmla="*/ 49 h 13"/>
                <a:gd name="T36" fmla="*/ 46 w 12"/>
                <a:gd name="T37" fmla="*/ 44 h 13"/>
                <a:gd name="T38" fmla="*/ 51 w 12"/>
                <a:gd name="T39" fmla="*/ 44 h 13"/>
                <a:gd name="T40" fmla="*/ 56 w 12"/>
                <a:gd name="T41" fmla="*/ 39 h 13"/>
                <a:gd name="T42" fmla="*/ 61 w 12"/>
                <a:gd name="T43" fmla="*/ 39 h 13"/>
                <a:gd name="T44" fmla="*/ 61 w 12"/>
                <a:gd name="T45" fmla="*/ 39 h 13"/>
                <a:gd name="T46" fmla="*/ 56 w 12"/>
                <a:gd name="T47" fmla="*/ 34 h 13"/>
                <a:gd name="T48" fmla="*/ 56 w 12"/>
                <a:gd name="T49" fmla="*/ 30 h 13"/>
                <a:gd name="T50" fmla="*/ 56 w 12"/>
                <a:gd name="T51" fmla="*/ 30 h 13"/>
                <a:gd name="T52" fmla="*/ 51 w 12"/>
                <a:gd name="T53" fmla="*/ 30 h 13"/>
                <a:gd name="T54" fmla="*/ 46 w 12"/>
                <a:gd name="T55" fmla="*/ 25 h 13"/>
                <a:gd name="T56" fmla="*/ 46 w 12"/>
                <a:gd name="T57" fmla="*/ 25 h 13"/>
                <a:gd name="T58" fmla="*/ 36 w 12"/>
                <a:gd name="T59" fmla="*/ 20 h 13"/>
                <a:gd name="T60" fmla="*/ 31 w 12"/>
                <a:gd name="T61" fmla="*/ 10 h 13"/>
                <a:gd name="T62" fmla="*/ 31 w 12"/>
                <a:gd name="T63" fmla="*/ 10 h 13"/>
                <a:gd name="T64" fmla="*/ 25 w 12"/>
                <a:gd name="T65" fmla="*/ 0 h 13"/>
                <a:gd name="T66" fmla="*/ 0 w 12"/>
                <a:gd name="T67" fmla="*/ 10 h 13"/>
                <a:gd name="T68" fmla="*/ 0 w 12"/>
                <a:gd name="T69" fmla="*/ 10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28730" name="Freeform 67"/>
            <p:cNvSpPr>
              <a:spLocks/>
            </p:cNvSpPr>
            <p:nvPr/>
          </p:nvSpPr>
          <p:spPr bwMode="auto">
            <a:xfrm>
              <a:off x="4811" y="1394"/>
              <a:ext cx="108" cy="229"/>
            </a:xfrm>
            <a:custGeom>
              <a:avLst/>
              <a:gdLst>
                <a:gd name="T0" fmla="*/ 108 w 21"/>
                <a:gd name="T1" fmla="*/ 195 h 47"/>
                <a:gd name="T2" fmla="*/ 103 w 21"/>
                <a:gd name="T3" fmla="*/ 195 h 47"/>
                <a:gd name="T4" fmla="*/ 98 w 21"/>
                <a:gd name="T5" fmla="*/ 195 h 47"/>
                <a:gd name="T6" fmla="*/ 93 w 21"/>
                <a:gd name="T7" fmla="*/ 205 h 47"/>
                <a:gd name="T8" fmla="*/ 87 w 21"/>
                <a:gd name="T9" fmla="*/ 205 h 47"/>
                <a:gd name="T10" fmla="*/ 87 w 21"/>
                <a:gd name="T11" fmla="*/ 210 h 47"/>
                <a:gd name="T12" fmla="*/ 87 w 21"/>
                <a:gd name="T13" fmla="*/ 210 h 47"/>
                <a:gd name="T14" fmla="*/ 87 w 21"/>
                <a:gd name="T15" fmla="*/ 210 h 47"/>
                <a:gd name="T16" fmla="*/ 82 w 21"/>
                <a:gd name="T17" fmla="*/ 210 h 47"/>
                <a:gd name="T18" fmla="*/ 82 w 21"/>
                <a:gd name="T19" fmla="*/ 214 h 47"/>
                <a:gd name="T20" fmla="*/ 10 w 21"/>
                <a:gd name="T21" fmla="*/ 229 h 47"/>
                <a:gd name="T22" fmla="*/ 5 w 21"/>
                <a:gd name="T23" fmla="*/ 224 h 47"/>
                <a:gd name="T24" fmla="*/ 0 w 21"/>
                <a:gd name="T25" fmla="*/ 219 h 47"/>
                <a:gd name="T26" fmla="*/ 0 w 21"/>
                <a:gd name="T27" fmla="*/ 214 h 47"/>
                <a:gd name="T28" fmla="*/ 5 w 21"/>
                <a:gd name="T29" fmla="*/ 210 h 47"/>
                <a:gd name="T30" fmla="*/ 0 w 21"/>
                <a:gd name="T31" fmla="*/ 200 h 47"/>
                <a:gd name="T32" fmla="*/ 0 w 21"/>
                <a:gd name="T33" fmla="*/ 166 h 47"/>
                <a:gd name="T34" fmla="*/ 0 w 21"/>
                <a:gd name="T35" fmla="*/ 156 h 47"/>
                <a:gd name="T36" fmla="*/ 5 w 21"/>
                <a:gd name="T37" fmla="*/ 136 h 47"/>
                <a:gd name="T38" fmla="*/ 5 w 21"/>
                <a:gd name="T39" fmla="*/ 127 h 47"/>
                <a:gd name="T40" fmla="*/ 5 w 21"/>
                <a:gd name="T41" fmla="*/ 117 h 47"/>
                <a:gd name="T42" fmla="*/ 5 w 21"/>
                <a:gd name="T43" fmla="*/ 107 h 47"/>
                <a:gd name="T44" fmla="*/ 5 w 21"/>
                <a:gd name="T45" fmla="*/ 102 h 47"/>
                <a:gd name="T46" fmla="*/ 5 w 21"/>
                <a:gd name="T47" fmla="*/ 97 h 47"/>
                <a:gd name="T48" fmla="*/ 21 w 21"/>
                <a:gd name="T49" fmla="*/ 88 h 47"/>
                <a:gd name="T50" fmla="*/ 26 w 21"/>
                <a:gd name="T51" fmla="*/ 68 h 47"/>
                <a:gd name="T52" fmla="*/ 21 w 21"/>
                <a:gd name="T53" fmla="*/ 58 h 47"/>
                <a:gd name="T54" fmla="*/ 21 w 21"/>
                <a:gd name="T55" fmla="*/ 49 h 47"/>
                <a:gd name="T56" fmla="*/ 21 w 21"/>
                <a:gd name="T57" fmla="*/ 49 h 47"/>
                <a:gd name="T58" fmla="*/ 21 w 21"/>
                <a:gd name="T59" fmla="*/ 44 h 47"/>
                <a:gd name="T60" fmla="*/ 15 w 21"/>
                <a:gd name="T61" fmla="*/ 34 h 47"/>
                <a:gd name="T62" fmla="*/ 21 w 21"/>
                <a:gd name="T63" fmla="*/ 19 h 47"/>
                <a:gd name="T64" fmla="*/ 15 w 21"/>
                <a:gd name="T65" fmla="*/ 15 h 47"/>
                <a:gd name="T66" fmla="*/ 15 w 21"/>
                <a:gd name="T67" fmla="*/ 10 h 47"/>
                <a:gd name="T68" fmla="*/ 21 w 21"/>
                <a:gd name="T69" fmla="*/ 10 h 47"/>
                <a:gd name="T70" fmla="*/ 26 w 21"/>
                <a:gd name="T71" fmla="*/ 5 h 47"/>
                <a:gd name="T72" fmla="*/ 31 w 21"/>
                <a:gd name="T73" fmla="*/ 5 h 47"/>
                <a:gd name="T74" fmla="*/ 31 w 21"/>
                <a:gd name="T75" fmla="*/ 5 h 47"/>
                <a:gd name="T76" fmla="*/ 36 w 21"/>
                <a:gd name="T77" fmla="*/ 0 h 47"/>
                <a:gd name="T78" fmla="*/ 87 w 21"/>
                <a:gd name="T79" fmla="*/ 141 h 47"/>
                <a:gd name="T80" fmla="*/ 87 w 21"/>
                <a:gd name="T81" fmla="*/ 146 h 47"/>
                <a:gd name="T82" fmla="*/ 87 w 21"/>
                <a:gd name="T83" fmla="*/ 151 h 47"/>
                <a:gd name="T84" fmla="*/ 87 w 21"/>
                <a:gd name="T85" fmla="*/ 151 h 47"/>
                <a:gd name="T86" fmla="*/ 98 w 21"/>
                <a:gd name="T87" fmla="*/ 161 h 47"/>
                <a:gd name="T88" fmla="*/ 103 w 21"/>
                <a:gd name="T89" fmla="*/ 161 h 47"/>
                <a:gd name="T90" fmla="*/ 103 w 21"/>
                <a:gd name="T91" fmla="*/ 166 h 47"/>
                <a:gd name="T92" fmla="*/ 103 w 21"/>
                <a:gd name="T93" fmla="*/ 171 h 47"/>
                <a:gd name="T94" fmla="*/ 108 w 21"/>
                <a:gd name="T95" fmla="*/ 180 h 47"/>
                <a:gd name="T96" fmla="*/ 108 w 21"/>
                <a:gd name="T97" fmla="*/ 185 h 47"/>
                <a:gd name="T98" fmla="*/ 108 w 21"/>
                <a:gd name="T99" fmla="*/ 190 h 47"/>
                <a:gd name="T100" fmla="*/ 108 w 21"/>
                <a:gd name="T101" fmla="*/ 195 h 47"/>
                <a:gd name="T102" fmla="*/ 108 w 21"/>
                <a:gd name="T103" fmla="*/ 195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8731" name="Freeform 68"/>
            <p:cNvSpPr>
              <a:spLocks/>
            </p:cNvSpPr>
            <p:nvPr/>
          </p:nvSpPr>
          <p:spPr bwMode="auto">
            <a:xfrm>
              <a:off x="4847" y="1189"/>
              <a:ext cx="251" cy="385"/>
            </a:xfrm>
            <a:custGeom>
              <a:avLst/>
              <a:gdLst>
                <a:gd name="T0" fmla="*/ 51 w 49"/>
                <a:gd name="T1" fmla="*/ 346 h 79"/>
                <a:gd name="T2" fmla="*/ 51 w 49"/>
                <a:gd name="T3" fmla="*/ 356 h 79"/>
                <a:gd name="T4" fmla="*/ 61 w 49"/>
                <a:gd name="T5" fmla="*/ 366 h 79"/>
                <a:gd name="T6" fmla="*/ 67 w 49"/>
                <a:gd name="T7" fmla="*/ 370 h 79"/>
                <a:gd name="T8" fmla="*/ 72 w 49"/>
                <a:gd name="T9" fmla="*/ 385 h 79"/>
                <a:gd name="T10" fmla="*/ 77 w 49"/>
                <a:gd name="T11" fmla="*/ 375 h 79"/>
                <a:gd name="T12" fmla="*/ 82 w 49"/>
                <a:gd name="T13" fmla="*/ 356 h 79"/>
                <a:gd name="T14" fmla="*/ 92 w 49"/>
                <a:gd name="T15" fmla="*/ 331 h 79"/>
                <a:gd name="T16" fmla="*/ 92 w 49"/>
                <a:gd name="T17" fmla="*/ 327 h 79"/>
                <a:gd name="T18" fmla="*/ 102 w 49"/>
                <a:gd name="T19" fmla="*/ 307 h 79"/>
                <a:gd name="T20" fmla="*/ 108 w 49"/>
                <a:gd name="T21" fmla="*/ 312 h 79"/>
                <a:gd name="T22" fmla="*/ 113 w 49"/>
                <a:gd name="T23" fmla="*/ 312 h 79"/>
                <a:gd name="T24" fmla="*/ 113 w 49"/>
                <a:gd name="T25" fmla="*/ 302 h 79"/>
                <a:gd name="T26" fmla="*/ 133 w 49"/>
                <a:gd name="T27" fmla="*/ 297 h 79"/>
                <a:gd name="T28" fmla="*/ 133 w 49"/>
                <a:gd name="T29" fmla="*/ 288 h 79"/>
                <a:gd name="T30" fmla="*/ 143 w 49"/>
                <a:gd name="T31" fmla="*/ 283 h 79"/>
                <a:gd name="T32" fmla="*/ 149 w 49"/>
                <a:gd name="T33" fmla="*/ 273 h 79"/>
                <a:gd name="T34" fmla="*/ 159 w 49"/>
                <a:gd name="T35" fmla="*/ 253 h 79"/>
                <a:gd name="T36" fmla="*/ 159 w 49"/>
                <a:gd name="T37" fmla="*/ 249 h 79"/>
                <a:gd name="T38" fmla="*/ 174 w 49"/>
                <a:gd name="T39" fmla="*/ 249 h 79"/>
                <a:gd name="T40" fmla="*/ 179 w 49"/>
                <a:gd name="T41" fmla="*/ 239 h 79"/>
                <a:gd name="T42" fmla="*/ 190 w 49"/>
                <a:gd name="T43" fmla="*/ 229 h 79"/>
                <a:gd name="T44" fmla="*/ 205 w 49"/>
                <a:gd name="T45" fmla="*/ 234 h 79"/>
                <a:gd name="T46" fmla="*/ 220 w 49"/>
                <a:gd name="T47" fmla="*/ 214 h 79"/>
                <a:gd name="T48" fmla="*/ 236 w 49"/>
                <a:gd name="T49" fmla="*/ 200 h 79"/>
                <a:gd name="T50" fmla="*/ 246 w 49"/>
                <a:gd name="T51" fmla="*/ 195 h 79"/>
                <a:gd name="T52" fmla="*/ 251 w 49"/>
                <a:gd name="T53" fmla="*/ 185 h 79"/>
                <a:gd name="T54" fmla="*/ 246 w 49"/>
                <a:gd name="T55" fmla="*/ 180 h 79"/>
                <a:gd name="T56" fmla="*/ 241 w 49"/>
                <a:gd name="T57" fmla="*/ 175 h 79"/>
                <a:gd name="T58" fmla="*/ 246 w 49"/>
                <a:gd name="T59" fmla="*/ 171 h 79"/>
                <a:gd name="T60" fmla="*/ 241 w 49"/>
                <a:gd name="T61" fmla="*/ 156 h 79"/>
                <a:gd name="T62" fmla="*/ 231 w 49"/>
                <a:gd name="T63" fmla="*/ 151 h 79"/>
                <a:gd name="T64" fmla="*/ 220 w 49"/>
                <a:gd name="T65" fmla="*/ 156 h 79"/>
                <a:gd name="T66" fmla="*/ 210 w 49"/>
                <a:gd name="T67" fmla="*/ 136 h 79"/>
                <a:gd name="T68" fmla="*/ 210 w 49"/>
                <a:gd name="T69" fmla="*/ 127 h 79"/>
                <a:gd name="T70" fmla="*/ 205 w 49"/>
                <a:gd name="T71" fmla="*/ 127 h 79"/>
                <a:gd name="T72" fmla="*/ 195 w 49"/>
                <a:gd name="T73" fmla="*/ 127 h 79"/>
                <a:gd name="T74" fmla="*/ 184 w 49"/>
                <a:gd name="T75" fmla="*/ 122 h 79"/>
                <a:gd name="T76" fmla="*/ 179 w 49"/>
                <a:gd name="T77" fmla="*/ 107 h 79"/>
                <a:gd name="T78" fmla="*/ 123 w 49"/>
                <a:gd name="T79" fmla="*/ 0 h 79"/>
                <a:gd name="T80" fmla="*/ 113 w 49"/>
                <a:gd name="T81" fmla="*/ 0 h 79"/>
                <a:gd name="T82" fmla="*/ 108 w 49"/>
                <a:gd name="T83" fmla="*/ 10 h 79"/>
                <a:gd name="T84" fmla="*/ 92 w 49"/>
                <a:gd name="T85" fmla="*/ 10 h 79"/>
                <a:gd name="T86" fmla="*/ 77 w 49"/>
                <a:gd name="T87" fmla="*/ 24 h 79"/>
                <a:gd name="T88" fmla="*/ 72 w 49"/>
                <a:gd name="T89" fmla="*/ 10 h 79"/>
                <a:gd name="T90" fmla="*/ 67 w 49"/>
                <a:gd name="T91" fmla="*/ 5 h 79"/>
                <a:gd name="T92" fmla="*/ 31 w 49"/>
                <a:gd name="T93" fmla="*/ 78 h 79"/>
                <a:gd name="T94" fmla="*/ 36 w 49"/>
                <a:gd name="T95" fmla="*/ 93 h 79"/>
                <a:gd name="T96" fmla="*/ 36 w 49"/>
                <a:gd name="T97" fmla="*/ 107 h 79"/>
                <a:gd name="T98" fmla="*/ 26 w 49"/>
                <a:gd name="T99" fmla="*/ 117 h 79"/>
                <a:gd name="T100" fmla="*/ 31 w 49"/>
                <a:gd name="T101" fmla="*/ 156 h 79"/>
                <a:gd name="T102" fmla="*/ 20 w 49"/>
                <a:gd name="T103" fmla="*/ 175 h 79"/>
                <a:gd name="T104" fmla="*/ 20 w 49"/>
                <a:gd name="T105" fmla="*/ 190 h 79"/>
                <a:gd name="T106" fmla="*/ 15 w 49"/>
                <a:gd name="T107" fmla="*/ 195 h 79"/>
                <a:gd name="T108" fmla="*/ 15 w 49"/>
                <a:gd name="T109" fmla="*/ 205 h 79"/>
                <a:gd name="T110" fmla="*/ 5 w 49"/>
                <a:gd name="T111" fmla="*/ 200 h 79"/>
                <a:gd name="T112" fmla="*/ 0 w 49"/>
                <a:gd name="T113" fmla="*/ 20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8732" name="Group 69"/>
            <p:cNvGrpSpPr>
              <a:grpSpLocks/>
            </p:cNvGrpSpPr>
            <p:nvPr/>
          </p:nvGrpSpPr>
          <p:grpSpPr bwMode="auto">
            <a:xfrm>
              <a:off x="2038" y="2920"/>
              <a:ext cx="609" cy="371"/>
              <a:chOff x="1991" y="3321"/>
              <a:chExt cx="361" cy="231"/>
            </a:xfrm>
          </p:grpSpPr>
          <p:sp>
            <p:nvSpPr>
              <p:cNvPr id="28733" name="Freeform 70"/>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8734" name="Freeform 71"/>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8735" name="Freeform 72"/>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8736" name="Freeform 73"/>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8737" name="Freeform 74"/>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8738" name="Freeform 75"/>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8739" name="Freeform 76"/>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8740" name="Freeform 77"/>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grpSp>
      <p:sp>
        <p:nvSpPr>
          <p:cNvPr id="28675" name="Rectangle 78"/>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1994</a:t>
            </a:r>
          </a:p>
        </p:txBody>
      </p:sp>
      <p:sp>
        <p:nvSpPr>
          <p:cNvPr id="28676" name="Text Box 79"/>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28677" name="Group 80"/>
          <p:cNvGrpSpPr>
            <a:grpSpLocks/>
          </p:cNvGrpSpPr>
          <p:nvPr/>
        </p:nvGrpSpPr>
        <p:grpSpPr bwMode="auto">
          <a:xfrm>
            <a:off x="369888" y="5891213"/>
            <a:ext cx="5878512" cy="352425"/>
            <a:chOff x="233" y="3711"/>
            <a:chExt cx="3703" cy="222"/>
          </a:xfrm>
        </p:grpSpPr>
        <p:sp>
          <p:nvSpPr>
            <p:cNvPr id="28678" name="Text Box 81"/>
            <p:cNvSpPr txBox="1">
              <a:spLocks noChangeArrowheads="1"/>
            </p:cNvSpPr>
            <p:nvPr/>
          </p:nvSpPr>
          <p:spPr bwMode="auto">
            <a:xfrm>
              <a:off x="426" y="3711"/>
              <a:ext cx="3407"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 No Data          &lt;10%            10%–14%          15%–19%</a:t>
              </a:r>
            </a:p>
          </p:txBody>
        </p:sp>
        <p:sp>
          <p:nvSpPr>
            <p:cNvPr id="28679" name="Rectangle 82"/>
            <p:cNvSpPr>
              <a:spLocks noChangeArrowheads="1"/>
            </p:cNvSpPr>
            <p:nvPr/>
          </p:nvSpPr>
          <p:spPr bwMode="auto">
            <a:xfrm>
              <a:off x="327" y="3752"/>
              <a:ext cx="155"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8680" name="Rectangle 83"/>
            <p:cNvSpPr>
              <a:spLocks noChangeArrowheads="1"/>
            </p:cNvSpPr>
            <p:nvPr/>
          </p:nvSpPr>
          <p:spPr bwMode="auto">
            <a:xfrm>
              <a:off x="1141" y="3750"/>
              <a:ext cx="156"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28681" name="Rectangle 84"/>
            <p:cNvSpPr>
              <a:spLocks noChangeArrowheads="1"/>
            </p:cNvSpPr>
            <p:nvPr/>
          </p:nvSpPr>
          <p:spPr bwMode="auto">
            <a:xfrm>
              <a:off x="1938" y="3749"/>
              <a:ext cx="156"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28682" name="Rectangle 85"/>
            <p:cNvSpPr>
              <a:spLocks noChangeArrowheads="1"/>
            </p:cNvSpPr>
            <p:nvPr/>
          </p:nvSpPr>
          <p:spPr bwMode="auto">
            <a:xfrm>
              <a:off x="2928" y="3744"/>
              <a:ext cx="156"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28683" name="Rectangle 86"/>
            <p:cNvSpPr>
              <a:spLocks noChangeArrowheads="1"/>
            </p:cNvSpPr>
            <p:nvPr/>
          </p:nvSpPr>
          <p:spPr bwMode="auto">
            <a:xfrm>
              <a:off x="233" y="3712"/>
              <a:ext cx="370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Freeform 2"/>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698" name="Freeform 3"/>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699" name="Freeform 4"/>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00" name="Freeform 5"/>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01" name="Freeform 6"/>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02" name="Freeform 7"/>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03" name="Freeform 8"/>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04" name="Freeform 9"/>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05" name="Freeform 10"/>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06" name="Freeform 11"/>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07" name="Freeform 12"/>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08" name="Freeform 13"/>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09" name="Freeform 14"/>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10" name="Freeform 15"/>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11" name="Freeform 16"/>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12" name="Freeform 17"/>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13" name="Freeform 18"/>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14" name="Freeform 19"/>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15" name="Freeform 20"/>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16" name="Freeform 21"/>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17" name="Freeform 22"/>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18" name="Freeform 23"/>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19" name="Freeform 24"/>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9720" name="Group 25"/>
          <p:cNvGrpSpPr>
            <a:grpSpLocks/>
          </p:cNvGrpSpPr>
          <p:nvPr/>
        </p:nvGrpSpPr>
        <p:grpSpPr bwMode="auto">
          <a:xfrm>
            <a:off x="1027113" y="3886200"/>
            <a:ext cx="1785937" cy="1390650"/>
            <a:chOff x="768" y="2832"/>
            <a:chExt cx="1203" cy="876"/>
          </a:xfrm>
        </p:grpSpPr>
        <p:sp>
          <p:nvSpPr>
            <p:cNvPr id="29766" name="Freeform 26"/>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67" name="Freeform 27"/>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29768" name="Freeform 28"/>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69" name="Freeform 29"/>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29770" name="Freeform 30"/>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71" name="Freeform 31"/>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29772" name="Freeform 32"/>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73" name="Freeform 33"/>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29774" name="Freeform 34"/>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75" name="Freeform 35"/>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29776" name="Freeform 36"/>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77" name="Freeform 37"/>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29778" name="Freeform 38"/>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79" name="Freeform 39"/>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80" name="Freeform 40"/>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29721" name="Freeform 41"/>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22" name="Freeform 42"/>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23" name="Freeform 43"/>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24" name="Freeform 44"/>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25" name="Freeform 45"/>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26" name="Freeform 46"/>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27" name="Freeform 47"/>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28" name="Freeform 48"/>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29" name="Freeform 49"/>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30" name="Freeform 50"/>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29731" name="Group 51"/>
          <p:cNvGrpSpPr>
            <a:grpSpLocks/>
          </p:cNvGrpSpPr>
          <p:nvPr/>
        </p:nvGrpSpPr>
        <p:grpSpPr bwMode="auto">
          <a:xfrm>
            <a:off x="5176838" y="2197100"/>
            <a:ext cx="738187" cy="742950"/>
            <a:chOff x="3562" y="1636"/>
            <a:chExt cx="497" cy="468"/>
          </a:xfrm>
        </p:grpSpPr>
        <p:sp>
          <p:nvSpPr>
            <p:cNvPr id="29764" name="Freeform 52"/>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65" name="Freeform 53"/>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29732" name="Freeform 54"/>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33" name="Freeform 55"/>
          <p:cNvSpPr>
            <a:spLocks/>
          </p:cNvSpPr>
          <p:nvPr/>
        </p:nvSpPr>
        <p:spPr bwMode="auto">
          <a:xfrm>
            <a:off x="5172075" y="3846513"/>
            <a:ext cx="338138" cy="642937"/>
          </a:xfrm>
          <a:custGeom>
            <a:avLst/>
            <a:gdLst>
              <a:gd name="T0" fmla="*/ 316555 w 47"/>
              <a:gd name="T1" fmla="*/ 0 h 83"/>
              <a:gd name="T2" fmla="*/ 107916 w 47"/>
              <a:gd name="T3" fmla="*/ 15492 h 83"/>
              <a:gd name="T4" fmla="*/ 107916 w 47"/>
              <a:gd name="T5" fmla="*/ 23239 h 83"/>
              <a:gd name="T6" fmla="*/ 86333 w 47"/>
              <a:gd name="T7" fmla="*/ 38731 h 83"/>
              <a:gd name="T8" fmla="*/ 86333 w 47"/>
              <a:gd name="T9" fmla="*/ 61970 h 83"/>
              <a:gd name="T10" fmla="*/ 86333 w 47"/>
              <a:gd name="T11" fmla="*/ 85209 h 83"/>
              <a:gd name="T12" fmla="*/ 79139 w 47"/>
              <a:gd name="T13" fmla="*/ 92955 h 83"/>
              <a:gd name="T14" fmla="*/ 64750 w 47"/>
              <a:gd name="T15" fmla="*/ 108447 h 83"/>
              <a:gd name="T16" fmla="*/ 50361 w 47"/>
              <a:gd name="T17" fmla="*/ 123940 h 83"/>
              <a:gd name="T18" fmla="*/ 43167 w 47"/>
              <a:gd name="T19" fmla="*/ 131686 h 83"/>
              <a:gd name="T20" fmla="*/ 43167 w 47"/>
              <a:gd name="T21" fmla="*/ 147178 h 83"/>
              <a:gd name="T22" fmla="*/ 35972 w 47"/>
              <a:gd name="T23" fmla="*/ 162671 h 83"/>
              <a:gd name="T24" fmla="*/ 35972 w 47"/>
              <a:gd name="T25" fmla="*/ 170417 h 83"/>
              <a:gd name="T26" fmla="*/ 28778 w 47"/>
              <a:gd name="T27" fmla="*/ 193656 h 83"/>
              <a:gd name="T28" fmla="*/ 21583 w 47"/>
              <a:gd name="T29" fmla="*/ 209148 h 83"/>
              <a:gd name="T30" fmla="*/ 28778 w 47"/>
              <a:gd name="T31" fmla="*/ 232387 h 83"/>
              <a:gd name="T32" fmla="*/ 35972 w 47"/>
              <a:gd name="T33" fmla="*/ 240133 h 83"/>
              <a:gd name="T34" fmla="*/ 35972 w 47"/>
              <a:gd name="T35" fmla="*/ 255626 h 83"/>
              <a:gd name="T36" fmla="*/ 35972 w 47"/>
              <a:gd name="T37" fmla="*/ 255626 h 83"/>
              <a:gd name="T38" fmla="*/ 35972 w 47"/>
              <a:gd name="T39" fmla="*/ 263372 h 83"/>
              <a:gd name="T40" fmla="*/ 35972 w 47"/>
              <a:gd name="T41" fmla="*/ 263372 h 83"/>
              <a:gd name="T42" fmla="*/ 28778 w 47"/>
              <a:gd name="T43" fmla="*/ 278864 h 83"/>
              <a:gd name="T44" fmla="*/ 35972 w 47"/>
              <a:gd name="T45" fmla="*/ 286610 h 83"/>
              <a:gd name="T46" fmla="*/ 28778 w 47"/>
              <a:gd name="T47" fmla="*/ 294357 h 83"/>
              <a:gd name="T48" fmla="*/ 43167 w 47"/>
              <a:gd name="T49" fmla="*/ 325342 h 83"/>
              <a:gd name="T50" fmla="*/ 43167 w 47"/>
              <a:gd name="T51" fmla="*/ 348580 h 83"/>
              <a:gd name="T52" fmla="*/ 50361 w 47"/>
              <a:gd name="T53" fmla="*/ 364073 h 83"/>
              <a:gd name="T54" fmla="*/ 57555 w 47"/>
              <a:gd name="T55" fmla="*/ 371819 h 83"/>
              <a:gd name="T56" fmla="*/ 57555 w 47"/>
              <a:gd name="T57" fmla="*/ 379565 h 83"/>
              <a:gd name="T58" fmla="*/ 43167 w 47"/>
              <a:gd name="T59" fmla="*/ 387311 h 83"/>
              <a:gd name="T60" fmla="*/ 43167 w 47"/>
              <a:gd name="T61" fmla="*/ 395058 h 83"/>
              <a:gd name="T62" fmla="*/ 35972 w 47"/>
              <a:gd name="T63" fmla="*/ 418296 h 83"/>
              <a:gd name="T64" fmla="*/ 21583 w 47"/>
              <a:gd name="T65" fmla="*/ 457027 h 83"/>
              <a:gd name="T66" fmla="*/ 0 w 47"/>
              <a:gd name="T67" fmla="*/ 511251 h 83"/>
              <a:gd name="T68" fmla="*/ 0 w 47"/>
              <a:gd name="T69" fmla="*/ 549982 h 83"/>
              <a:gd name="T70" fmla="*/ 194249 w 47"/>
              <a:gd name="T71" fmla="*/ 542236 h 83"/>
              <a:gd name="T72" fmla="*/ 194249 w 47"/>
              <a:gd name="T73" fmla="*/ 549982 h 83"/>
              <a:gd name="T74" fmla="*/ 187055 w 47"/>
              <a:gd name="T75" fmla="*/ 565475 h 83"/>
              <a:gd name="T76" fmla="*/ 194249 w 47"/>
              <a:gd name="T77" fmla="*/ 596460 h 83"/>
              <a:gd name="T78" fmla="*/ 208638 w 47"/>
              <a:gd name="T79" fmla="*/ 619698 h 83"/>
              <a:gd name="T80" fmla="*/ 215833 w 47"/>
              <a:gd name="T81" fmla="*/ 642937 h 83"/>
              <a:gd name="T82" fmla="*/ 230222 w 47"/>
              <a:gd name="T83" fmla="*/ 642937 h 83"/>
              <a:gd name="T84" fmla="*/ 251805 w 47"/>
              <a:gd name="T85" fmla="*/ 627445 h 83"/>
              <a:gd name="T86" fmla="*/ 294971 w 47"/>
              <a:gd name="T87" fmla="*/ 611952 h 83"/>
              <a:gd name="T88" fmla="*/ 309360 w 47"/>
              <a:gd name="T89" fmla="*/ 611952 h 83"/>
              <a:gd name="T90" fmla="*/ 323749 w 47"/>
              <a:gd name="T91" fmla="*/ 604206 h 83"/>
              <a:gd name="T92" fmla="*/ 330944 w 47"/>
              <a:gd name="T93" fmla="*/ 611952 h 83"/>
              <a:gd name="T94" fmla="*/ 338138 w 47"/>
              <a:gd name="T95" fmla="*/ 619698 h 83"/>
              <a:gd name="T96" fmla="*/ 338138 w 47"/>
              <a:gd name="T97" fmla="*/ 611952 h 83"/>
              <a:gd name="T98" fmla="*/ 316555 w 47"/>
              <a:gd name="T99" fmla="*/ 418296 h 83"/>
              <a:gd name="T100" fmla="*/ 316555 w 47"/>
              <a:gd name="T101" fmla="*/ 402804 h 83"/>
              <a:gd name="T102" fmla="*/ 323749 w 47"/>
              <a:gd name="T103" fmla="*/ 15492 h 83"/>
              <a:gd name="T104" fmla="*/ 316555 w 47"/>
              <a:gd name="T105" fmla="*/ 0 h 83"/>
              <a:gd name="T106" fmla="*/ 31655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34" name="Freeform 56"/>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35" name="Freeform 57"/>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36" name="Freeform 58"/>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37" name="Freeform 59"/>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38" name="Freeform 60"/>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39" name="Freeform 61"/>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29740" name="Freeform 62"/>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41" name="Freeform 63"/>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42" name="Freeform 64"/>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43" name="Freeform 65"/>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44" name="Freeform 66"/>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29745" name="Freeform 67"/>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29746" name="Group 68"/>
          <p:cNvGrpSpPr>
            <a:grpSpLocks/>
          </p:cNvGrpSpPr>
          <p:nvPr/>
        </p:nvGrpSpPr>
        <p:grpSpPr bwMode="auto">
          <a:xfrm>
            <a:off x="2876550" y="4635500"/>
            <a:ext cx="858838" cy="588963"/>
            <a:chOff x="1991" y="3321"/>
            <a:chExt cx="361" cy="231"/>
          </a:xfrm>
        </p:grpSpPr>
        <p:sp>
          <p:nvSpPr>
            <p:cNvPr id="29756" name="Freeform 69"/>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9757" name="Freeform 70"/>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9758" name="Freeform 71"/>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9759" name="Freeform 72"/>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9760" name="Freeform 73"/>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9761" name="Freeform 74"/>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9762" name="Freeform 75"/>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29763" name="Freeform 76"/>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29747" name="Rectangle 77"/>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1995</a:t>
            </a:r>
          </a:p>
        </p:txBody>
      </p:sp>
      <p:sp>
        <p:nvSpPr>
          <p:cNvPr id="29748" name="Text Box 78"/>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29749" name="Group 79"/>
          <p:cNvGrpSpPr>
            <a:grpSpLocks/>
          </p:cNvGrpSpPr>
          <p:nvPr/>
        </p:nvGrpSpPr>
        <p:grpSpPr bwMode="auto">
          <a:xfrm>
            <a:off x="369888" y="5891213"/>
            <a:ext cx="5878512" cy="352425"/>
            <a:chOff x="233" y="3711"/>
            <a:chExt cx="3703" cy="222"/>
          </a:xfrm>
        </p:grpSpPr>
        <p:sp>
          <p:nvSpPr>
            <p:cNvPr id="29750" name="Text Box 80"/>
            <p:cNvSpPr txBox="1">
              <a:spLocks noChangeArrowheads="1"/>
            </p:cNvSpPr>
            <p:nvPr/>
          </p:nvSpPr>
          <p:spPr bwMode="auto">
            <a:xfrm>
              <a:off x="426" y="3711"/>
              <a:ext cx="3407"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 No Data          &lt;10%            10%–14%          15%–19%</a:t>
              </a:r>
            </a:p>
          </p:txBody>
        </p:sp>
        <p:sp>
          <p:nvSpPr>
            <p:cNvPr id="29751" name="Rectangle 81"/>
            <p:cNvSpPr>
              <a:spLocks noChangeArrowheads="1"/>
            </p:cNvSpPr>
            <p:nvPr/>
          </p:nvSpPr>
          <p:spPr bwMode="auto">
            <a:xfrm>
              <a:off x="327" y="3752"/>
              <a:ext cx="155"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9752" name="Rectangle 82"/>
            <p:cNvSpPr>
              <a:spLocks noChangeArrowheads="1"/>
            </p:cNvSpPr>
            <p:nvPr/>
          </p:nvSpPr>
          <p:spPr bwMode="auto">
            <a:xfrm>
              <a:off x="1141" y="3750"/>
              <a:ext cx="156"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29753" name="Rectangle 83"/>
            <p:cNvSpPr>
              <a:spLocks noChangeArrowheads="1"/>
            </p:cNvSpPr>
            <p:nvPr/>
          </p:nvSpPr>
          <p:spPr bwMode="auto">
            <a:xfrm>
              <a:off x="1938" y="3749"/>
              <a:ext cx="156"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29754" name="Rectangle 84"/>
            <p:cNvSpPr>
              <a:spLocks noChangeArrowheads="1"/>
            </p:cNvSpPr>
            <p:nvPr/>
          </p:nvSpPr>
          <p:spPr bwMode="auto">
            <a:xfrm>
              <a:off x="2928" y="3744"/>
              <a:ext cx="156"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29755" name="Rectangle 85"/>
            <p:cNvSpPr>
              <a:spLocks noChangeArrowheads="1"/>
            </p:cNvSpPr>
            <p:nvPr/>
          </p:nvSpPr>
          <p:spPr bwMode="auto">
            <a:xfrm>
              <a:off x="233" y="3712"/>
              <a:ext cx="370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Freeform 2"/>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22" name="Freeform 3"/>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23" name="Freeform 4"/>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24" name="Freeform 5"/>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25" name="Freeform 6"/>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26" name="Freeform 7"/>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27" name="Freeform 8"/>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28" name="Freeform 9"/>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29" name="Freeform 10"/>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30" name="Freeform 11"/>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31" name="Freeform 12"/>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32" name="Freeform 13"/>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33" name="Freeform 14"/>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34" name="Freeform 15"/>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35" name="Freeform 16"/>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36" name="Freeform 17"/>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37" name="Freeform 18"/>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38" name="Freeform 19"/>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39" name="Freeform 20"/>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40" name="Freeform 21"/>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41" name="Freeform 22"/>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42" name="Freeform 23"/>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43" name="Freeform 24"/>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grpSp>
        <p:nvGrpSpPr>
          <p:cNvPr id="30744" name="Group 25"/>
          <p:cNvGrpSpPr>
            <a:grpSpLocks/>
          </p:cNvGrpSpPr>
          <p:nvPr/>
        </p:nvGrpSpPr>
        <p:grpSpPr bwMode="auto">
          <a:xfrm>
            <a:off x="1027113" y="3886200"/>
            <a:ext cx="1785937" cy="1390650"/>
            <a:chOff x="768" y="2832"/>
            <a:chExt cx="1203" cy="876"/>
          </a:xfrm>
        </p:grpSpPr>
        <p:sp>
          <p:nvSpPr>
            <p:cNvPr id="30790" name="Freeform 26"/>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91" name="Freeform 27"/>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30792" name="Freeform 28"/>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93" name="Freeform 29"/>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0794" name="Freeform 30"/>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95" name="Freeform 31"/>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0796" name="Freeform 32"/>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97" name="Freeform 33"/>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0798" name="Freeform 34"/>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99" name="Freeform 35"/>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0800" name="Freeform 36"/>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801" name="Freeform 37"/>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0802" name="Freeform 38"/>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803" name="Freeform 39"/>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804" name="Freeform 40"/>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30745" name="Freeform 41"/>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46" name="Freeform 42"/>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47" name="Freeform 43"/>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48" name="Freeform 44"/>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49" name="Freeform 45"/>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50" name="Freeform 46"/>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51" name="Freeform 47"/>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52" name="Freeform 48"/>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53" name="Freeform 49"/>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54" name="Freeform 50"/>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0755" name="Group 51"/>
          <p:cNvGrpSpPr>
            <a:grpSpLocks/>
          </p:cNvGrpSpPr>
          <p:nvPr/>
        </p:nvGrpSpPr>
        <p:grpSpPr bwMode="auto">
          <a:xfrm>
            <a:off x="5176838" y="2197100"/>
            <a:ext cx="738187" cy="742950"/>
            <a:chOff x="3562" y="1636"/>
            <a:chExt cx="497" cy="468"/>
          </a:xfrm>
        </p:grpSpPr>
        <p:sp>
          <p:nvSpPr>
            <p:cNvPr id="30788" name="Freeform 52"/>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89" name="Freeform 53"/>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30756" name="Freeform 54"/>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57" name="Freeform 55"/>
          <p:cNvSpPr>
            <a:spLocks/>
          </p:cNvSpPr>
          <p:nvPr/>
        </p:nvSpPr>
        <p:spPr bwMode="auto">
          <a:xfrm>
            <a:off x="5172075" y="3846513"/>
            <a:ext cx="338138" cy="642937"/>
          </a:xfrm>
          <a:custGeom>
            <a:avLst/>
            <a:gdLst>
              <a:gd name="T0" fmla="*/ 316555 w 47"/>
              <a:gd name="T1" fmla="*/ 0 h 83"/>
              <a:gd name="T2" fmla="*/ 107916 w 47"/>
              <a:gd name="T3" fmla="*/ 15492 h 83"/>
              <a:gd name="T4" fmla="*/ 107916 w 47"/>
              <a:gd name="T5" fmla="*/ 23239 h 83"/>
              <a:gd name="T6" fmla="*/ 86333 w 47"/>
              <a:gd name="T7" fmla="*/ 38731 h 83"/>
              <a:gd name="T8" fmla="*/ 86333 w 47"/>
              <a:gd name="T9" fmla="*/ 61970 h 83"/>
              <a:gd name="T10" fmla="*/ 86333 w 47"/>
              <a:gd name="T11" fmla="*/ 85209 h 83"/>
              <a:gd name="T12" fmla="*/ 79139 w 47"/>
              <a:gd name="T13" fmla="*/ 92955 h 83"/>
              <a:gd name="T14" fmla="*/ 64750 w 47"/>
              <a:gd name="T15" fmla="*/ 108447 h 83"/>
              <a:gd name="T16" fmla="*/ 50361 w 47"/>
              <a:gd name="T17" fmla="*/ 123940 h 83"/>
              <a:gd name="T18" fmla="*/ 43167 w 47"/>
              <a:gd name="T19" fmla="*/ 131686 h 83"/>
              <a:gd name="T20" fmla="*/ 43167 w 47"/>
              <a:gd name="T21" fmla="*/ 147178 h 83"/>
              <a:gd name="T22" fmla="*/ 35972 w 47"/>
              <a:gd name="T23" fmla="*/ 162671 h 83"/>
              <a:gd name="T24" fmla="*/ 35972 w 47"/>
              <a:gd name="T25" fmla="*/ 170417 h 83"/>
              <a:gd name="T26" fmla="*/ 28778 w 47"/>
              <a:gd name="T27" fmla="*/ 193656 h 83"/>
              <a:gd name="T28" fmla="*/ 21583 w 47"/>
              <a:gd name="T29" fmla="*/ 209148 h 83"/>
              <a:gd name="T30" fmla="*/ 28778 w 47"/>
              <a:gd name="T31" fmla="*/ 232387 h 83"/>
              <a:gd name="T32" fmla="*/ 35972 w 47"/>
              <a:gd name="T33" fmla="*/ 240133 h 83"/>
              <a:gd name="T34" fmla="*/ 35972 w 47"/>
              <a:gd name="T35" fmla="*/ 255626 h 83"/>
              <a:gd name="T36" fmla="*/ 35972 w 47"/>
              <a:gd name="T37" fmla="*/ 255626 h 83"/>
              <a:gd name="T38" fmla="*/ 35972 w 47"/>
              <a:gd name="T39" fmla="*/ 263372 h 83"/>
              <a:gd name="T40" fmla="*/ 35972 w 47"/>
              <a:gd name="T41" fmla="*/ 263372 h 83"/>
              <a:gd name="T42" fmla="*/ 28778 w 47"/>
              <a:gd name="T43" fmla="*/ 278864 h 83"/>
              <a:gd name="T44" fmla="*/ 35972 w 47"/>
              <a:gd name="T45" fmla="*/ 286610 h 83"/>
              <a:gd name="T46" fmla="*/ 28778 w 47"/>
              <a:gd name="T47" fmla="*/ 294357 h 83"/>
              <a:gd name="T48" fmla="*/ 43167 w 47"/>
              <a:gd name="T49" fmla="*/ 325342 h 83"/>
              <a:gd name="T50" fmla="*/ 43167 w 47"/>
              <a:gd name="T51" fmla="*/ 348580 h 83"/>
              <a:gd name="T52" fmla="*/ 50361 w 47"/>
              <a:gd name="T53" fmla="*/ 364073 h 83"/>
              <a:gd name="T54" fmla="*/ 57555 w 47"/>
              <a:gd name="T55" fmla="*/ 371819 h 83"/>
              <a:gd name="T56" fmla="*/ 57555 w 47"/>
              <a:gd name="T57" fmla="*/ 379565 h 83"/>
              <a:gd name="T58" fmla="*/ 43167 w 47"/>
              <a:gd name="T59" fmla="*/ 387311 h 83"/>
              <a:gd name="T60" fmla="*/ 43167 w 47"/>
              <a:gd name="T61" fmla="*/ 395058 h 83"/>
              <a:gd name="T62" fmla="*/ 35972 w 47"/>
              <a:gd name="T63" fmla="*/ 418296 h 83"/>
              <a:gd name="T64" fmla="*/ 21583 w 47"/>
              <a:gd name="T65" fmla="*/ 457027 h 83"/>
              <a:gd name="T66" fmla="*/ 0 w 47"/>
              <a:gd name="T67" fmla="*/ 511251 h 83"/>
              <a:gd name="T68" fmla="*/ 0 w 47"/>
              <a:gd name="T69" fmla="*/ 549982 h 83"/>
              <a:gd name="T70" fmla="*/ 194249 w 47"/>
              <a:gd name="T71" fmla="*/ 542236 h 83"/>
              <a:gd name="T72" fmla="*/ 194249 w 47"/>
              <a:gd name="T73" fmla="*/ 549982 h 83"/>
              <a:gd name="T74" fmla="*/ 187055 w 47"/>
              <a:gd name="T75" fmla="*/ 565475 h 83"/>
              <a:gd name="T76" fmla="*/ 194249 w 47"/>
              <a:gd name="T77" fmla="*/ 596460 h 83"/>
              <a:gd name="T78" fmla="*/ 208638 w 47"/>
              <a:gd name="T79" fmla="*/ 619698 h 83"/>
              <a:gd name="T80" fmla="*/ 215833 w 47"/>
              <a:gd name="T81" fmla="*/ 642937 h 83"/>
              <a:gd name="T82" fmla="*/ 230222 w 47"/>
              <a:gd name="T83" fmla="*/ 642937 h 83"/>
              <a:gd name="T84" fmla="*/ 251805 w 47"/>
              <a:gd name="T85" fmla="*/ 627445 h 83"/>
              <a:gd name="T86" fmla="*/ 294971 w 47"/>
              <a:gd name="T87" fmla="*/ 611952 h 83"/>
              <a:gd name="T88" fmla="*/ 309360 w 47"/>
              <a:gd name="T89" fmla="*/ 611952 h 83"/>
              <a:gd name="T90" fmla="*/ 323749 w 47"/>
              <a:gd name="T91" fmla="*/ 604206 h 83"/>
              <a:gd name="T92" fmla="*/ 330944 w 47"/>
              <a:gd name="T93" fmla="*/ 611952 h 83"/>
              <a:gd name="T94" fmla="*/ 338138 w 47"/>
              <a:gd name="T95" fmla="*/ 619698 h 83"/>
              <a:gd name="T96" fmla="*/ 338138 w 47"/>
              <a:gd name="T97" fmla="*/ 611952 h 83"/>
              <a:gd name="T98" fmla="*/ 316555 w 47"/>
              <a:gd name="T99" fmla="*/ 418296 h 83"/>
              <a:gd name="T100" fmla="*/ 316555 w 47"/>
              <a:gd name="T101" fmla="*/ 402804 h 83"/>
              <a:gd name="T102" fmla="*/ 323749 w 47"/>
              <a:gd name="T103" fmla="*/ 15492 h 83"/>
              <a:gd name="T104" fmla="*/ 316555 w 47"/>
              <a:gd name="T105" fmla="*/ 0 h 83"/>
              <a:gd name="T106" fmla="*/ 31655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58" name="Freeform 56"/>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59" name="Freeform 57"/>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60" name="Freeform 58"/>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61" name="Freeform 59"/>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62" name="Freeform 60"/>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63" name="Freeform 61"/>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0764" name="Freeform 62"/>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65" name="Freeform 63"/>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66" name="Freeform 64"/>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67" name="Freeform 65"/>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68" name="Freeform 66"/>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0769" name="Freeform 67"/>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0770" name="Group 68"/>
          <p:cNvGrpSpPr>
            <a:grpSpLocks/>
          </p:cNvGrpSpPr>
          <p:nvPr/>
        </p:nvGrpSpPr>
        <p:grpSpPr bwMode="auto">
          <a:xfrm>
            <a:off x="2876550" y="4635500"/>
            <a:ext cx="858838" cy="588963"/>
            <a:chOff x="1991" y="3321"/>
            <a:chExt cx="361" cy="231"/>
          </a:xfrm>
        </p:grpSpPr>
        <p:sp>
          <p:nvSpPr>
            <p:cNvPr id="30780" name="Freeform 69"/>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0781" name="Freeform 70"/>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0782" name="Freeform 71"/>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0783" name="Freeform 72"/>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0784" name="Freeform 73"/>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0785" name="Freeform 74"/>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0786" name="Freeform 75"/>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0787" name="Freeform 76"/>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30771" name="Rectangle 77"/>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1996</a:t>
            </a:r>
          </a:p>
        </p:txBody>
      </p:sp>
      <p:sp>
        <p:nvSpPr>
          <p:cNvPr id="30772" name="Text Box 78"/>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30773" name="Group 79"/>
          <p:cNvGrpSpPr>
            <a:grpSpLocks/>
          </p:cNvGrpSpPr>
          <p:nvPr/>
        </p:nvGrpSpPr>
        <p:grpSpPr bwMode="auto">
          <a:xfrm>
            <a:off x="369888" y="5891213"/>
            <a:ext cx="5878512" cy="352425"/>
            <a:chOff x="233" y="3711"/>
            <a:chExt cx="3703" cy="222"/>
          </a:xfrm>
        </p:grpSpPr>
        <p:sp>
          <p:nvSpPr>
            <p:cNvPr id="30774" name="Text Box 80"/>
            <p:cNvSpPr txBox="1">
              <a:spLocks noChangeArrowheads="1"/>
            </p:cNvSpPr>
            <p:nvPr/>
          </p:nvSpPr>
          <p:spPr bwMode="auto">
            <a:xfrm>
              <a:off x="426" y="3711"/>
              <a:ext cx="3407"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 No Data          &lt;10%            10%–14%          15%–19%</a:t>
              </a:r>
            </a:p>
          </p:txBody>
        </p:sp>
        <p:sp>
          <p:nvSpPr>
            <p:cNvPr id="30775" name="Rectangle 81"/>
            <p:cNvSpPr>
              <a:spLocks noChangeArrowheads="1"/>
            </p:cNvSpPr>
            <p:nvPr/>
          </p:nvSpPr>
          <p:spPr bwMode="auto">
            <a:xfrm>
              <a:off x="327" y="3752"/>
              <a:ext cx="155"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0776" name="Rectangle 82"/>
            <p:cNvSpPr>
              <a:spLocks noChangeArrowheads="1"/>
            </p:cNvSpPr>
            <p:nvPr/>
          </p:nvSpPr>
          <p:spPr bwMode="auto">
            <a:xfrm>
              <a:off x="1141" y="3750"/>
              <a:ext cx="156"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30777" name="Rectangle 83"/>
            <p:cNvSpPr>
              <a:spLocks noChangeArrowheads="1"/>
            </p:cNvSpPr>
            <p:nvPr/>
          </p:nvSpPr>
          <p:spPr bwMode="auto">
            <a:xfrm>
              <a:off x="1938" y="3749"/>
              <a:ext cx="156"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30778" name="Rectangle 84"/>
            <p:cNvSpPr>
              <a:spLocks noChangeArrowheads="1"/>
            </p:cNvSpPr>
            <p:nvPr/>
          </p:nvSpPr>
          <p:spPr bwMode="auto">
            <a:xfrm>
              <a:off x="2928" y="3744"/>
              <a:ext cx="156"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30779" name="Rectangle 85"/>
            <p:cNvSpPr>
              <a:spLocks noChangeArrowheads="1"/>
            </p:cNvSpPr>
            <p:nvPr/>
          </p:nvSpPr>
          <p:spPr bwMode="auto">
            <a:xfrm>
              <a:off x="233" y="3712"/>
              <a:ext cx="370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Freeform 2"/>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46" name="Freeform 3"/>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47" name="Freeform 4"/>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48" name="Freeform 5"/>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49" name="Freeform 6"/>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50" name="Freeform 7"/>
          <p:cNvSpPr>
            <a:spLocks/>
          </p:cNvSpPr>
          <p:nvPr/>
        </p:nvSpPr>
        <p:spPr bwMode="auto">
          <a:xfrm>
            <a:off x="4651375" y="27400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51" name="Freeform 8"/>
          <p:cNvSpPr>
            <a:spLocks/>
          </p:cNvSpPr>
          <p:nvPr/>
        </p:nvSpPr>
        <p:spPr bwMode="auto">
          <a:xfrm>
            <a:off x="4730750" y="31273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52" name="Freeform 9"/>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53" name="Freeform 10"/>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200A0"/>
          </a:solidFill>
          <a:ln w="12700" cmpd="sng">
            <a:solidFill>
              <a:schemeClr val="tx1"/>
            </a:solidFill>
            <a:prstDash val="solid"/>
            <a:round/>
            <a:headEnd/>
            <a:tailEnd/>
          </a:ln>
        </p:spPr>
        <p:txBody>
          <a:bodyPr/>
          <a:lstStyle/>
          <a:p>
            <a:endParaRPr lang="en-US"/>
          </a:p>
        </p:txBody>
      </p:sp>
      <p:sp>
        <p:nvSpPr>
          <p:cNvPr id="31754" name="Freeform 11"/>
          <p:cNvSpPr>
            <a:spLocks/>
          </p:cNvSpPr>
          <p:nvPr/>
        </p:nvSpPr>
        <p:spPr bwMode="auto">
          <a:xfrm>
            <a:off x="5489575" y="3824288"/>
            <a:ext cx="374650" cy="641350"/>
          </a:xfrm>
          <a:custGeom>
            <a:avLst/>
            <a:gdLst>
              <a:gd name="T0" fmla="*/ 0 w 52"/>
              <a:gd name="T1" fmla="*/ 23181 h 83"/>
              <a:gd name="T2" fmla="*/ 7205 w 52"/>
              <a:gd name="T3" fmla="*/ 38636 h 83"/>
              <a:gd name="T4" fmla="*/ 0 w 52"/>
              <a:gd name="T5" fmla="*/ 424991 h 83"/>
              <a:gd name="T6" fmla="*/ 0 w 52"/>
              <a:gd name="T7" fmla="*/ 440445 h 83"/>
              <a:gd name="T8" fmla="*/ 21614 w 52"/>
              <a:gd name="T9" fmla="*/ 633623 h 83"/>
              <a:gd name="T10" fmla="*/ 28819 w 52"/>
              <a:gd name="T11" fmla="*/ 633623 h 83"/>
              <a:gd name="T12" fmla="*/ 36024 w 52"/>
              <a:gd name="T13" fmla="*/ 625896 h 83"/>
              <a:gd name="T14" fmla="*/ 50434 w 52"/>
              <a:gd name="T15" fmla="*/ 633623 h 83"/>
              <a:gd name="T16" fmla="*/ 57638 w 52"/>
              <a:gd name="T17" fmla="*/ 625896 h 83"/>
              <a:gd name="T18" fmla="*/ 57638 w 52"/>
              <a:gd name="T19" fmla="*/ 594987 h 83"/>
              <a:gd name="T20" fmla="*/ 64843 w 52"/>
              <a:gd name="T21" fmla="*/ 579533 h 83"/>
              <a:gd name="T22" fmla="*/ 72048 w 52"/>
              <a:gd name="T23" fmla="*/ 594987 h 83"/>
              <a:gd name="T24" fmla="*/ 72048 w 52"/>
              <a:gd name="T25" fmla="*/ 602714 h 83"/>
              <a:gd name="T26" fmla="*/ 79253 w 52"/>
              <a:gd name="T27" fmla="*/ 618169 h 83"/>
              <a:gd name="T28" fmla="*/ 93663 w 52"/>
              <a:gd name="T29" fmla="*/ 641350 h 83"/>
              <a:gd name="T30" fmla="*/ 100867 w 52"/>
              <a:gd name="T31" fmla="*/ 641350 h 83"/>
              <a:gd name="T32" fmla="*/ 108072 w 52"/>
              <a:gd name="T33" fmla="*/ 641350 h 83"/>
              <a:gd name="T34" fmla="*/ 122482 w 52"/>
              <a:gd name="T35" fmla="*/ 625896 h 83"/>
              <a:gd name="T36" fmla="*/ 122482 w 52"/>
              <a:gd name="T37" fmla="*/ 625896 h 83"/>
              <a:gd name="T38" fmla="*/ 129687 w 52"/>
              <a:gd name="T39" fmla="*/ 618169 h 83"/>
              <a:gd name="T40" fmla="*/ 129687 w 52"/>
              <a:gd name="T41" fmla="*/ 618169 h 83"/>
              <a:gd name="T42" fmla="*/ 129687 w 52"/>
              <a:gd name="T43" fmla="*/ 610442 h 83"/>
              <a:gd name="T44" fmla="*/ 122482 w 52"/>
              <a:gd name="T45" fmla="*/ 610442 h 83"/>
              <a:gd name="T46" fmla="*/ 122482 w 52"/>
              <a:gd name="T47" fmla="*/ 602714 h 83"/>
              <a:gd name="T48" fmla="*/ 129687 w 52"/>
              <a:gd name="T49" fmla="*/ 594987 h 83"/>
              <a:gd name="T50" fmla="*/ 129687 w 52"/>
              <a:gd name="T51" fmla="*/ 587260 h 83"/>
              <a:gd name="T52" fmla="*/ 115277 w 52"/>
              <a:gd name="T53" fmla="*/ 579533 h 83"/>
              <a:gd name="T54" fmla="*/ 115277 w 52"/>
              <a:gd name="T55" fmla="*/ 579533 h 83"/>
              <a:gd name="T56" fmla="*/ 108072 w 52"/>
              <a:gd name="T57" fmla="*/ 579533 h 83"/>
              <a:gd name="T58" fmla="*/ 100867 w 52"/>
              <a:gd name="T59" fmla="*/ 564079 h 83"/>
              <a:gd name="T60" fmla="*/ 100867 w 52"/>
              <a:gd name="T61" fmla="*/ 556352 h 83"/>
              <a:gd name="T62" fmla="*/ 100867 w 52"/>
              <a:gd name="T63" fmla="*/ 548625 h 83"/>
              <a:gd name="T64" fmla="*/ 100867 w 52"/>
              <a:gd name="T65" fmla="*/ 548625 h 83"/>
              <a:gd name="T66" fmla="*/ 100867 w 52"/>
              <a:gd name="T67" fmla="*/ 540898 h 83"/>
              <a:gd name="T68" fmla="*/ 374650 w 52"/>
              <a:gd name="T69" fmla="*/ 509989 h 83"/>
              <a:gd name="T70" fmla="*/ 374650 w 52"/>
              <a:gd name="T71" fmla="*/ 502262 h 83"/>
              <a:gd name="T72" fmla="*/ 360240 w 52"/>
              <a:gd name="T73" fmla="*/ 486808 h 83"/>
              <a:gd name="T74" fmla="*/ 360240 w 52"/>
              <a:gd name="T75" fmla="*/ 448172 h 83"/>
              <a:gd name="T76" fmla="*/ 345831 w 52"/>
              <a:gd name="T77" fmla="*/ 424991 h 83"/>
              <a:gd name="T78" fmla="*/ 345831 w 52"/>
              <a:gd name="T79" fmla="*/ 401810 h 83"/>
              <a:gd name="T80" fmla="*/ 353036 w 52"/>
              <a:gd name="T81" fmla="*/ 386355 h 83"/>
              <a:gd name="T82" fmla="*/ 353036 w 52"/>
              <a:gd name="T83" fmla="*/ 363174 h 83"/>
              <a:gd name="T84" fmla="*/ 360240 w 52"/>
              <a:gd name="T85" fmla="*/ 347720 h 83"/>
              <a:gd name="T86" fmla="*/ 367445 w 52"/>
              <a:gd name="T87" fmla="*/ 347720 h 83"/>
              <a:gd name="T88" fmla="*/ 353036 w 52"/>
              <a:gd name="T89" fmla="*/ 339993 h 83"/>
              <a:gd name="T90" fmla="*/ 360240 w 52"/>
              <a:gd name="T91" fmla="*/ 324539 h 83"/>
              <a:gd name="T92" fmla="*/ 353036 w 52"/>
              <a:gd name="T93" fmla="*/ 316811 h 83"/>
              <a:gd name="T94" fmla="*/ 345831 w 52"/>
              <a:gd name="T95" fmla="*/ 309084 h 83"/>
              <a:gd name="T96" fmla="*/ 338626 w 52"/>
              <a:gd name="T97" fmla="*/ 301357 h 83"/>
              <a:gd name="T98" fmla="*/ 331421 w 52"/>
              <a:gd name="T99" fmla="*/ 285903 h 83"/>
              <a:gd name="T100" fmla="*/ 324216 w 52"/>
              <a:gd name="T101" fmla="*/ 278176 h 83"/>
              <a:gd name="T102" fmla="*/ 259373 w 52"/>
              <a:gd name="T103" fmla="*/ 0 h 83"/>
              <a:gd name="T104" fmla="*/ 0 w 52"/>
              <a:gd name="T105" fmla="*/ 23181 h 83"/>
              <a:gd name="T106" fmla="*/ 0 w 52"/>
              <a:gd name="T107" fmla="*/ 23181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55" name="Freeform 12"/>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56" name="Freeform 13"/>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57" name="Freeform 14"/>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58" name="Freeform 15"/>
          <p:cNvSpPr>
            <a:spLocks/>
          </p:cNvSpPr>
          <p:nvPr/>
        </p:nvSpPr>
        <p:spPr bwMode="auto">
          <a:xfrm>
            <a:off x="5988050" y="3009900"/>
            <a:ext cx="441325" cy="465138"/>
          </a:xfrm>
          <a:custGeom>
            <a:avLst/>
            <a:gdLst>
              <a:gd name="T0" fmla="*/ 144697 w 61"/>
              <a:gd name="T1" fmla="*/ 0 h 60"/>
              <a:gd name="T2" fmla="*/ 144697 w 61"/>
              <a:gd name="T3" fmla="*/ 23257 h 60"/>
              <a:gd name="T4" fmla="*/ 151932 w 61"/>
              <a:gd name="T5" fmla="*/ 38762 h 60"/>
              <a:gd name="T6" fmla="*/ 137462 w 61"/>
              <a:gd name="T7" fmla="*/ 100780 h 60"/>
              <a:gd name="T8" fmla="*/ 137462 w 61"/>
              <a:gd name="T9" fmla="*/ 116285 h 60"/>
              <a:gd name="T10" fmla="*/ 130227 w 61"/>
              <a:gd name="T11" fmla="*/ 147294 h 60"/>
              <a:gd name="T12" fmla="*/ 108523 w 61"/>
              <a:gd name="T13" fmla="*/ 170551 h 60"/>
              <a:gd name="T14" fmla="*/ 94053 w 61"/>
              <a:gd name="T15" fmla="*/ 178303 h 60"/>
              <a:gd name="T16" fmla="*/ 79583 w 61"/>
              <a:gd name="T17" fmla="*/ 186055 h 60"/>
              <a:gd name="T18" fmla="*/ 72348 w 61"/>
              <a:gd name="T19" fmla="*/ 201560 h 60"/>
              <a:gd name="T20" fmla="*/ 65114 w 61"/>
              <a:gd name="T21" fmla="*/ 232569 h 60"/>
              <a:gd name="T22" fmla="*/ 43409 w 61"/>
              <a:gd name="T23" fmla="*/ 232569 h 60"/>
              <a:gd name="T24" fmla="*/ 28939 w 61"/>
              <a:gd name="T25" fmla="*/ 263578 h 60"/>
              <a:gd name="T26" fmla="*/ 28939 w 61"/>
              <a:gd name="T27" fmla="*/ 294587 h 60"/>
              <a:gd name="T28" fmla="*/ 14470 w 61"/>
              <a:gd name="T29" fmla="*/ 317844 h 60"/>
              <a:gd name="T30" fmla="*/ 0 w 61"/>
              <a:gd name="T31" fmla="*/ 333349 h 60"/>
              <a:gd name="T32" fmla="*/ 0 w 61"/>
              <a:gd name="T33" fmla="*/ 356606 h 60"/>
              <a:gd name="T34" fmla="*/ 21705 w 61"/>
              <a:gd name="T35" fmla="*/ 395367 h 60"/>
              <a:gd name="T36" fmla="*/ 43409 w 61"/>
              <a:gd name="T37" fmla="*/ 418624 h 60"/>
              <a:gd name="T38" fmla="*/ 57879 w 61"/>
              <a:gd name="T39" fmla="*/ 418624 h 60"/>
              <a:gd name="T40" fmla="*/ 57879 w 61"/>
              <a:gd name="T41" fmla="*/ 426377 h 60"/>
              <a:gd name="T42" fmla="*/ 72348 w 61"/>
              <a:gd name="T43" fmla="*/ 426377 h 60"/>
              <a:gd name="T44" fmla="*/ 72348 w 61"/>
              <a:gd name="T45" fmla="*/ 441881 h 60"/>
              <a:gd name="T46" fmla="*/ 108523 w 61"/>
              <a:gd name="T47" fmla="*/ 465138 h 60"/>
              <a:gd name="T48" fmla="*/ 130227 w 61"/>
              <a:gd name="T49" fmla="*/ 457386 h 60"/>
              <a:gd name="T50" fmla="*/ 137462 w 61"/>
              <a:gd name="T51" fmla="*/ 441881 h 60"/>
              <a:gd name="T52" fmla="*/ 151932 w 61"/>
              <a:gd name="T53" fmla="*/ 457386 h 60"/>
              <a:gd name="T54" fmla="*/ 180871 w 61"/>
              <a:gd name="T55" fmla="*/ 441881 h 60"/>
              <a:gd name="T56" fmla="*/ 188106 w 61"/>
              <a:gd name="T57" fmla="*/ 426377 h 60"/>
              <a:gd name="T58" fmla="*/ 217045 w 61"/>
              <a:gd name="T59" fmla="*/ 410872 h 60"/>
              <a:gd name="T60" fmla="*/ 238750 w 61"/>
              <a:gd name="T61" fmla="*/ 395367 h 60"/>
              <a:gd name="T62" fmla="*/ 238750 w 61"/>
              <a:gd name="T63" fmla="*/ 372110 h 60"/>
              <a:gd name="T64" fmla="*/ 274924 w 61"/>
              <a:gd name="T65" fmla="*/ 248074 h 60"/>
              <a:gd name="T66" fmla="*/ 289393 w 61"/>
              <a:gd name="T67" fmla="*/ 255826 h 60"/>
              <a:gd name="T68" fmla="*/ 296628 w 61"/>
              <a:gd name="T69" fmla="*/ 271331 h 60"/>
              <a:gd name="T70" fmla="*/ 318333 w 61"/>
              <a:gd name="T71" fmla="*/ 248074 h 60"/>
              <a:gd name="T72" fmla="*/ 332802 w 61"/>
              <a:gd name="T73" fmla="*/ 209312 h 60"/>
              <a:gd name="T74" fmla="*/ 354507 w 61"/>
              <a:gd name="T75" fmla="*/ 193808 h 60"/>
              <a:gd name="T76" fmla="*/ 368977 w 61"/>
              <a:gd name="T77" fmla="*/ 178303 h 60"/>
              <a:gd name="T78" fmla="*/ 376211 w 61"/>
              <a:gd name="T79" fmla="*/ 155046 h 60"/>
              <a:gd name="T80" fmla="*/ 376211 w 61"/>
              <a:gd name="T81" fmla="*/ 147294 h 60"/>
              <a:gd name="T82" fmla="*/ 376211 w 61"/>
              <a:gd name="T83" fmla="*/ 116285 h 60"/>
              <a:gd name="T84" fmla="*/ 426855 w 61"/>
              <a:gd name="T85" fmla="*/ 147294 h 60"/>
              <a:gd name="T86" fmla="*/ 434090 w 61"/>
              <a:gd name="T87" fmla="*/ 147294 h 60"/>
              <a:gd name="T88" fmla="*/ 426855 w 61"/>
              <a:gd name="T89" fmla="*/ 100780 h 60"/>
              <a:gd name="T90" fmla="*/ 419620 w 61"/>
              <a:gd name="T91" fmla="*/ 85275 h 60"/>
              <a:gd name="T92" fmla="*/ 405151 w 61"/>
              <a:gd name="T93" fmla="*/ 85275 h 60"/>
              <a:gd name="T94" fmla="*/ 368977 w 61"/>
              <a:gd name="T95" fmla="*/ 93028 h 60"/>
              <a:gd name="T96" fmla="*/ 354507 w 61"/>
              <a:gd name="T97" fmla="*/ 108532 h 60"/>
              <a:gd name="T98" fmla="*/ 332802 w 61"/>
              <a:gd name="T99" fmla="*/ 100780 h 60"/>
              <a:gd name="T100" fmla="*/ 325568 w 61"/>
              <a:gd name="T101" fmla="*/ 116285 h 60"/>
              <a:gd name="T102" fmla="*/ 303863 w 61"/>
              <a:gd name="T103" fmla="*/ 131789 h 60"/>
              <a:gd name="T104" fmla="*/ 282159 w 61"/>
              <a:gd name="T105" fmla="*/ 155046 h 60"/>
              <a:gd name="T106" fmla="*/ 260454 w 61"/>
              <a:gd name="T107" fmla="*/ 100780 h 60"/>
              <a:gd name="T108" fmla="*/ 151932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59" name="Freeform 16"/>
          <p:cNvSpPr>
            <a:spLocks/>
          </p:cNvSpPr>
          <p:nvPr/>
        </p:nvSpPr>
        <p:spPr bwMode="auto">
          <a:xfrm>
            <a:off x="4845050" y="36607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60" name="Freeform 17"/>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61" name="Freeform 18"/>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62" name="Freeform 19"/>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63" name="Freeform 20"/>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64" name="Freeform 21"/>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65" name="Freeform 22"/>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66" name="Freeform 23"/>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1767" name="Group 24"/>
          <p:cNvGrpSpPr>
            <a:grpSpLocks/>
          </p:cNvGrpSpPr>
          <p:nvPr/>
        </p:nvGrpSpPr>
        <p:grpSpPr bwMode="auto">
          <a:xfrm>
            <a:off x="1027113" y="3886200"/>
            <a:ext cx="1785937" cy="1390650"/>
            <a:chOff x="768" y="2832"/>
            <a:chExt cx="1203" cy="876"/>
          </a:xfrm>
        </p:grpSpPr>
        <p:sp>
          <p:nvSpPr>
            <p:cNvPr id="31816" name="Freeform 25"/>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817" name="Freeform 26"/>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31818" name="Freeform 27"/>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819" name="Freeform 28"/>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1820" name="Freeform 29"/>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821" name="Freeform 30"/>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1822" name="Freeform 31"/>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823" name="Freeform 32"/>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1824" name="Freeform 33"/>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825" name="Freeform 34"/>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1826" name="Freeform 35"/>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827" name="Freeform 36"/>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1828" name="Freeform 37"/>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829" name="Freeform 38"/>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830" name="Freeform 39"/>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31768" name="Freeform 40"/>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69" name="Freeform 41"/>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70" name="Freeform 42"/>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71" name="Freeform 43"/>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72" name="Freeform 44"/>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73" name="Freeform 45"/>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74" name="Freeform 46"/>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75" name="Freeform 47"/>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76" name="Freeform 48"/>
          <p:cNvSpPr>
            <a:spLocks/>
          </p:cNvSpPr>
          <p:nvPr/>
        </p:nvSpPr>
        <p:spPr bwMode="auto">
          <a:xfrm>
            <a:off x="4902200" y="4133850"/>
            <a:ext cx="557213" cy="511175"/>
          </a:xfrm>
          <a:custGeom>
            <a:avLst/>
            <a:gdLst>
              <a:gd name="T0" fmla="*/ 296698 w 77"/>
              <a:gd name="T1" fmla="*/ 7745 h 66"/>
              <a:gd name="T2" fmla="*/ 318407 w 77"/>
              <a:gd name="T3" fmla="*/ 77451 h 66"/>
              <a:gd name="T4" fmla="*/ 311171 w 77"/>
              <a:gd name="T5" fmla="*/ 100686 h 66"/>
              <a:gd name="T6" fmla="*/ 289461 w 77"/>
              <a:gd name="T7" fmla="*/ 170392 h 66"/>
              <a:gd name="T8" fmla="*/ 463138 w 77"/>
              <a:gd name="T9" fmla="*/ 255588 h 66"/>
              <a:gd name="T10" fmla="*/ 463138 w 77"/>
              <a:gd name="T11" fmla="*/ 309803 h 66"/>
              <a:gd name="T12" fmla="*/ 455901 w 77"/>
              <a:gd name="T13" fmla="*/ 348528 h 66"/>
              <a:gd name="T14" fmla="*/ 419719 w 77"/>
              <a:gd name="T15" fmla="*/ 340783 h 66"/>
              <a:gd name="T16" fmla="*/ 405246 w 77"/>
              <a:gd name="T17" fmla="*/ 379509 h 66"/>
              <a:gd name="T18" fmla="*/ 448665 w 77"/>
              <a:gd name="T19" fmla="*/ 371764 h 66"/>
              <a:gd name="T20" fmla="*/ 477611 w 77"/>
              <a:gd name="T21" fmla="*/ 364019 h 66"/>
              <a:gd name="T22" fmla="*/ 463138 w 77"/>
              <a:gd name="T23" fmla="*/ 379509 h 66"/>
              <a:gd name="T24" fmla="*/ 477611 w 77"/>
              <a:gd name="T25" fmla="*/ 394999 h 66"/>
              <a:gd name="T26" fmla="*/ 513794 w 77"/>
              <a:gd name="T27" fmla="*/ 364019 h 66"/>
              <a:gd name="T28" fmla="*/ 535503 w 77"/>
              <a:gd name="T29" fmla="*/ 371764 h 66"/>
              <a:gd name="T30" fmla="*/ 528267 w 77"/>
              <a:gd name="T31" fmla="*/ 394999 h 66"/>
              <a:gd name="T32" fmla="*/ 492084 w 77"/>
              <a:gd name="T33" fmla="*/ 433724 h 66"/>
              <a:gd name="T34" fmla="*/ 513794 w 77"/>
              <a:gd name="T35" fmla="*/ 464704 h 66"/>
              <a:gd name="T36" fmla="*/ 557213 w 77"/>
              <a:gd name="T37" fmla="*/ 503430 h 66"/>
              <a:gd name="T38" fmla="*/ 513794 w 77"/>
              <a:gd name="T39" fmla="*/ 487940 h 66"/>
              <a:gd name="T40" fmla="*/ 463138 w 77"/>
              <a:gd name="T41" fmla="*/ 456959 h 66"/>
              <a:gd name="T42" fmla="*/ 441428 w 77"/>
              <a:gd name="T43" fmla="*/ 480195 h 66"/>
              <a:gd name="T44" fmla="*/ 434192 w 77"/>
              <a:gd name="T45" fmla="*/ 503430 h 66"/>
              <a:gd name="T46" fmla="*/ 412482 w 77"/>
              <a:gd name="T47" fmla="*/ 487940 h 66"/>
              <a:gd name="T48" fmla="*/ 390773 w 77"/>
              <a:gd name="T49" fmla="*/ 487940 h 66"/>
              <a:gd name="T50" fmla="*/ 354590 w 77"/>
              <a:gd name="T51" fmla="*/ 495685 h 66"/>
              <a:gd name="T52" fmla="*/ 296698 w 77"/>
              <a:gd name="T53" fmla="*/ 456959 h 66"/>
              <a:gd name="T54" fmla="*/ 274988 w 77"/>
              <a:gd name="T55" fmla="*/ 441469 h 66"/>
              <a:gd name="T56" fmla="*/ 267752 w 77"/>
              <a:gd name="T57" fmla="*/ 433724 h 66"/>
              <a:gd name="T58" fmla="*/ 246042 w 77"/>
              <a:gd name="T59" fmla="*/ 425979 h 66"/>
              <a:gd name="T60" fmla="*/ 238806 w 77"/>
              <a:gd name="T61" fmla="*/ 418234 h 66"/>
              <a:gd name="T62" fmla="*/ 224332 w 77"/>
              <a:gd name="T63" fmla="*/ 449214 h 66"/>
              <a:gd name="T64" fmla="*/ 108548 w 77"/>
              <a:gd name="T65" fmla="*/ 433724 h 66"/>
              <a:gd name="T66" fmla="*/ 28946 w 77"/>
              <a:gd name="T67" fmla="*/ 425979 h 66"/>
              <a:gd name="T68" fmla="*/ 36183 w 77"/>
              <a:gd name="T69" fmla="*/ 410489 h 66"/>
              <a:gd name="T70" fmla="*/ 43419 w 77"/>
              <a:gd name="T71" fmla="*/ 356273 h 66"/>
              <a:gd name="T72" fmla="*/ 43419 w 77"/>
              <a:gd name="T73" fmla="*/ 325293 h 66"/>
              <a:gd name="T74" fmla="*/ 65129 w 77"/>
              <a:gd name="T75" fmla="*/ 286568 h 66"/>
              <a:gd name="T76" fmla="*/ 50656 w 77"/>
              <a:gd name="T77" fmla="*/ 232352 h 66"/>
              <a:gd name="T78" fmla="*/ 43419 w 77"/>
              <a:gd name="T79" fmla="*/ 216862 h 66"/>
              <a:gd name="T80" fmla="*/ 28946 w 77"/>
              <a:gd name="T81" fmla="*/ 193627 h 66"/>
              <a:gd name="T82" fmla="*/ 7237 w 77"/>
              <a:gd name="T83" fmla="*/ 147156 h 66"/>
              <a:gd name="T84" fmla="*/ 0 w 77"/>
              <a:gd name="T85" fmla="*/ 774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77" name="Freeform 49"/>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1778" name="Group 50"/>
          <p:cNvGrpSpPr>
            <a:grpSpLocks/>
          </p:cNvGrpSpPr>
          <p:nvPr/>
        </p:nvGrpSpPr>
        <p:grpSpPr bwMode="auto">
          <a:xfrm>
            <a:off x="5176838" y="2197100"/>
            <a:ext cx="738187" cy="742950"/>
            <a:chOff x="3562" y="1636"/>
            <a:chExt cx="497" cy="468"/>
          </a:xfrm>
        </p:grpSpPr>
        <p:sp>
          <p:nvSpPr>
            <p:cNvPr id="31814" name="Freeform 51"/>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815" name="Freeform 52"/>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0000A0"/>
            </a:solidFill>
            <a:ln w="12700" cmpd="sng">
              <a:solidFill>
                <a:schemeClr val="tx1"/>
              </a:solidFill>
              <a:prstDash val="solid"/>
              <a:round/>
              <a:headEnd/>
              <a:tailEnd/>
            </a:ln>
          </p:spPr>
          <p:txBody>
            <a:bodyPr/>
            <a:lstStyle/>
            <a:p>
              <a:endParaRPr lang="en-US"/>
            </a:p>
          </p:txBody>
        </p:sp>
      </p:grpSp>
      <p:grpSp>
        <p:nvGrpSpPr>
          <p:cNvPr id="31779" name="Group 53"/>
          <p:cNvGrpSpPr>
            <a:grpSpLocks/>
          </p:cNvGrpSpPr>
          <p:nvPr/>
        </p:nvGrpSpPr>
        <p:grpSpPr bwMode="auto">
          <a:xfrm>
            <a:off x="5172075" y="2917825"/>
            <a:ext cx="890588" cy="1571625"/>
            <a:chOff x="3665" y="1838"/>
            <a:chExt cx="631" cy="990"/>
          </a:xfrm>
        </p:grpSpPr>
        <p:sp>
          <p:nvSpPr>
            <p:cNvPr id="31811" name="Freeform 54"/>
            <p:cNvSpPr>
              <a:spLocks/>
            </p:cNvSpPr>
            <p:nvPr/>
          </p:nvSpPr>
          <p:spPr bwMode="auto">
            <a:xfrm>
              <a:off x="3787" y="2057"/>
              <a:ext cx="509" cy="249"/>
            </a:xfrm>
            <a:custGeom>
              <a:avLst/>
              <a:gdLst>
                <a:gd name="T0" fmla="*/ 103 w 99"/>
                <a:gd name="T1" fmla="*/ 239 h 51"/>
                <a:gd name="T2" fmla="*/ 98 w 99"/>
                <a:gd name="T3" fmla="*/ 229 h 51"/>
                <a:gd name="T4" fmla="*/ 113 w 99"/>
                <a:gd name="T5" fmla="*/ 229 h 51"/>
                <a:gd name="T6" fmla="*/ 411 w 99"/>
                <a:gd name="T7" fmla="*/ 200 h 51"/>
                <a:gd name="T8" fmla="*/ 437 w 99"/>
                <a:gd name="T9" fmla="*/ 186 h 51"/>
                <a:gd name="T10" fmla="*/ 458 w 99"/>
                <a:gd name="T11" fmla="*/ 171 h 51"/>
                <a:gd name="T12" fmla="*/ 458 w 99"/>
                <a:gd name="T13" fmla="*/ 161 h 51"/>
                <a:gd name="T14" fmla="*/ 463 w 99"/>
                <a:gd name="T15" fmla="*/ 151 h 51"/>
                <a:gd name="T16" fmla="*/ 509 w 99"/>
                <a:gd name="T17" fmla="*/ 112 h 51"/>
                <a:gd name="T18" fmla="*/ 504 w 99"/>
                <a:gd name="T19" fmla="*/ 107 h 51"/>
                <a:gd name="T20" fmla="*/ 499 w 99"/>
                <a:gd name="T21" fmla="*/ 103 h 51"/>
                <a:gd name="T22" fmla="*/ 488 w 99"/>
                <a:gd name="T23" fmla="*/ 98 h 51"/>
                <a:gd name="T24" fmla="*/ 483 w 99"/>
                <a:gd name="T25" fmla="*/ 98 h 51"/>
                <a:gd name="T26" fmla="*/ 463 w 99"/>
                <a:gd name="T27" fmla="*/ 68 h 51"/>
                <a:gd name="T28" fmla="*/ 458 w 99"/>
                <a:gd name="T29" fmla="*/ 59 h 51"/>
                <a:gd name="T30" fmla="*/ 458 w 99"/>
                <a:gd name="T31" fmla="*/ 39 h 51"/>
                <a:gd name="T32" fmla="*/ 447 w 99"/>
                <a:gd name="T33" fmla="*/ 34 h 51"/>
                <a:gd name="T34" fmla="*/ 432 w 99"/>
                <a:gd name="T35" fmla="*/ 20 h 51"/>
                <a:gd name="T36" fmla="*/ 422 w 99"/>
                <a:gd name="T37" fmla="*/ 20 h 51"/>
                <a:gd name="T38" fmla="*/ 416 w 99"/>
                <a:gd name="T39" fmla="*/ 29 h 51"/>
                <a:gd name="T40" fmla="*/ 401 w 99"/>
                <a:gd name="T41" fmla="*/ 29 h 51"/>
                <a:gd name="T42" fmla="*/ 386 w 99"/>
                <a:gd name="T43" fmla="*/ 29 h 51"/>
                <a:gd name="T44" fmla="*/ 365 w 99"/>
                <a:gd name="T45" fmla="*/ 24 h 51"/>
                <a:gd name="T46" fmla="*/ 339 w 99"/>
                <a:gd name="T47" fmla="*/ 20 h 51"/>
                <a:gd name="T48" fmla="*/ 324 w 99"/>
                <a:gd name="T49" fmla="*/ 0 h 51"/>
                <a:gd name="T50" fmla="*/ 314 w 99"/>
                <a:gd name="T51" fmla="*/ 5 h 51"/>
                <a:gd name="T52" fmla="*/ 298 w 99"/>
                <a:gd name="T53" fmla="*/ 0 h 51"/>
                <a:gd name="T54" fmla="*/ 298 w 99"/>
                <a:gd name="T55" fmla="*/ 10 h 51"/>
                <a:gd name="T56" fmla="*/ 298 w 99"/>
                <a:gd name="T57" fmla="*/ 29 h 51"/>
                <a:gd name="T58" fmla="*/ 283 w 99"/>
                <a:gd name="T59" fmla="*/ 39 h 51"/>
                <a:gd name="T60" fmla="*/ 262 w 99"/>
                <a:gd name="T61" fmla="*/ 39 h 51"/>
                <a:gd name="T62" fmla="*/ 237 w 99"/>
                <a:gd name="T63" fmla="*/ 88 h 51"/>
                <a:gd name="T64" fmla="*/ 216 w 99"/>
                <a:gd name="T65" fmla="*/ 103 h 51"/>
                <a:gd name="T66" fmla="*/ 201 w 99"/>
                <a:gd name="T67" fmla="*/ 93 h 51"/>
                <a:gd name="T68" fmla="*/ 190 w 99"/>
                <a:gd name="T69" fmla="*/ 117 h 51"/>
                <a:gd name="T70" fmla="*/ 180 w 99"/>
                <a:gd name="T71" fmla="*/ 117 h 51"/>
                <a:gd name="T72" fmla="*/ 165 w 99"/>
                <a:gd name="T73" fmla="*/ 112 h 51"/>
                <a:gd name="T74" fmla="*/ 154 w 99"/>
                <a:gd name="T75" fmla="*/ 127 h 51"/>
                <a:gd name="T76" fmla="*/ 134 w 99"/>
                <a:gd name="T77" fmla="*/ 117 h 51"/>
                <a:gd name="T78" fmla="*/ 103 w 99"/>
                <a:gd name="T79" fmla="*/ 122 h 51"/>
                <a:gd name="T80" fmla="*/ 103 w 99"/>
                <a:gd name="T81" fmla="*/ 132 h 51"/>
                <a:gd name="T82" fmla="*/ 93 w 99"/>
                <a:gd name="T83" fmla="*/ 132 h 51"/>
                <a:gd name="T84" fmla="*/ 93 w 99"/>
                <a:gd name="T85" fmla="*/ 132 h 51"/>
                <a:gd name="T86" fmla="*/ 87 w 99"/>
                <a:gd name="T87" fmla="*/ 146 h 51"/>
                <a:gd name="T88" fmla="*/ 87 w 99"/>
                <a:gd name="T89" fmla="*/ 146 h 51"/>
                <a:gd name="T90" fmla="*/ 93 w 99"/>
                <a:gd name="T91" fmla="*/ 161 h 51"/>
                <a:gd name="T92" fmla="*/ 62 w 99"/>
                <a:gd name="T93" fmla="*/ 166 h 51"/>
                <a:gd name="T94" fmla="*/ 67 w 99"/>
                <a:gd name="T95" fmla="*/ 195 h 51"/>
                <a:gd name="T96" fmla="*/ 51 w 99"/>
                <a:gd name="T97" fmla="*/ 190 h 51"/>
                <a:gd name="T98" fmla="*/ 31 w 99"/>
                <a:gd name="T99" fmla="*/ 186 h 51"/>
                <a:gd name="T100" fmla="*/ 21 w 99"/>
                <a:gd name="T101" fmla="*/ 205 h 51"/>
                <a:gd name="T102" fmla="*/ 21 w 99"/>
                <a:gd name="T103" fmla="*/ 205 h 51"/>
                <a:gd name="T104" fmla="*/ 26 w 99"/>
                <a:gd name="T105" fmla="*/ 215 h 51"/>
                <a:gd name="T106" fmla="*/ 15 w 99"/>
                <a:gd name="T107" fmla="*/ 239 h 51"/>
                <a:gd name="T108" fmla="*/ 5 w 99"/>
                <a:gd name="T109" fmla="*/ 239 h 51"/>
                <a:gd name="T110" fmla="*/ 0 w 99"/>
                <a:gd name="T111" fmla="*/ 249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1812" name="Freeform 55"/>
            <p:cNvSpPr>
              <a:spLocks/>
            </p:cNvSpPr>
            <p:nvPr/>
          </p:nvSpPr>
          <p:spPr bwMode="auto">
            <a:xfrm>
              <a:off x="3879" y="1838"/>
              <a:ext cx="206" cy="351"/>
            </a:xfrm>
            <a:custGeom>
              <a:avLst/>
              <a:gdLst>
                <a:gd name="T0" fmla="*/ 5 w 40"/>
                <a:gd name="T1" fmla="*/ 24 h 72"/>
                <a:gd name="T2" fmla="*/ 21 w 40"/>
                <a:gd name="T3" fmla="*/ 219 h 72"/>
                <a:gd name="T4" fmla="*/ 21 w 40"/>
                <a:gd name="T5" fmla="*/ 224 h 72"/>
                <a:gd name="T6" fmla="*/ 21 w 40"/>
                <a:gd name="T7" fmla="*/ 229 h 72"/>
                <a:gd name="T8" fmla="*/ 21 w 40"/>
                <a:gd name="T9" fmla="*/ 239 h 72"/>
                <a:gd name="T10" fmla="*/ 26 w 40"/>
                <a:gd name="T11" fmla="*/ 253 h 72"/>
                <a:gd name="T12" fmla="*/ 31 w 40"/>
                <a:gd name="T13" fmla="*/ 273 h 72"/>
                <a:gd name="T14" fmla="*/ 21 w 40"/>
                <a:gd name="T15" fmla="*/ 288 h 72"/>
                <a:gd name="T16" fmla="*/ 21 w 40"/>
                <a:gd name="T17" fmla="*/ 292 h 72"/>
                <a:gd name="T18" fmla="*/ 10 w 40"/>
                <a:gd name="T19" fmla="*/ 307 h 72"/>
                <a:gd name="T20" fmla="*/ 0 w 40"/>
                <a:gd name="T21" fmla="*/ 317 h 72"/>
                <a:gd name="T22" fmla="*/ 0 w 40"/>
                <a:gd name="T23" fmla="*/ 332 h 72"/>
                <a:gd name="T24" fmla="*/ 0 w 40"/>
                <a:gd name="T25" fmla="*/ 346 h 72"/>
                <a:gd name="T26" fmla="*/ 0 w 40"/>
                <a:gd name="T27" fmla="*/ 346 h 72"/>
                <a:gd name="T28" fmla="*/ 0 w 40"/>
                <a:gd name="T29" fmla="*/ 351 h 72"/>
                <a:gd name="T30" fmla="*/ 0 w 40"/>
                <a:gd name="T31" fmla="*/ 351 h 72"/>
                <a:gd name="T32" fmla="*/ 5 w 40"/>
                <a:gd name="T33" fmla="*/ 351 h 72"/>
                <a:gd name="T34" fmla="*/ 10 w 40"/>
                <a:gd name="T35" fmla="*/ 351 h 72"/>
                <a:gd name="T36" fmla="*/ 10 w 40"/>
                <a:gd name="T37" fmla="*/ 346 h 72"/>
                <a:gd name="T38" fmla="*/ 10 w 40"/>
                <a:gd name="T39" fmla="*/ 341 h 72"/>
                <a:gd name="T40" fmla="*/ 26 w 40"/>
                <a:gd name="T41" fmla="*/ 341 h 72"/>
                <a:gd name="T42" fmla="*/ 41 w 40"/>
                <a:gd name="T43" fmla="*/ 336 h 72"/>
                <a:gd name="T44" fmla="*/ 62 w 40"/>
                <a:gd name="T45" fmla="*/ 346 h 72"/>
                <a:gd name="T46" fmla="*/ 62 w 40"/>
                <a:gd name="T47" fmla="*/ 346 h 72"/>
                <a:gd name="T48" fmla="*/ 67 w 40"/>
                <a:gd name="T49" fmla="*/ 346 h 72"/>
                <a:gd name="T50" fmla="*/ 72 w 40"/>
                <a:gd name="T51" fmla="*/ 332 h 72"/>
                <a:gd name="T52" fmla="*/ 82 w 40"/>
                <a:gd name="T53" fmla="*/ 332 h 72"/>
                <a:gd name="T54" fmla="*/ 88 w 40"/>
                <a:gd name="T55" fmla="*/ 336 h 72"/>
                <a:gd name="T56" fmla="*/ 93 w 40"/>
                <a:gd name="T57" fmla="*/ 341 h 72"/>
                <a:gd name="T58" fmla="*/ 98 w 40"/>
                <a:gd name="T59" fmla="*/ 336 h 72"/>
                <a:gd name="T60" fmla="*/ 103 w 40"/>
                <a:gd name="T61" fmla="*/ 317 h 72"/>
                <a:gd name="T62" fmla="*/ 108 w 40"/>
                <a:gd name="T63" fmla="*/ 312 h 72"/>
                <a:gd name="T64" fmla="*/ 113 w 40"/>
                <a:gd name="T65" fmla="*/ 312 h 72"/>
                <a:gd name="T66" fmla="*/ 124 w 40"/>
                <a:gd name="T67" fmla="*/ 322 h 72"/>
                <a:gd name="T68" fmla="*/ 139 w 40"/>
                <a:gd name="T69" fmla="*/ 322 h 72"/>
                <a:gd name="T70" fmla="*/ 144 w 40"/>
                <a:gd name="T71" fmla="*/ 307 h 72"/>
                <a:gd name="T72" fmla="*/ 170 w 40"/>
                <a:gd name="T73" fmla="*/ 273 h 72"/>
                <a:gd name="T74" fmla="*/ 170 w 40"/>
                <a:gd name="T75" fmla="*/ 258 h 72"/>
                <a:gd name="T76" fmla="*/ 175 w 40"/>
                <a:gd name="T77" fmla="*/ 258 h 72"/>
                <a:gd name="T78" fmla="*/ 191 w 40"/>
                <a:gd name="T79" fmla="*/ 258 h 72"/>
                <a:gd name="T80" fmla="*/ 196 w 40"/>
                <a:gd name="T81" fmla="*/ 253 h 72"/>
                <a:gd name="T82" fmla="*/ 206 w 40"/>
                <a:gd name="T83" fmla="*/ 249 h 72"/>
                <a:gd name="T84" fmla="*/ 206 w 40"/>
                <a:gd name="T85" fmla="*/ 244 h 72"/>
                <a:gd name="T86" fmla="*/ 206 w 40"/>
                <a:gd name="T87" fmla="*/ 229 h 72"/>
                <a:gd name="T88" fmla="*/ 206 w 40"/>
                <a:gd name="T89" fmla="*/ 229 h 72"/>
                <a:gd name="T90" fmla="*/ 206 w 40"/>
                <a:gd name="T91" fmla="*/ 219 h 72"/>
                <a:gd name="T92" fmla="*/ 180 w 40"/>
                <a:gd name="T93" fmla="*/ 5 h 72"/>
                <a:gd name="T94" fmla="*/ 180 w 40"/>
                <a:gd name="T95" fmla="*/ 0 h 72"/>
                <a:gd name="T96" fmla="*/ 46 w 40"/>
                <a:gd name="T97" fmla="*/ 15 h 72"/>
                <a:gd name="T98" fmla="*/ 41 w 40"/>
                <a:gd name="T99" fmla="*/ 20 h 72"/>
                <a:gd name="T100" fmla="*/ 31 w 40"/>
                <a:gd name="T101" fmla="*/ 24 h 72"/>
                <a:gd name="T102" fmla="*/ 26 w 40"/>
                <a:gd name="T103" fmla="*/ 29 h 72"/>
                <a:gd name="T104" fmla="*/ 15 w 40"/>
                <a:gd name="T105" fmla="*/ 29 h 72"/>
                <a:gd name="T106" fmla="*/ 5 w 40"/>
                <a:gd name="T107" fmla="*/ 24 h 72"/>
                <a:gd name="T108" fmla="*/ 5 w 40"/>
                <a:gd name="T109" fmla="*/ 24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1813" name="Freeform 56"/>
            <p:cNvSpPr>
              <a:spLocks/>
            </p:cNvSpPr>
            <p:nvPr/>
          </p:nvSpPr>
          <p:spPr bwMode="auto">
            <a:xfrm>
              <a:off x="3665" y="2423"/>
              <a:ext cx="240" cy="405"/>
            </a:xfrm>
            <a:custGeom>
              <a:avLst/>
              <a:gdLst>
                <a:gd name="T0" fmla="*/ 225 w 47"/>
                <a:gd name="T1" fmla="*/ 0 h 83"/>
                <a:gd name="T2" fmla="*/ 77 w 47"/>
                <a:gd name="T3" fmla="*/ 10 h 83"/>
                <a:gd name="T4" fmla="*/ 77 w 47"/>
                <a:gd name="T5" fmla="*/ 15 h 83"/>
                <a:gd name="T6" fmla="*/ 61 w 47"/>
                <a:gd name="T7" fmla="*/ 24 h 83"/>
                <a:gd name="T8" fmla="*/ 61 w 47"/>
                <a:gd name="T9" fmla="*/ 39 h 83"/>
                <a:gd name="T10" fmla="*/ 61 w 47"/>
                <a:gd name="T11" fmla="*/ 54 h 83"/>
                <a:gd name="T12" fmla="*/ 56 w 47"/>
                <a:gd name="T13" fmla="*/ 59 h 83"/>
                <a:gd name="T14" fmla="*/ 46 w 47"/>
                <a:gd name="T15" fmla="*/ 68 h 83"/>
                <a:gd name="T16" fmla="*/ 36 w 47"/>
                <a:gd name="T17" fmla="*/ 78 h 83"/>
                <a:gd name="T18" fmla="*/ 31 w 47"/>
                <a:gd name="T19" fmla="*/ 83 h 83"/>
                <a:gd name="T20" fmla="*/ 31 w 47"/>
                <a:gd name="T21" fmla="*/ 93 h 83"/>
                <a:gd name="T22" fmla="*/ 26 w 47"/>
                <a:gd name="T23" fmla="*/ 102 h 83"/>
                <a:gd name="T24" fmla="*/ 26 w 47"/>
                <a:gd name="T25" fmla="*/ 107 h 83"/>
                <a:gd name="T26" fmla="*/ 20 w 47"/>
                <a:gd name="T27" fmla="*/ 122 h 83"/>
                <a:gd name="T28" fmla="*/ 15 w 47"/>
                <a:gd name="T29" fmla="*/ 132 h 83"/>
                <a:gd name="T30" fmla="*/ 20 w 47"/>
                <a:gd name="T31" fmla="*/ 146 h 83"/>
                <a:gd name="T32" fmla="*/ 26 w 47"/>
                <a:gd name="T33" fmla="*/ 151 h 83"/>
                <a:gd name="T34" fmla="*/ 26 w 47"/>
                <a:gd name="T35" fmla="*/ 161 h 83"/>
                <a:gd name="T36" fmla="*/ 26 w 47"/>
                <a:gd name="T37" fmla="*/ 161 h 83"/>
                <a:gd name="T38" fmla="*/ 26 w 47"/>
                <a:gd name="T39" fmla="*/ 166 h 83"/>
                <a:gd name="T40" fmla="*/ 26 w 47"/>
                <a:gd name="T41" fmla="*/ 166 h 83"/>
                <a:gd name="T42" fmla="*/ 20 w 47"/>
                <a:gd name="T43" fmla="*/ 176 h 83"/>
                <a:gd name="T44" fmla="*/ 26 w 47"/>
                <a:gd name="T45" fmla="*/ 181 h 83"/>
                <a:gd name="T46" fmla="*/ 20 w 47"/>
                <a:gd name="T47" fmla="*/ 185 h 83"/>
                <a:gd name="T48" fmla="*/ 31 w 47"/>
                <a:gd name="T49" fmla="*/ 205 h 83"/>
                <a:gd name="T50" fmla="*/ 31 w 47"/>
                <a:gd name="T51" fmla="*/ 220 h 83"/>
                <a:gd name="T52" fmla="*/ 36 w 47"/>
                <a:gd name="T53" fmla="*/ 229 h 83"/>
                <a:gd name="T54" fmla="*/ 41 w 47"/>
                <a:gd name="T55" fmla="*/ 234 h 83"/>
                <a:gd name="T56" fmla="*/ 41 w 47"/>
                <a:gd name="T57" fmla="*/ 239 h 83"/>
                <a:gd name="T58" fmla="*/ 31 w 47"/>
                <a:gd name="T59" fmla="*/ 244 h 83"/>
                <a:gd name="T60" fmla="*/ 31 w 47"/>
                <a:gd name="T61" fmla="*/ 249 h 83"/>
                <a:gd name="T62" fmla="*/ 26 w 47"/>
                <a:gd name="T63" fmla="*/ 263 h 83"/>
                <a:gd name="T64" fmla="*/ 15 w 47"/>
                <a:gd name="T65" fmla="*/ 288 h 83"/>
                <a:gd name="T66" fmla="*/ 0 w 47"/>
                <a:gd name="T67" fmla="*/ 322 h 83"/>
                <a:gd name="T68" fmla="*/ 0 w 47"/>
                <a:gd name="T69" fmla="*/ 346 h 83"/>
                <a:gd name="T70" fmla="*/ 138 w 47"/>
                <a:gd name="T71" fmla="*/ 342 h 83"/>
                <a:gd name="T72" fmla="*/ 138 w 47"/>
                <a:gd name="T73" fmla="*/ 346 h 83"/>
                <a:gd name="T74" fmla="*/ 133 w 47"/>
                <a:gd name="T75" fmla="*/ 356 h 83"/>
                <a:gd name="T76" fmla="*/ 138 w 47"/>
                <a:gd name="T77" fmla="*/ 376 h 83"/>
                <a:gd name="T78" fmla="*/ 148 w 47"/>
                <a:gd name="T79" fmla="*/ 390 h 83"/>
                <a:gd name="T80" fmla="*/ 153 w 47"/>
                <a:gd name="T81" fmla="*/ 405 h 83"/>
                <a:gd name="T82" fmla="*/ 163 w 47"/>
                <a:gd name="T83" fmla="*/ 405 h 83"/>
                <a:gd name="T84" fmla="*/ 179 w 47"/>
                <a:gd name="T85" fmla="*/ 395 h 83"/>
                <a:gd name="T86" fmla="*/ 209 w 47"/>
                <a:gd name="T87" fmla="*/ 385 h 83"/>
                <a:gd name="T88" fmla="*/ 220 w 47"/>
                <a:gd name="T89" fmla="*/ 385 h 83"/>
                <a:gd name="T90" fmla="*/ 230 w 47"/>
                <a:gd name="T91" fmla="*/ 381 h 83"/>
                <a:gd name="T92" fmla="*/ 235 w 47"/>
                <a:gd name="T93" fmla="*/ 385 h 83"/>
                <a:gd name="T94" fmla="*/ 240 w 47"/>
                <a:gd name="T95" fmla="*/ 390 h 83"/>
                <a:gd name="T96" fmla="*/ 240 w 47"/>
                <a:gd name="T97" fmla="*/ 385 h 83"/>
                <a:gd name="T98" fmla="*/ 225 w 47"/>
                <a:gd name="T99" fmla="*/ 263 h 83"/>
                <a:gd name="T100" fmla="*/ 225 w 47"/>
                <a:gd name="T101" fmla="*/ 254 h 83"/>
                <a:gd name="T102" fmla="*/ 230 w 47"/>
                <a:gd name="T103" fmla="*/ 10 h 83"/>
                <a:gd name="T104" fmla="*/ 225 w 47"/>
                <a:gd name="T105" fmla="*/ 0 h 83"/>
                <a:gd name="T106" fmla="*/ 22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1780" name="Freeform 57"/>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81" name="Freeform 58"/>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82" name="Freeform 59"/>
          <p:cNvSpPr>
            <a:spLocks/>
          </p:cNvSpPr>
          <p:nvPr/>
        </p:nvSpPr>
        <p:spPr bwMode="auto">
          <a:xfrm>
            <a:off x="5973763" y="3730625"/>
            <a:ext cx="496887" cy="409575"/>
          </a:xfrm>
          <a:custGeom>
            <a:avLst/>
            <a:gdLst>
              <a:gd name="T0" fmla="*/ 295252 w 69"/>
              <a:gd name="T1" fmla="*/ 409575 h 53"/>
              <a:gd name="T2" fmla="*/ 273648 w 69"/>
              <a:gd name="T3" fmla="*/ 401847 h 53"/>
              <a:gd name="T4" fmla="*/ 266447 w 69"/>
              <a:gd name="T5" fmla="*/ 370936 h 53"/>
              <a:gd name="T6" fmla="*/ 237642 w 69"/>
              <a:gd name="T7" fmla="*/ 340025 h 53"/>
              <a:gd name="T8" fmla="*/ 223239 w 69"/>
              <a:gd name="T9" fmla="*/ 301385 h 53"/>
              <a:gd name="T10" fmla="*/ 208837 w 69"/>
              <a:gd name="T11" fmla="*/ 285930 h 53"/>
              <a:gd name="T12" fmla="*/ 180031 w 69"/>
              <a:gd name="T13" fmla="*/ 262746 h 53"/>
              <a:gd name="T14" fmla="*/ 165629 w 69"/>
              <a:gd name="T15" fmla="*/ 247291 h 53"/>
              <a:gd name="T16" fmla="*/ 158428 w 69"/>
              <a:gd name="T17" fmla="*/ 231835 h 53"/>
              <a:gd name="T18" fmla="*/ 108019 w 69"/>
              <a:gd name="T19" fmla="*/ 193196 h 53"/>
              <a:gd name="T20" fmla="*/ 93616 w 69"/>
              <a:gd name="T21" fmla="*/ 177740 h 53"/>
              <a:gd name="T22" fmla="*/ 72013 w 69"/>
              <a:gd name="T23" fmla="*/ 146829 h 53"/>
              <a:gd name="T24" fmla="*/ 57610 w 69"/>
              <a:gd name="T25" fmla="*/ 123645 h 53"/>
              <a:gd name="T26" fmla="*/ 7201 w 69"/>
              <a:gd name="T27" fmla="*/ 108190 h 53"/>
              <a:gd name="T28" fmla="*/ 7201 w 69"/>
              <a:gd name="T29" fmla="*/ 77278 h 53"/>
              <a:gd name="T30" fmla="*/ 21604 w 69"/>
              <a:gd name="T31" fmla="*/ 61823 h 53"/>
              <a:gd name="T32" fmla="*/ 21604 w 69"/>
              <a:gd name="T33" fmla="*/ 54095 h 53"/>
              <a:gd name="T34" fmla="*/ 57610 w 69"/>
              <a:gd name="T35" fmla="*/ 38639 h 53"/>
              <a:gd name="T36" fmla="*/ 86415 w 69"/>
              <a:gd name="T37" fmla="*/ 23183 h 53"/>
              <a:gd name="T38" fmla="*/ 93616 w 69"/>
              <a:gd name="T39" fmla="*/ 15456 h 53"/>
              <a:gd name="T40" fmla="*/ 223239 w 69"/>
              <a:gd name="T41" fmla="*/ 7728 h 53"/>
              <a:gd name="T42" fmla="*/ 223239 w 69"/>
              <a:gd name="T43" fmla="*/ 15456 h 53"/>
              <a:gd name="T44" fmla="*/ 252044 w 69"/>
              <a:gd name="T45" fmla="*/ 30911 h 53"/>
              <a:gd name="T46" fmla="*/ 367264 w 69"/>
              <a:gd name="T47" fmla="*/ 30911 h 53"/>
              <a:gd name="T48" fmla="*/ 489686 w 69"/>
              <a:gd name="T49" fmla="*/ 131373 h 53"/>
              <a:gd name="T50" fmla="*/ 475283 w 69"/>
              <a:gd name="T51" fmla="*/ 146829 h 53"/>
              <a:gd name="T52" fmla="*/ 453679 w 69"/>
              <a:gd name="T53" fmla="*/ 185468 h 53"/>
              <a:gd name="T54" fmla="*/ 446478 w 69"/>
              <a:gd name="T55" fmla="*/ 216379 h 53"/>
              <a:gd name="T56" fmla="*/ 446478 w 69"/>
              <a:gd name="T57" fmla="*/ 231835 h 53"/>
              <a:gd name="T58" fmla="*/ 432076 w 69"/>
              <a:gd name="T59" fmla="*/ 239563 h 53"/>
              <a:gd name="T60" fmla="*/ 424874 w 69"/>
              <a:gd name="T61" fmla="*/ 255018 h 53"/>
              <a:gd name="T62" fmla="*/ 410472 w 69"/>
              <a:gd name="T63" fmla="*/ 270474 h 53"/>
              <a:gd name="T64" fmla="*/ 381667 w 69"/>
              <a:gd name="T65" fmla="*/ 301385 h 53"/>
              <a:gd name="T66" fmla="*/ 360063 w 69"/>
              <a:gd name="T67" fmla="*/ 316841 h 53"/>
              <a:gd name="T68" fmla="*/ 352862 w 69"/>
              <a:gd name="T69" fmla="*/ 332297 h 53"/>
              <a:gd name="T70" fmla="*/ 331258 w 69"/>
              <a:gd name="T71" fmla="*/ 340025 h 53"/>
              <a:gd name="T72" fmla="*/ 331258 w 69"/>
              <a:gd name="T73" fmla="*/ 347752 h 53"/>
              <a:gd name="T74" fmla="*/ 324057 w 69"/>
              <a:gd name="T75" fmla="*/ 363208 h 53"/>
              <a:gd name="T76" fmla="*/ 309654 w 69"/>
              <a:gd name="T77" fmla="*/ 370936 h 53"/>
              <a:gd name="T78" fmla="*/ 309654 w 69"/>
              <a:gd name="T79" fmla="*/ 370936 h 53"/>
              <a:gd name="T80" fmla="*/ 309654 w 69"/>
              <a:gd name="T81" fmla="*/ 378664 h 53"/>
              <a:gd name="T82" fmla="*/ 316855 w 69"/>
              <a:gd name="T83" fmla="*/ 386392 h 53"/>
              <a:gd name="T84" fmla="*/ 302453 w 69"/>
              <a:gd name="T85" fmla="*/ 394119 h 53"/>
              <a:gd name="T86" fmla="*/ 295252 w 69"/>
              <a:gd name="T87" fmla="*/ 4018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83" name="Freeform 60"/>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84" name="Freeform 61"/>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85" name="Freeform 62"/>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86" name="Freeform 63"/>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1787" name="Freeform 64"/>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88" name="Freeform 65"/>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89" name="Freeform 66"/>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90" name="Freeform 67"/>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1791" name="Freeform 68"/>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1792" name="Group 69"/>
          <p:cNvGrpSpPr>
            <a:grpSpLocks/>
          </p:cNvGrpSpPr>
          <p:nvPr/>
        </p:nvGrpSpPr>
        <p:grpSpPr bwMode="auto">
          <a:xfrm>
            <a:off x="2876550" y="4635500"/>
            <a:ext cx="858838" cy="588963"/>
            <a:chOff x="1991" y="3321"/>
            <a:chExt cx="361" cy="231"/>
          </a:xfrm>
        </p:grpSpPr>
        <p:sp>
          <p:nvSpPr>
            <p:cNvPr id="31803" name="Freeform 70"/>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1804" name="Freeform 71"/>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1805" name="Freeform 72"/>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1806" name="Freeform 73"/>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1807" name="Freeform 74"/>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1808" name="Freeform 75"/>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1809" name="Freeform 76"/>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1810" name="Freeform 77"/>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6487EB"/>
            </a:solidFill>
            <a:ln w="12700" cmpd="sng">
              <a:solidFill>
                <a:schemeClr val="tx1"/>
              </a:solidFill>
              <a:prstDash val="solid"/>
              <a:round/>
              <a:headEnd/>
              <a:tailEnd/>
            </a:ln>
          </p:spPr>
          <p:txBody>
            <a:bodyPr/>
            <a:lstStyle/>
            <a:p>
              <a:endParaRPr lang="en-US"/>
            </a:p>
          </p:txBody>
        </p:sp>
      </p:grpSp>
      <p:sp>
        <p:nvSpPr>
          <p:cNvPr id="31793" name="Rectangle 78"/>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1997</a:t>
            </a:r>
          </a:p>
        </p:txBody>
      </p:sp>
      <p:grpSp>
        <p:nvGrpSpPr>
          <p:cNvPr id="31794" name="Group 79"/>
          <p:cNvGrpSpPr>
            <a:grpSpLocks/>
          </p:cNvGrpSpPr>
          <p:nvPr/>
        </p:nvGrpSpPr>
        <p:grpSpPr bwMode="auto">
          <a:xfrm>
            <a:off x="304800" y="5867400"/>
            <a:ext cx="6767513" cy="352425"/>
            <a:chOff x="192" y="3696"/>
            <a:chExt cx="4263" cy="222"/>
          </a:xfrm>
        </p:grpSpPr>
        <p:sp>
          <p:nvSpPr>
            <p:cNvPr id="31796" name="Text Box 80"/>
            <p:cNvSpPr txBox="1">
              <a:spLocks noChangeArrowheads="1"/>
            </p:cNvSpPr>
            <p:nvPr/>
          </p:nvSpPr>
          <p:spPr bwMode="auto">
            <a:xfrm>
              <a:off x="382" y="3696"/>
              <a:ext cx="3992"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	         15%–19%          ≥20</a:t>
              </a:r>
            </a:p>
          </p:txBody>
        </p:sp>
        <p:sp>
          <p:nvSpPr>
            <p:cNvPr id="31797" name="Rectangle 81"/>
            <p:cNvSpPr>
              <a:spLocks noChangeArrowheads="1"/>
            </p:cNvSpPr>
            <p:nvPr/>
          </p:nvSpPr>
          <p:spPr bwMode="auto">
            <a:xfrm>
              <a:off x="253" y="3729"/>
              <a:ext cx="153"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1798" name="Rectangle 82"/>
            <p:cNvSpPr>
              <a:spLocks noChangeArrowheads="1"/>
            </p:cNvSpPr>
            <p:nvPr/>
          </p:nvSpPr>
          <p:spPr bwMode="auto">
            <a:xfrm>
              <a:off x="1087" y="3735"/>
              <a:ext cx="153"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31799" name="Rectangle 83"/>
            <p:cNvSpPr>
              <a:spLocks noChangeArrowheads="1"/>
            </p:cNvSpPr>
            <p:nvPr/>
          </p:nvSpPr>
          <p:spPr bwMode="auto">
            <a:xfrm>
              <a:off x="1880" y="3734"/>
              <a:ext cx="154"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31800" name="Rectangle 84"/>
            <p:cNvSpPr>
              <a:spLocks noChangeArrowheads="1"/>
            </p:cNvSpPr>
            <p:nvPr/>
          </p:nvSpPr>
          <p:spPr bwMode="auto">
            <a:xfrm>
              <a:off x="2894" y="3732"/>
              <a:ext cx="154"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31801" name="Rectangle 85"/>
            <p:cNvSpPr>
              <a:spLocks noChangeArrowheads="1"/>
            </p:cNvSpPr>
            <p:nvPr/>
          </p:nvSpPr>
          <p:spPr bwMode="auto">
            <a:xfrm>
              <a:off x="3880" y="3730"/>
              <a:ext cx="153" cy="148"/>
            </a:xfrm>
            <a:prstGeom prst="rect">
              <a:avLst/>
            </a:prstGeom>
            <a:solidFill>
              <a:srgbClr val="FFCE85"/>
            </a:solidFill>
            <a:ln w="9525">
              <a:solidFill>
                <a:schemeClr val="tx1"/>
              </a:solidFill>
              <a:miter lim="800000"/>
              <a:headEnd/>
              <a:tailEnd/>
            </a:ln>
          </p:spPr>
          <p:txBody>
            <a:bodyPr wrap="none" anchor="ctr"/>
            <a:lstStyle/>
            <a:p>
              <a:endParaRPr lang="en-US"/>
            </a:p>
          </p:txBody>
        </p:sp>
        <p:sp>
          <p:nvSpPr>
            <p:cNvPr id="31802" name="Rectangle 86"/>
            <p:cNvSpPr>
              <a:spLocks noChangeArrowheads="1"/>
            </p:cNvSpPr>
            <p:nvPr/>
          </p:nvSpPr>
          <p:spPr bwMode="auto">
            <a:xfrm>
              <a:off x="192" y="3697"/>
              <a:ext cx="4263" cy="221"/>
            </a:xfrm>
            <a:prstGeom prst="rect">
              <a:avLst/>
            </a:prstGeom>
            <a:noFill/>
            <a:ln w="9525">
              <a:solidFill>
                <a:schemeClr val="tx1"/>
              </a:solidFill>
              <a:miter lim="800000"/>
              <a:headEnd/>
              <a:tailEnd/>
            </a:ln>
          </p:spPr>
          <p:txBody>
            <a:bodyPr wrap="none" anchor="ctr"/>
            <a:lstStyle/>
            <a:p>
              <a:endParaRPr lang="en-US"/>
            </a:p>
          </p:txBody>
        </p:sp>
      </p:grpSp>
      <p:sp>
        <p:nvSpPr>
          <p:cNvPr id="31795" name="Text Box 87"/>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spTree>
  </p:cSld>
  <p:clrMapOvr>
    <a:masterClrMapping/>
  </p:clrMapOvr>
  <p:transition advClick="0"/>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Freeform 2"/>
          <p:cNvSpPr>
            <a:spLocks/>
          </p:cNvSpPr>
          <p:nvPr/>
        </p:nvSpPr>
        <p:spPr bwMode="auto">
          <a:xfrm>
            <a:off x="4011613" y="2003425"/>
            <a:ext cx="644525" cy="427038"/>
          </a:xfrm>
          <a:custGeom>
            <a:avLst/>
            <a:gdLst>
              <a:gd name="T0" fmla="*/ 0 w 89"/>
              <a:gd name="T1" fmla="*/ 395981 h 55"/>
              <a:gd name="T2" fmla="*/ 36209 w 89"/>
              <a:gd name="T3" fmla="*/ 0 h 55"/>
              <a:gd name="T4" fmla="*/ 318642 w 89"/>
              <a:gd name="T5" fmla="*/ 23293 h 55"/>
              <a:gd name="T6" fmla="*/ 593832 w 89"/>
              <a:gd name="T7" fmla="*/ 31057 h 55"/>
              <a:gd name="T8" fmla="*/ 593832 w 89"/>
              <a:gd name="T9" fmla="*/ 38822 h 55"/>
              <a:gd name="T10" fmla="*/ 601074 w 89"/>
              <a:gd name="T11" fmla="*/ 69879 h 55"/>
              <a:gd name="T12" fmla="*/ 601074 w 89"/>
              <a:gd name="T13" fmla="*/ 77643 h 55"/>
              <a:gd name="T14" fmla="*/ 593832 w 89"/>
              <a:gd name="T15" fmla="*/ 100936 h 55"/>
              <a:gd name="T16" fmla="*/ 593832 w 89"/>
              <a:gd name="T17" fmla="*/ 139758 h 55"/>
              <a:gd name="T18" fmla="*/ 608316 w 89"/>
              <a:gd name="T19" fmla="*/ 178580 h 55"/>
              <a:gd name="T20" fmla="*/ 615558 w 89"/>
              <a:gd name="T21" fmla="*/ 194108 h 55"/>
              <a:gd name="T22" fmla="*/ 622799 w 89"/>
              <a:gd name="T23" fmla="*/ 232930 h 55"/>
              <a:gd name="T24" fmla="*/ 622799 w 89"/>
              <a:gd name="T25" fmla="*/ 295044 h 55"/>
              <a:gd name="T26" fmla="*/ 630041 w 89"/>
              <a:gd name="T27" fmla="*/ 310573 h 55"/>
              <a:gd name="T28" fmla="*/ 630041 w 89"/>
              <a:gd name="T29" fmla="*/ 333866 h 55"/>
              <a:gd name="T30" fmla="*/ 630041 w 89"/>
              <a:gd name="T31" fmla="*/ 341630 h 55"/>
              <a:gd name="T32" fmla="*/ 644525 w 89"/>
              <a:gd name="T33" fmla="*/ 395981 h 55"/>
              <a:gd name="T34" fmla="*/ 644525 w 89"/>
              <a:gd name="T35" fmla="*/ 411509 h 55"/>
              <a:gd name="T36" fmla="*/ 644525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70" name="Freeform 3"/>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71" name="Freeform 4"/>
          <p:cNvSpPr>
            <a:spLocks/>
          </p:cNvSpPr>
          <p:nvPr/>
        </p:nvSpPr>
        <p:spPr bwMode="auto">
          <a:xfrm>
            <a:off x="3960813" y="2794000"/>
            <a:ext cx="806450" cy="425450"/>
          </a:xfrm>
          <a:custGeom>
            <a:avLst/>
            <a:gdLst>
              <a:gd name="T0" fmla="*/ 0 w 111"/>
              <a:gd name="T1" fmla="*/ 263005 h 55"/>
              <a:gd name="T2" fmla="*/ 21796 w 111"/>
              <a:gd name="T3" fmla="*/ 0 h 55"/>
              <a:gd name="T4" fmla="*/ 523103 w 111"/>
              <a:gd name="T5" fmla="*/ 23206 h 55"/>
              <a:gd name="T6" fmla="*/ 537633 w 111"/>
              <a:gd name="T7" fmla="*/ 46413 h 55"/>
              <a:gd name="T8" fmla="*/ 552164 w 111"/>
              <a:gd name="T9" fmla="*/ 46413 h 55"/>
              <a:gd name="T10" fmla="*/ 566695 w 111"/>
              <a:gd name="T11" fmla="*/ 38677 h 55"/>
              <a:gd name="T12" fmla="*/ 573960 w 111"/>
              <a:gd name="T13" fmla="*/ 46413 h 55"/>
              <a:gd name="T14" fmla="*/ 581225 w 111"/>
              <a:gd name="T15" fmla="*/ 69619 h 55"/>
              <a:gd name="T16" fmla="*/ 595756 w 111"/>
              <a:gd name="T17" fmla="*/ 69619 h 55"/>
              <a:gd name="T18" fmla="*/ 603021 w 111"/>
              <a:gd name="T19" fmla="*/ 69619 h 55"/>
              <a:gd name="T20" fmla="*/ 617552 w 111"/>
              <a:gd name="T21" fmla="*/ 54148 h 55"/>
              <a:gd name="T22" fmla="*/ 632082 w 111"/>
              <a:gd name="T23" fmla="*/ 54148 h 55"/>
              <a:gd name="T24" fmla="*/ 646613 w 111"/>
              <a:gd name="T25" fmla="*/ 61884 h 55"/>
              <a:gd name="T26" fmla="*/ 682940 w 111"/>
              <a:gd name="T27" fmla="*/ 85090 h 55"/>
              <a:gd name="T28" fmla="*/ 704736 w 111"/>
              <a:gd name="T29" fmla="*/ 100561 h 55"/>
              <a:gd name="T30" fmla="*/ 704736 w 111"/>
              <a:gd name="T31" fmla="*/ 116032 h 55"/>
              <a:gd name="T32" fmla="*/ 719266 w 111"/>
              <a:gd name="T33" fmla="*/ 123767 h 55"/>
              <a:gd name="T34" fmla="*/ 719266 w 111"/>
              <a:gd name="T35" fmla="*/ 131503 h 55"/>
              <a:gd name="T36" fmla="*/ 712001 w 111"/>
              <a:gd name="T37" fmla="*/ 146974 h 55"/>
              <a:gd name="T38" fmla="*/ 719266 w 111"/>
              <a:gd name="T39" fmla="*/ 162445 h 55"/>
              <a:gd name="T40" fmla="*/ 726532 w 111"/>
              <a:gd name="T41" fmla="*/ 185651 h 55"/>
              <a:gd name="T42" fmla="*/ 733797 w 111"/>
              <a:gd name="T43" fmla="*/ 193386 h 55"/>
              <a:gd name="T44" fmla="*/ 733797 w 111"/>
              <a:gd name="T45" fmla="*/ 201122 h 55"/>
              <a:gd name="T46" fmla="*/ 733797 w 111"/>
              <a:gd name="T47" fmla="*/ 216593 h 55"/>
              <a:gd name="T48" fmla="*/ 748327 w 111"/>
              <a:gd name="T49" fmla="*/ 224328 h 55"/>
              <a:gd name="T50" fmla="*/ 755593 w 111"/>
              <a:gd name="T51" fmla="*/ 232064 h 55"/>
              <a:gd name="T52" fmla="*/ 748327 w 111"/>
              <a:gd name="T53" fmla="*/ 247535 h 55"/>
              <a:gd name="T54" fmla="*/ 748327 w 111"/>
              <a:gd name="T55" fmla="*/ 263005 h 55"/>
              <a:gd name="T56" fmla="*/ 762858 w 111"/>
              <a:gd name="T57" fmla="*/ 270741 h 55"/>
              <a:gd name="T58" fmla="*/ 762858 w 111"/>
              <a:gd name="T59" fmla="*/ 286212 h 55"/>
              <a:gd name="T60" fmla="*/ 755593 w 111"/>
              <a:gd name="T61" fmla="*/ 293947 h 55"/>
              <a:gd name="T62" fmla="*/ 762858 w 111"/>
              <a:gd name="T63" fmla="*/ 301683 h 55"/>
              <a:gd name="T64" fmla="*/ 770123 w 111"/>
              <a:gd name="T65" fmla="*/ 317154 h 55"/>
              <a:gd name="T66" fmla="*/ 762858 w 111"/>
              <a:gd name="T67" fmla="*/ 324889 h 55"/>
              <a:gd name="T68" fmla="*/ 770123 w 111"/>
              <a:gd name="T69" fmla="*/ 340360 h 55"/>
              <a:gd name="T70" fmla="*/ 770123 w 111"/>
              <a:gd name="T71" fmla="*/ 348095 h 55"/>
              <a:gd name="T72" fmla="*/ 777389 w 111"/>
              <a:gd name="T73" fmla="*/ 355831 h 55"/>
              <a:gd name="T74" fmla="*/ 784654 w 111"/>
              <a:gd name="T75" fmla="*/ 371302 h 55"/>
              <a:gd name="T76" fmla="*/ 791919 w 111"/>
              <a:gd name="T77" fmla="*/ 386773 h 55"/>
              <a:gd name="T78" fmla="*/ 806450 w 111"/>
              <a:gd name="T79" fmla="*/ 402244 h 55"/>
              <a:gd name="T80" fmla="*/ 806450 w 111"/>
              <a:gd name="T81" fmla="*/ 409979 h 55"/>
              <a:gd name="T82" fmla="*/ 806450 w 111"/>
              <a:gd name="T83" fmla="*/ 417715 h 55"/>
              <a:gd name="T84" fmla="*/ 806450 w 111"/>
              <a:gd name="T85" fmla="*/ 425450 h 55"/>
              <a:gd name="T86" fmla="*/ 181633 w 111"/>
              <a:gd name="T87" fmla="*/ 409979 h 55"/>
              <a:gd name="T88" fmla="*/ 188898 w 111"/>
              <a:gd name="T89" fmla="*/ 278476 h 55"/>
              <a:gd name="T90" fmla="*/ 0 w 111"/>
              <a:gd name="T91" fmla="*/ 263005 h 55"/>
              <a:gd name="T92" fmla="*/ 0 w 111"/>
              <a:gd name="T93" fmla="*/ 26300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72" name="Freeform 5"/>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73" name="Freeform 6"/>
          <p:cNvSpPr>
            <a:spLocks/>
          </p:cNvSpPr>
          <p:nvPr/>
        </p:nvSpPr>
        <p:spPr bwMode="auto">
          <a:xfrm>
            <a:off x="4019550" y="3590925"/>
            <a:ext cx="838200" cy="465138"/>
          </a:xfrm>
          <a:custGeom>
            <a:avLst/>
            <a:gdLst>
              <a:gd name="T0" fmla="*/ 101162 w 116"/>
              <a:gd name="T1" fmla="*/ 7752 h 60"/>
              <a:gd name="T2" fmla="*/ 0 w 116"/>
              <a:gd name="T3" fmla="*/ 69771 h 60"/>
              <a:gd name="T4" fmla="*/ 289035 w 116"/>
              <a:gd name="T5" fmla="*/ 341101 h 60"/>
              <a:gd name="T6" fmla="*/ 303486 w 116"/>
              <a:gd name="T7" fmla="*/ 348854 h 60"/>
              <a:gd name="T8" fmla="*/ 325164 w 116"/>
              <a:gd name="T9" fmla="*/ 372110 h 60"/>
              <a:gd name="T10" fmla="*/ 346841 w 116"/>
              <a:gd name="T11" fmla="*/ 364358 h 60"/>
              <a:gd name="T12" fmla="*/ 361293 w 116"/>
              <a:gd name="T13" fmla="*/ 372110 h 60"/>
              <a:gd name="T14" fmla="*/ 368519 w 116"/>
              <a:gd name="T15" fmla="*/ 387615 h 60"/>
              <a:gd name="T16" fmla="*/ 397422 w 116"/>
              <a:gd name="T17" fmla="*/ 395367 h 60"/>
              <a:gd name="T18" fmla="*/ 411874 w 116"/>
              <a:gd name="T19" fmla="*/ 403120 h 60"/>
              <a:gd name="T20" fmla="*/ 426326 w 116"/>
              <a:gd name="T21" fmla="*/ 395367 h 60"/>
              <a:gd name="T22" fmla="*/ 440778 w 116"/>
              <a:gd name="T23" fmla="*/ 410872 h 60"/>
              <a:gd name="T24" fmla="*/ 469681 w 116"/>
              <a:gd name="T25" fmla="*/ 410872 h 60"/>
              <a:gd name="T26" fmla="*/ 484133 w 116"/>
              <a:gd name="T27" fmla="*/ 426377 h 60"/>
              <a:gd name="T28" fmla="*/ 491359 w 116"/>
              <a:gd name="T29" fmla="*/ 441881 h 60"/>
              <a:gd name="T30" fmla="*/ 513036 w 116"/>
              <a:gd name="T31" fmla="*/ 434129 h 60"/>
              <a:gd name="T32" fmla="*/ 541940 w 116"/>
              <a:gd name="T33" fmla="*/ 449633 h 60"/>
              <a:gd name="T34" fmla="*/ 556391 w 116"/>
              <a:gd name="T35" fmla="*/ 441881 h 60"/>
              <a:gd name="T36" fmla="*/ 570843 w 116"/>
              <a:gd name="T37" fmla="*/ 441881 h 60"/>
              <a:gd name="T38" fmla="*/ 570843 w 116"/>
              <a:gd name="T39" fmla="*/ 465138 h 60"/>
              <a:gd name="T40" fmla="*/ 578069 w 116"/>
              <a:gd name="T41" fmla="*/ 449633 h 60"/>
              <a:gd name="T42" fmla="*/ 592521 w 116"/>
              <a:gd name="T43" fmla="*/ 434129 h 60"/>
              <a:gd name="T44" fmla="*/ 599747 w 116"/>
              <a:gd name="T45" fmla="*/ 441881 h 60"/>
              <a:gd name="T46" fmla="*/ 614198 w 116"/>
              <a:gd name="T47" fmla="*/ 449633 h 60"/>
              <a:gd name="T48" fmla="*/ 628650 w 116"/>
              <a:gd name="T49" fmla="*/ 441881 h 60"/>
              <a:gd name="T50" fmla="*/ 628650 w 116"/>
              <a:gd name="T51" fmla="*/ 449633 h 60"/>
              <a:gd name="T52" fmla="*/ 650328 w 116"/>
              <a:gd name="T53" fmla="*/ 465138 h 60"/>
              <a:gd name="T54" fmla="*/ 672005 w 116"/>
              <a:gd name="T55" fmla="*/ 449633 h 60"/>
              <a:gd name="T56" fmla="*/ 715360 w 116"/>
              <a:gd name="T57" fmla="*/ 434129 h 60"/>
              <a:gd name="T58" fmla="*/ 729812 w 116"/>
              <a:gd name="T59" fmla="*/ 434129 h 60"/>
              <a:gd name="T60" fmla="*/ 765941 w 116"/>
              <a:gd name="T61" fmla="*/ 434129 h 60"/>
              <a:gd name="T62" fmla="*/ 816522 w 116"/>
              <a:gd name="T63" fmla="*/ 457386 h 60"/>
              <a:gd name="T64" fmla="*/ 830974 w 116"/>
              <a:gd name="T65" fmla="*/ 465138 h 60"/>
              <a:gd name="T66" fmla="*/ 838200 w 116"/>
              <a:gd name="T67" fmla="*/ 240321 h 60"/>
              <a:gd name="T68" fmla="*/ 82374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74" name="Freeform 7"/>
          <p:cNvSpPr>
            <a:spLocks/>
          </p:cNvSpPr>
          <p:nvPr/>
        </p:nvSpPr>
        <p:spPr bwMode="auto">
          <a:xfrm>
            <a:off x="4651375" y="2727325"/>
            <a:ext cx="592138" cy="417513"/>
          </a:xfrm>
          <a:custGeom>
            <a:avLst/>
            <a:gdLst>
              <a:gd name="T0" fmla="*/ 476599 w 82"/>
              <a:gd name="T1" fmla="*/ 0 h 54"/>
              <a:gd name="T2" fmla="*/ 491041 w 82"/>
              <a:gd name="T3" fmla="*/ 30927 h 54"/>
              <a:gd name="T4" fmla="*/ 483820 w 82"/>
              <a:gd name="T5" fmla="*/ 46390 h 54"/>
              <a:gd name="T6" fmla="*/ 498262 w 82"/>
              <a:gd name="T7" fmla="*/ 100512 h 54"/>
              <a:gd name="T8" fmla="*/ 534368 w 82"/>
              <a:gd name="T9" fmla="*/ 123708 h 54"/>
              <a:gd name="T10" fmla="*/ 541590 w 82"/>
              <a:gd name="T11" fmla="*/ 139171 h 54"/>
              <a:gd name="T12" fmla="*/ 563253 w 82"/>
              <a:gd name="T13" fmla="*/ 162366 h 54"/>
              <a:gd name="T14" fmla="*/ 592138 w 82"/>
              <a:gd name="T15" fmla="*/ 201025 h 54"/>
              <a:gd name="T16" fmla="*/ 577696 w 82"/>
              <a:gd name="T17" fmla="*/ 224220 h 54"/>
              <a:gd name="T18" fmla="*/ 577696 w 82"/>
              <a:gd name="T19" fmla="*/ 239683 h 54"/>
              <a:gd name="T20" fmla="*/ 541590 w 82"/>
              <a:gd name="T21" fmla="*/ 262879 h 54"/>
              <a:gd name="T22" fmla="*/ 519926 w 82"/>
              <a:gd name="T23" fmla="*/ 270610 h 54"/>
              <a:gd name="T24" fmla="*/ 505484 w 82"/>
              <a:gd name="T25" fmla="*/ 293805 h 54"/>
              <a:gd name="T26" fmla="*/ 519926 w 82"/>
              <a:gd name="T27" fmla="*/ 317001 h 54"/>
              <a:gd name="T28" fmla="*/ 519926 w 82"/>
              <a:gd name="T29" fmla="*/ 340196 h 54"/>
              <a:gd name="T30" fmla="*/ 491041 w 82"/>
              <a:gd name="T31" fmla="*/ 386586 h 54"/>
              <a:gd name="T32" fmla="*/ 483820 w 82"/>
              <a:gd name="T33" fmla="*/ 409781 h 54"/>
              <a:gd name="T34" fmla="*/ 454935 w 82"/>
              <a:gd name="T35" fmla="*/ 386586 h 54"/>
              <a:gd name="T36" fmla="*/ 79433 w 82"/>
              <a:gd name="T37" fmla="*/ 394318 h 54"/>
              <a:gd name="T38" fmla="*/ 79433 w 82"/>
              <a:gd name="T39" fmla="*/ 371123 h 54"/>
              <a:gd name="T40" fmla="*/ 64991 w 82"/>
              <a:gd name="T41" fmla="*/ 347928 h 54"/>
              <a:gd name="T42" fmla="*/ 72212 w 82"/>
              <a:gd name="T43" fmla="*/ 324732 h 54"/>
              <a:gd name="T44" fmla="*/ 57770 w 82"/>
              <a:gd name="T45" fmla="*/ 301537 h 54"/>
              <a:gd name="T46" fmla="*/ 57770 w 82"/>
              <a:gd name="T47" fmla="*/ 278342 h 54"/>
              <a:gd name="T48" fmla="*/ 43327 w 82"/>
              <a:gd name="T49" fmla="*/ 255147 h 54"/>
              <a:gd name="T50" fmla="*/ 36106 w 82"/>
              <a:gd name="T51" fmla="*/ 239683 h 54"/>
              <a:gd name="T52" fmla="*/ 21664 w 82"/>
              <a:gd name="T53" fmla="*/ 201025 h 54"/>
              <a:gd name="T54" fmla="*/ 28885 w 82"/>
              <a:gd name="T55" fmla="*/ 177830 h 54"/>
              <a:gd name="T56" fmla="*/ 14442 w 82"/>
              <a:gd name="T57" fmla="*/ 154634 h 54"/>
              <a:gd name="T58" fmla="*/ 14442 w 82"/>
              <a:gd name="T59" fmla="*/ 139171 h 54"/>
              <a:gd name="T60" fmla="*/ 14442 w 82"/>
              <a:gd name="T61" fmla="*/ 92781 h 54"/>
              <a:gd name="T62" fmla="*/ 14442 w 82"/>
              <a:gd name="T63" fmla="*/ 77317 h 54"/>
              <a:gd name="T64" fmla="*/ 7221 w 82"/>
              <a:gd name="T65" fmla="*/ 46390 h 54"/>
              <a:gd name="T66" fmla="*/ 7221 w 82"/>
              <a:gd name="T67" fmla="*/ 23195 h 54"/>
              <a:gd name="T68" fmla="*/ 14442 w 82"/>
              <a:gd name="T69" fmla="*/ 15463 h 54"/>
              <a:gd name="T70" fmla="*/ 14442 w 82"/>
              <a:gd name="T71" fmla="*/ 15463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75" name="Freeform 8"/>
          <p:cNvSpPr>
            <a:spLocks/>
          </p:cNvSpPr>
          <p:nvPr/>
        </p:nvSpPr>
        <p:spPr bwMode="auto">
          <a:xfrm>
            <a:off x="4730750" y="3114675"/>
            <a:ext cx="649288" cy="603250"/>
          </a:xfrm>
          <a:custGeom>
            <a:avLst/>
            <a:gdLst>
              <a:gd name="T0" fmla="*/ 548288 w 90"/>
              <a:gd name="T1" fmla="*/ 533644 h 78"/>
              <a:gd name="T2" fmla="*/ 555502 w 90"/>
              <a:gd name="T3" fmla="*/ 549112 h 78"/>
              <a:gd name="T4" fmla="*/ 555502 w 90"/>
              <a:gd name="T5" fmla="*/ 572314 h 78"/>
              <a:gd name="T6" fmla="*/ 533859 w 90"/>
              <a:gd name="T7" fmla="*/ 595516 h 78"/>
              <a:gd name="T8" fmla="*/ 598788 w 90"/>
              <a:gd name="T9" fmla="*/ 603250 h 78"/>
              <a:gd name="T10" fmla="*/ 598788 w 90"/>
              <a:gd name="T11" fmla="*/ 572314 h 78"/>
              <a:gd name="T12" fmla="*/ 613216 w 90"/>
              <a:gd name="T13" fmla="*/ 533644 h 78"/>
              <a:gd name="T14" fmla="*/ 634859 w 90"/>
              <a:gd name="T15" fmla="*/ 518176 h 78"/>
              <a:gd name="T16" fmla="*/ 642074 w 90"/>
              <a:gd name="T17" fmla="*/ 518176 h 78"/>
              <a:gd name="T18" fmla="*/ 649288 w 90"/>
              <a:gd name="T19" fmla="*/ 471772 h 78"/>
              <a:gd name="T20" fmla="*/ 642074 w 90"/>
              <a:gd name="T21" fmla="*/ 464038 h 78"/>
              <a:gd name="T22" fmla="*/ 634859 w 90"/>
              <a:gd name="T23" fmla="*/ 456304 h 78"/>
              <a:gd name="T24" fmla="*/ 627645 w 90"/>
              <a:gd name="T25" fmla="*/ 464038 h 78"/>
              <a:gd name="T26" fmla="*/ 606002 w 90"/>
              <a:gd name="T27" fmla="*/ 433103 h 78"/>
              <a:gd name="T28" fmla="*/ 613216 w 90"/>
              <a:gd name="T29" fmla="*/ 417635 h 78"/>
              <a:gd name="T30" fmla="*/ 606002 w 90"/>
              <a:gd name="T31" fmla="*/ 402167 h 78"/>
              <a:gd name="T32" fmla="*/ 569931 w 90"/>
              <a:gd name="T33" fmla="*/ 355763 h 78"/>
              <a:gd name="T34" fmla="*/ 533859 w 90"/>
              <a:gd name="T35" fmla="*/ 332561 h 78"/>
              <a:gd name="T36" fmla="*/ 512216 w 90"/>
              <a:gd name="T37" fmla="*/ 293891 h 78"/>
              <a:gd name="T38" fmla="*/ 533859 w 90"/>
              <a:gd name="T39" fmla="*/ 262955 h 78"/>
              <a:gd name="T40" fmla="*/ 533859 w 90"/>
              <a:gd name="T41" fmla="*/ 232019 h 78"/>
              <a:gd name="T42" fmla="*/ 505002 w 90"/>
              <a:gd name="T43" fmla="*/ 208817 h 78"/>
              <a:gd name="T44" fmla="*/ 490573 w 90"/>
              <a:gd name="T45" fmla="*/ 224285 h 78"/>
              <a:gd name="T46" fmla="*/ 468930 w 90"/>
              <a:gd name="T47" fmla="*/ 170147 h 78"/>
              <a:gd name="T48" fmla="*/ 432859 w 90"/>
              <a:gd name="T49" fmla="*/ 139212 h 78"/>
              <a:gd name="T50" fmla="*/ 404001 w 90"/>
              <a:gd name="T51" fmla="*/ 100542 h 78"/>
              <a:gd name="T52" fmla="*/ 396787 w 90"/>
              <a:gd name="T53" fmla="*/ 46404 h 78"/>
              <a:gd name="T54" fmla="*/ 396787 w 90"/>
              <a:gd name="T55" fmla="*/ 30936 h 78"/>
              <a:gd name="T56" fmla="*/ 0 w 90"/>
              <a:gd name="T57" fmla="*/ 15468 h 78"/>
              <a:gd name="T58" fmla="*/ 14429 w 90"/>
              <a:gd name="T59" fmla="*/ 38670 h 78"/>
              <a:gd name="T60" fmla="*/ 36072 w 90"/>
              <a:gd name="T61" fmla="*/ 69606 h 78"/>
              <a:gd name="T62" fmla="*/ 36072 w 90"/>
              <a:gd name="T63" fmla="*/ 85074 h 78"/>
              <a:gd name="T64" fmla="*/ 79357 w 90"/>
              <a:gd name="T65" fmla="*/ 123744 h 78"/>
              <a:gd name="T66" fmla="*/ 64929 w 90"/>
              <a:gd name="T67" fmla="*/ 154679 h 78"/>
              <a:gd name="T68" fmla="*/ 79357 w 90"/>
              <a:gd name="T69" fmla="*/ 170147 h 78"/>
              <a:gd name="T70" fmla="*/ 93786 w 90"/>
              <a:gd name="T71" fmla="*/ 201083 h 78"/>
              <a:gd name="T72" fmla="*/ 108215 w 90"/>
              <a:gd name="T73" fmla="*/ 208817 h 78"/>
              <a:gd name="T74" fmla="*/ 115429 w 90"/>
              <a:gd name="T75" fmla="*/ 556846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76" name="Freeform 9"/>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77" name="Freeform 10"/>
          <p:cNvSpPr>
            <a:spLocks/>
          </p:cNvSpPr>
          <p:nvPr/>
        </p:nvSpPr>
        <p:spPr bwMode="auto">
          <a:xfrm>
            <a:off x="5343525" y="3265488"/>
            <a:ext cx="719138" cy="395287"/>
          </a:xfrm>
          <a:custGeom>
            <a:avLst/>
            <a:gdLst>
              <a:gd name="T0" fmla="*/ 145280 w 99"/>
              <a:gd name="T1" fmla="*/ 379786 h 51"/>
              <a:gd name="T2" fmla="*/ 138016 w 99"/>
              <a:gd name="T3" fmla="*/ 364284 h 51"/>
              <a:gd name="T4" fmla="*/ 159808 w 99"/>
              <a:gd name="T5" fmla="*/ 364284 h 51"/>
              <a:gd name="T6" fmla="*/ 581122 w 99"/>
              <a:gd name="T7" fmla="*/ 317780 h 51"/>
              <a:gd name="T8" fmla="*/ 617442 w 99"/>
              <a:gd name="T9" fmla="*/ 294528 h 51"/>
              <a:gd name="T10" fmla="*/ 646498 w 99"/>
              <a:gd name="T11" fmla="*/ 271275 h 51"/>
              <a:gd name="T12" fmla="*/ 646498 w 99"/>
              <a:gd name="T13" fmla="*/ 255774 h 51"/>
              <a:gd name="T14" fmla="*/ 653762 w 99"/>
              <a:gd name="T15" fmla="*/ 240272 h 51"/>
              <a:gd name="T16" fmla="*/ 719138 w 99"/>
              <a:gd name="T17" fmla="*/ 178267 h 51"/>
              <a:gd name="T18" fmla="*/ 711874 w 99"/>
              <a:gd name="T19" fmla="*/ 170516 h 51"/>
              <a:gd name="T20" fmla="*/ 704610 w 99"/>
              <a:gd name="T21" fmla="*/ 162765 h 51"/>
              <a:gd name="T22" fmla="*/ 690082 w 99"/>
              <a:gd name="T23" fmla="*/ 155015 h 51"/>
              <a:gd name="T24" fmla="*/ 682818 w 99"/>
              <a:gd name="T25" fmla="*/ 155015 h 51"/>
              <a:gd name="T26" fmla="*/ 653762 w 99"/>
              <a:gd name="T27" fmla="*/ 108510 h 51"/>
              <a:gd name="T28" fmla="*/ 646498 w 99"/>
              <a:gd name="T29" fmla="*/ 93009 h 51"/>
              <a:gd name="T30" fmla="*/ 646498 w 99"/>
              <a:gd name="T31" fmla="*/ 62006 h 51"/>
              <a:gd name="T32" fmla="*/ 631970 w 99"/>
              <a:gd name="T33" fmla="*/ 54255 h 51"/>
              <a:gd name="T34" fmla="*/ 610178 w 99"/>
              <a:gd name="T35" fmla="*/ 31003 h 51"/>
              <a:gd name="T36" fmla="*/ 595650 w 99"/>
              <a:gd name="T37" fmla="*/ 31003 h 51"/>
              <a:gd name="T38" fmla="*/ 588386 w 99"/>
              <a:gd name="T39" fmla="*/ 46504 h 51"/>
              <a:gd name="T40" fmla="*/ 566594 w 99"/>
              <a:gd name="T41" fmla="*/ 46504 h 51"/>
              <a:gd name="T42" fmla="*/ 544802 w 99"/>
              <a:gd name="T43" fmla="*/ 46504 h 51"/>
              <a:gd name="T44" fmla="*/ 515745 w 99"/>
              <a:gd name="T45" fmla="*/ 38754 h 51"/>
              <a:gd name="T46" fmla="*/ 479425 w 99"/>
              <a:gd name="T47" fmla="*/ 31003 h 51"/>
              <a:gd name="T48" fmla="*/ 457633 w 99"/>
              <a:gd name="T49" fmla="*/ 0 h 51"/>
              <a:gd name="T50" fmla="*/ 443105 w 99"/>
              <a:gd name="T51" fmla="*/ 7751 h 51"/>
              <a:gd name="T52" fmla="*/ 421313 w 99"/>
              <a:gd name="T53" fmla="*/ 0 h 51"/>
              <a:gd name="T54" fmla="*/ 421313 w 99"/>
              <a:gd name="T55" fmla="*/ 15501 h 51"/>
              <a:gd name="T56" fmla="*/ 421313 w 99"/>
              <a:gd name="T57" fmla="*/ 46504 h 51"/>
              <a:gd name="T58" fmla="*/ 399521 w 99"/>
              <a:gd name="T59" fmla="*/ 62006 h 51"/>
              <a:gd name="T60" fmla="*/ 370465 w 99"/>
              <a:gd name="T61" fmla="*/ 62006 h 51"/>
              <a:gd name="T62" fmla="*/ 334145 w 99"/>
              <a:gd name="T63" fmla="*/ 139513 h 51"/>
              <a:gd name="T64" fmla="*/ 305089 w 99"/>
              <a:gd name="T65" fmla="*/ 162765 h 51"/>
              <a:gd name="T66" fmla="*/ 283297 w 99"/>
              <a:gd name="T67" fmla="*/ 147264 h 51"/>
              <a:gd name="T68" fmla="*/ 268769 w 99"/>
              <a:gd name="T69" fmla="*/ 186017 h 51"/>
              <a:gd name="T70" fmla="*/ 254241 w 99"/>
              <a:gd name="T71" fmla="*/ 186017 h 51"/>
              <a:gd name="T72" fmla="*/ 232449 w 99"/>
              <a:gd name="T73" fmla="*/ 178267 h 51"/>
              <a:gd name="T74" fmla="*/ 217921 w 99"/>
              <a:gd name="T75" fmla="*/ 201519 h 51"/>
              <a:gd name="T76" fmla="*/ 188865 w 99"/>
              <a:gd name="T77" fmla="*/ 186017 h 51"/>
              <a:gd name="T78" fmla="*/ 145280 w 99"/>
              <a:gd name="T79" fmla="*/ 193768 h 51"/>
              <a:gd name="T80" fmla="*/ 145280 w 99"/>
              <a:gd name="T81" fmla="*/ 209270 h 51"/>
              <a:gd name="T82" fmla="*/ 130752 w 99"/>
              <a:gd name="T83" fmla="*/ 209270 h 51"/>
              <a:gd name="T84" fmla="*/ 130752 w 99"/>
              <a:gd name="T85" fmla="*/ 209270 h 51"/>
              <a:gd name="T86" fmla="*/ 123488 w 99"/>
              <a:gd name="T87" fmla="*/ 232522 h 51"/>
              <a:gd name="T88" fmla="*/ 123488 w 99"/>
              <a:gd name="T89" fmla="*/ 232522 h 51"/>
              <a:gd name="T90" fmla="*/ 130752 w 99"/>
              <a:gd name="T91" fmla="*/ 255774 h 51"/>
              <a:gd name="T92" fmla="*/ 87168 w 99"/>
              <a:gd name="T93" fmla="*/ 263525 h 51"/>
              <a:gd name="T94" fmla="*/ 94432 w 99"/>
              <a:gd name="T95" fmla="*/ 310029 h 51"/>
              <a:gd name="T96" fmla="*/ 72640 w 99"/>
              <a:gd name="T97" fmla="*/ 302278 h 51"/>
              <a:gd name="T98" fmla="*/ 43584 w 99"/>
              <a:gd name="T99" fmla="*/ 294528 h 51"/>
              <a:gd name="T100" fmla="*/ 29056 w 99"/>
              <a:gd name="T101" fmla="*/ 325530 h 51"/>
              <a:gd name="T102" fmla="*/ 29056 w 99"/>
              <a:gd name="T103" fmla="*/ 325530 h 51"/>
              <a:gd name="T104" fmla="*/ 36320 w 99"/>
              <a:gd name="T105" fmla="*/ 341032 h 51"/>
              <a:gd name="T106" fmla="*/ 21792 w 99"/>
              <a:gd name="T107" fmla="*/ 379786 h 51"/>
              <a:gd name="T108" fmla="*/ 7264 w 99"/>
              <a:gd name="T109" fmla="*/ 379786 h 51"/>
              <a:gd name="T110" fmla="*/ 0 w 99"/>
              <a:gd name="T111" fmla="*/ 39528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78" name="Freeform 11"/>
          <p:cNvSpPr>
            <a:spLocks/>
          </p:cNvSpPr>
          <p:nvPr/>
        </p:nvSpPr>
        <p:spPr bwMode="auto">
          <a:xfrm>
            <a:off x="5280025" y="3560763"/>
            <a:ext cx="801688" cy="301625"/>
          </a:xfrm>
          <a:custGeom>
            <a:avLst/>
            <a:gdLst>
              <a:gd name="T0" fmla="*/ 801688 w 111"/>
              <a:gd name="T1" fmla="*/ 0 h 39"/>
              <a:gd name="T2" fmla="*/ 642795 w 111"/>
              <a:gd name="T3" fmla="*/ 23202 h 39"/>
              <a:gd name="T4" fmla="*/ 628350 w 111"/>
              <a:gd name="T5" fmla="*/ 30936 h 39"/>
              <a:gd name="T6" fmla="*/ 223895 w 111"/>
              <a:gd name="T7" fmla="*/ 69606 h 39"/>
              <a:gd name="T8" fmla="*/ 223895 w 111"/>
              <a:gd name="T9" fmla="*/ 61872 h 39"/>
              <a:gd name="T10" fmla="*/ 202228 w 111"/>
              <a:gd name="T11" fmla="*/ 69606 h 39"/>
              <a:gd name="T12" fmla="*/ 209450 w 111"/>
              <a:gd name="T13" fmla="*/ 77340 h 39"/>
              <a:gd name="T14" fmla="*/ 209450 w 111"/>
              <a:gd name="T15" fmla="*/ 85074 h 39"/>
              <a:gd name="T16" fmla="*/ 65002 w 111"/>
              <a:gd name="T17" fmla="*/ 100542 h 39"/>
              <a:gd name="T18" fmla="*/ 57779 w 111"/>
              <a:gd name="T19" fmla="*/ 116010 h 39"/>
              <a:gd name="T20" fmla="*/ 50557 w 111"/>
              <a:gd name="T21" fmla="*/ 139212 h 39"/>
              <a:gd name="T22" fmla="*/ 57779 w 111"/>
              <a:gd name="T23" fmla="*/ 146946 h 39"/>
              <a:gd name="T24" fmla="*/ 50557 w 111"/>
              <a:gd name="T25" fmla="*/ 170147 h 39"/>
              <a:gd name="T26" fmla="*/ 50557 w 111"/>
              <a:gd name="T27" fmla="*/ 170147 h 39"/>
              <a:gd name="T28" fmla="*/ 50557 w 111"/>
              <a:gd name="T29" fmla="*/ 177881 h 39"/>
              <a:gd name="T30" fmla="*/ 43334 w 111"/>
              <a:gd name="T31" fmla="*/ 193349 h 39"/>
              <a:gd name="T32" fmla="*/ 36112 w 111"/>
              <a:gd name="T33" fmla="*/ 201083 h 39"/>
              <a:gd name="T34" fmla="*/ 28890 w 111"/>
              <a:gd name="T35" fmla="*/ 232019 h 39"/>
              <a:gd name="T36" fmla="*/ 14445 w 111"/>
              <a:gd name="T37" fmla="*/ 247487 h 39"/>
              <a:gd name="T38" fmla="*/ 14445 w 111"/>
              <a:gd name="T39" fmla="*/ 270689 h 39"/>
              <a:gd name="T40" fmla="*/ 14445 w 111"/>
              <a:gd name="T41" fmla="*/ 293891 h 39"/>
              <a:gd name="T42" fmla="*/ 14445 w 111"/>
              <a:gd name="T43" fmla="*/ 293891 h 39"/>
              <a:gd name="T44" fmla="*/ 0 w 111"/>
              <a:gd name="T45" fmla="*/ 301625 h 39"/>
              <a:gd name="T46" fmla="*/ 209450 w 111"/>
              <a:gd name="T47" fmla="*/ 286157 h 39"/>
              <a:gd name="T48" fmla="*/ 469457 w 111"/>
              <a:gd name="T49" fmla="*/ 262955 h 39"/>
              <a:gd name="T50" fmla="*/ 563348 w 111"/>
              <a:gd name="T51" fmla="*/ 247487 h 39"/>
              <a:gd name="T52" fmla="*/ 570571 w 111"/>
              <a:gd name="T53" fmla="*/ 216551 h 39"/>
              <a:gd name="T54" fmla="*/ 577793 w 111"/>
              <a:gd name="T55" fmla="*/ 216551 h 39"/>
              <a:gd name="T56" fmla="*/ 577793 w 111"/>
              <a:gd name="T57" fmla="*/ 216551 h 39"/>
              <a:gd name="T58" fmla="*/ 585016 w 111"/>
              <a:gd name="T59" fmla="*/ 208817 h 39"/>
              <a:gd name="T60" fmla="*/ 592238 w 111"/>
              <a:gd name="T61" fmla="*/ 201083 h 39"/>
              <a:gd name="T62" fmla="*/ 585016 w 111"/>
              <a:gd name="T63" fmla="*/ 193349 h 39"/>
              <a:gd name="T64" fmla="*/ 592238 w 111"/>
              <a:gd name="T65" fmla="*/ 185615 h 39"/>
              <a:gd name="T66" fmla="*/ 599460 w 111"/>
              <a:gd name="T67" fmla="*/ 177881 h 39"/>
              <a:gd name="T68" fmla="*/ 621128 w 111"/>
              <a:gd name="T69" fmla="*/ 170147 h 39"/>
              <a:gd name="T70" fmla="*/ 642795 w 111"/>
              <a:gd name="T71" fmla="*/ 162413 h 39"/>
              <a:gd name="T72" fmla="*/ 664462 w 111"/>
              <a:gd name="T73" fmla="*/ 139212 h 39"/>
              <a:gd name="T74" fmla="*/ 671685 w 111"/>
              <a:gd name="T75" fmla="*/ 139212 h 39"/>
              <a:gd name="T76" fmla="*/ 686129 w 111"/>
              <a:gd name="T77" fmla="*/ 123744 h 39"/>
              <a:gd name="T78" fmla="*/ 693352 w 111"/>
              <a:gd name="T79" fmla="*/ 108276 h 39"/>
              <a:gd name="T80" fmla="*/ 693352 w 111"/>
              <a:gd name="T81" fmla="*/ 108276 h 39"/>
              <a:gd name="T82" fmla="*/ 700574 w 111"/>
              <a:gd name="T83" fmla="*/ 108276 h 39"/>
              <a:gd name="T84" fmla="*/ 707797 w 111"/>
              <a:gd name="T85" fmla="*/ 108276 h 39"/>
              <a:gd name="T86" fmla="*/ 707797 w 111"/>
              <a:gd name="T87" fmla="*/ 100542 h 39"/>
              <a:gd name="T88" fmla="*/ 715019 w 111"/>
              <a:gd name="T89" fmla="*/ 92808 h 39"/>
              <a:gd name="T90" fmla="*/ 715019 w 111"/>
              <a:gd name="T91" fmla="*/ 92808 h 39"/>
              <a:gd name="T92" fmla="*/ 722241 w 111"/>
              <a:gd name="T93" fmla="*/ 100542 h 39"/>
              <a:gd name="T94" fmla="*/ 729464 w 111"/>
              <a:gd name="T95" fmla="*/ 92808 h 39"/>
              <a:gd name="T96" fmla="*/ 729464 w 111"/>
              <a:gd name="T97" fmla="*/ 92808 h 39"/>
              <a:gd name="T98" fmla="*/ 743909 w 111"/>
              <a:gd name="T99" fmla="*/ 77340 h 39"/>
              <a:gd name="T100" fmla="*/ 751131 w 111"/>
              <a:gd name="T101" fmla="*/ 77340 h 39"/>
              <a:gd name="T102" fmla="*/ 765576 w 111"/>
              <a:gd name="T103" fmla="*/ 77340 h 39"/>
              <a:gd name="T104" fmla="*/ 787243 w 111"/>
              <a:gd name="T105" fmla="*/ 46404 h 39"/>
              <a:gd name="T106" fmla="*/ 794466 w 111"/>
              <a:gd name="T107" fmla="*/ 38670 h 39"/>
              <a:gd name="T108" fmla="*/ 801688 w 111"/>
              <a:gd name="T109" fmla="*/ 30936 h 39"/>
              <a:gd name="T110" fmla="*/ 801688 w 111"/>
              <a:gd name="T111" fmla="*/ 23202 h 39"/>
              <a:gd name="T112" fmla="*/ 801688 w 111"/>
              <a:gd name="T113" fmla="*/ 7734 h 39"/>
              <a:gd name="T114" fmla="*/ 801688 w 111"/>
              <a:gd name="T115" fmla="*/ 0 h 39"/>
              <a:gd name="T116" fmla="*/ 80168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79" name="Freeform 12"/>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80" name="Freeform 13"/>
          <p:cNvSpPr>
            <a:spLocks/>
          </p:cNvSpPr>
          <p:nvPr/>
        </p:nvSpPr>
        <p:spPr bwMode="auto">
          <a:xfrm>
            <a:off x="5843588" y="3459163"/>
            <a:ext cx="860425" cy="395287"/>
          </a:xfrm>
          <a:custGeom>
            <a:avLst/>
            <a:gdLst>
              <a:gd name="T0" fmla="*/ 14461 w 119"/>
              <a:gd name="T1" fmla="*/ 317780 h 51"/>
              <a:gd name="T2" fmla="*/ 28922 w 119"/>
              <a:gd name="T3" fmla="*/ 302278 h 51"/>
              <a:gd name="T4" fmla="*/ 36152 w 119"/>
              <a:gd name="T5" fmla="*/ 279026 h 51"/>
              <a:gd name="T6" fmla="*/ 101226 w 119"/>
              <a:gd name="T7" fmla="*/ 240272 h 51"/>
              <a:gd name="T8" fmla="*/ 130148 w 119"/>
              <a:gd name="T9" fmla="*/ 209270 h 51"/>
              <a:gd name="T10" fmla="*/ 144609 w 119"/>
              <a:gd name="T11" fmla="*/ 209270 h 51"/>
              <a:gd name="T12" fmla="*/ 151840 w 119"/>
              <a:gd name="T13" fmla="*/ 193768 h 51"/>
              <a:gd name="T14" fmla="*/ 166301 w 119"/>
              <a:gd name="T15" fmla="*/ 193768 h 51"/>
              <a:gd name="T16" fmla="*/ 202453 w 119"/>
              <a:gd name="T17" fmla="*/ 178267 h 51"/>
              <a:gd name="T18" fmla="*/ 238605 w 119"/>
              <a:gd name="T19" fmla="*/ 131762 h 51"/>
              <a:gd name="T20" fmla="*/ 238605 w 119"/>
              <a:gd name="T21" fmla="*/ 100759 h 51"/>
              <a:gd name="T22" fmla="*/ 267527 w 119"/>
              <a:gd name="T23" fmla="*/ 100759 h 51"/>
              <a:gd name="T24" fmla="*/ 303679 w 119"/>
              <a:gd name="T25" fmla="*/ 93009 h 51"/>
              <a:gd name="T26" fmla="*/ 817042 w 119"/>
              <a:gd name="T27" fmla="*/ 7751 h 51"/>
              <a:gd name="T28" fmla="*/ 824273 w 119"/>
              <a:gd name="T29" fmla="*/ 15501 h 51"/>
              <a:gd name="T30" fmla="*/ 838734 w 119"/>
              <a:gd name="T31" fmla="*/ 38754 h 51"/>
              <a:gd name="T32" fmla="*/ 838734 w 119"/>
              <a:gd name="T33" fmla="*/ 46504 h 51"/>
              <a:gd name="T34" fmla="*/ 824273 w 119"/>
              <a:gd name="T35" fmla="*/ 38754 h 51"/>
              <a:gd name="T36" fmla="*/ 817042 w 119"/>
              <a:gd name="T37" fmla="*/ 46504 h 51"/>
              <a:gd name="T38" fmla="*/ 788120 w 119"/>
              <a:gd name="T39" fmla="*/ 62006 h 51"/>
              <a:gd name="T40" fmla="*/ 759199 w 119"/>
              <a:gd name="T41" fmla="*/ 85258 h 51"/>
              <a:gd name="T42" fmla="*/ 766429 w 119"/>
              <a:gd name="T43" fmla="*/ 93009 h 51"/>
              <a:gd name="T44" fmla="*/ 809812 w 119"/>
              <a:gd name="T45" fmla="*/ 69757 h 51"/>
              <a:gd name="T46" fmla="*/ 824273 w 119"/>
              <a:gd name="T47" fmla="*/ 85258 h 51"/>
              <a:gd name="T48" fmla="*/ 831503 w 119"/>
              <a:gd name="T49" fmla="*/ 85258 h 51"/>
              <a:gd name="T50" fmla="*/ 853195 w 119"/>
              <a:gd name="T51" fmla="*/ 69757 h 51"/>
              <a:gd name="T52" fmla="*/ 860425 w 119"/>
              <a:gd name="T53" fmla="*/ 108510 h 51"/>
              <a:gd name="T54" fmla="*/ 845964 w 119"/>
              <a:gd name="T55" fmla="*/ 131762 h 51"/>
              <a:gd name="T56" fmla="*/ 824273 w 119"/>
              <a:gd name="T57" fmla="*/ 147264 h 51"/>
              <a:gd name="T58" fmla="*/ 795351 w 119"/>
              <a:gd name="T59" fmla="*/ 155015 h 51"/>
              <a:gd name="T60" fmla="*/ 788120 w 119"/>
              <a:gd name="T61" fmla="*/ 147264 h 51"/>
              <a:gd name="T62" fmla="*/ 780890 w 119"/>
              <a:gd name="T63" fmla="*/ 139513 h 51"/>
              <a:gd name="T64" fmla="*/ 780890 w 119"/>
              <a:gd name="T65" fmla="*/ 162765 h 51"/>
              <a:gd name="T66" fmla="*/ 788120 w 119"/>
              <a:gd name="T67" fmla="*/ 170516 h 51"/>
              <a:gd name="T68" fmla="*/ 795351 w 119"/>
              <a:gd name="T69" fmla="*/ 186017 h 51"/>
              <a:gd name="T70" fmla="*/ 759199 w 119"/>
              <a:gd name="T71" fmla="*/ 209270 h 51"/>
              <a:gd name="T72" fmla="*/ 759199 w 119"/>
              <a:gd name="T73" fmla="*/ 224771 h 51"/>
              <a:gd name="T74" fmla="*/ 809812 w 119"/>
              <a:gd name="T75" fmla="*/ 209270 h 51"/>
              <a:gd name="T76" fmla="*/ 824273 w 119"/>
              <a:gd name="T77" fmla="*/ 209270 h 51"/>
              <a:gd name="T78" fmla="*/ 788120 w 119"/>
              <a:gd name="T79" fmla="*/ 248023 h 51"/>
              <a:gd name="T80" fmla="*/ 744738 w 119"/>
              <a:gd name="T81" fmla="*/ 279026 h 51"/>
              <a:gd name="T82" fmla="*/ 737507 w 119"/>
              <a:gd name="T83" fmla="*/ 286777 h 51"/>
              <a:gd name="T84" fmla="*/ 694124 w 119"/>
              <a:gd name="T85" fmla="*/ 341032 h 51"/>
              <a:gd name="T86" fmla="*/ 672433 w 119"/>
              <a:gd name="T87" fmla="*/ 387536 h 51"/>
              <a:gd name="T88" fmla="*/ 498902 w 119"/>
              <a:gd name="T89" fmla="*/ 302278 h 51"/>
              <a:gd name="T90" fmla="*/ 361523 w 119"/>
              <a:gd name="T91" fmla="*/ 279026 h 51"/>
              <a:gd name="T92" fmla="*/ 354293 w 119"/>
              <a:gd name="T93" fmla="*/ 279026 h 51"/>
              <a:gd name="T94" fmla="*/ 216914 w 119"/>
              <a:gd name="T95" fmla="*/ 286777 h 51"/>
              <a:gd name="T96" fmla="*/ 187992 w 119"/>
              <a:gd name="T97" fmla="*/ 310029 h 51"/>
              <a:gd name="T98" fmla="*/ 0 w 119"/>
              <a:gd name="T99" fmla="*/ 348783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81" name="Freeform 14"/>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82" name="Freeform 15"/>
          <p:cNvSpPr>
            <a:spLocks/>
          </p:cNvSpPr>
          <p:nvPr/>
        </p:nvSpPr>
        <p:spPr bwMode="auto">
          <a:xfrm>
            <a:off x="4845050" y="3648075"/>
            <a:ext cx="484188" cy="479425"/>
          </a:xfrm>
          <a:custGeom>
            <a:avLst/>
            <a:gdLst>
              <a:gd name="T0" fmla="*/ 0 w 67"/>
              <a:gd name="T1" fmla="*/ 23198 h 62"/>
              <a:gd name="T2" fmla="*/ 433601 w 67"/>
              <a:gd name="T3" fmla="*/ 0 h 62"/>
              <a:gd name="T4" fmla="*/ 433601 w 67"/>
              <a:gd name="T5" fmla="*/ 7733 h 62"/>
              <a:gd name="T6" fmla="*/ 440828 w 67"/>
              <a:gd name="T7" fmla="*/ 15465 h 62"/>
              <a:gd name="T8" fmla="*/ 448054 w 67"/>
              <a:gd name="T9" fmla="*/ 23198 h 62"/>
              <a:gd name="T10" fmla="*/ 440828 w 67"/>
              <a:gd name="T11" fmla="*/ 38663 h 62"/>
              <a:gd name="T12" fmla="*/ 433601 w 67"/>
              <a:gd name="T13" fmla="*/ 46396 h 62"/>
              <a:gd name="T14" fmla="*/ 419148 w 67"/>
              <a:gd name="T15" fmla="*/ 61861 h 62"/>
              <a:gd name="T16" fmla="*/ 419148 w 67"/>
              <a:gd name="T17" fmla="*/ 69594 h 62"/>
              <a:gd name="T18" fmla="*/ 484188 w 67"/>
              <a:gd name="T19" fmla="*/ 69594 h 62"/>
              <a:gd name="T20" fmla="*/ 484188 w 67"/>
              <a:gd name="T21" fmla="*/ 69594 h 62"/>
              <a:gd name="T22" fmla="*/ 484188 w 67"/>
              <a:gd name="T23" fmla="*/ 77327 h 62"/>
              <a:gd name="T24" fmla="*/ 476961 w 67"/>
              <a:gd name="T25" fmla="*/ 92792 h 62"/>
              <a:gd name="T26" fmla="*/ 469735 w 67"/>
              <a:gd name="T27" fmla="*/ 100525 h 62"/>
              <a:gd name="T28" fmla="*/ 462508 w 67"/>
              <a:gd name="T29" fmla="*/ 131455 h 62"/>
              <a:gd name="T30" fmla="*/ 448054 w 67"/>
              <a:gd name="T31" fmla="*/ 146921 h 62"/>
              <a:gd name="T32" fmla="*/ 448054 w 67"/>
              <a:gd name="T33" fmla="*/ 170119 h 62"/>
              <a:gd name="T34" fmla="*/ 448054 w 67"/>
              <a:gd name="T35" fmla="*/ 193317 h 62"/>
              <a:gd name="T36" fmla="*/ 448054 w 67"/>
              <a:gd name="T37" fmla="*/ 193317 h 62"/>
              <a:gd name="T38" fmla="*/ 433601 w 67"/>
              <a:gd name="T39" fmla="*/ 201049 h 62"/>
              <a:gd name="T40" fmla="*/ 433601 w 67"/>
              <a:gd name="T41" fmla="*/ 208782 h 62"/>
              <a:gd name="T42" fmla="*/ 411921 w 67"/>
              <a:gd name="T43" fmla="*/ 224247 h 62"/>
              <a:gd name="T44" fmla="*/ 411921 w 67"/>
              <a:gd name="T45" fmla="*/ 247445 h 62"/>
              <a:gd name="T46" fmla="*/ 411921 w 67"/>
              <a:gd name="T47" fmla="*/ 270643 h 62"/>
              <a:gd name="T48" fmla="*/ 404694 w 67"/>
              <a:gd name="T49" fmla="*/ 278376 h 62"/>
              <a:gd name="T50" fmla="*/ 390241 w 67"/>
              <a:gd name="T51" fmla="*/ 293841 h 62"/>
              <a:gd name="T52" fmla="*/ 375788 w 67"/>
              <a:gd name="T53" fmla="*/ 309306 h 62"/>
              <a:gd name="T54" fmla="*/ 368561 w 67"/>
              <a:gd name="T55" fmla="*/ 317039 h 62"/>
              <a:gd name="T56" fmla="*/ 368561 w 67"/>
              <a:gd name="T57" fmla="*/ 332504 h 62"/>
              <a:gd name="T58" fmla="*/ 361334 w 67"/>
              <a:gd name="T59" fmla="*/ 347970 h 62"/>
              <a:gd name="T60" fmla="*/ 361334 w 67"/>
              <a:gd name="T61" fmla="*/ 355702 h 62"/>
              <a:gd name="T62" fmla="*/ 354108 w 67"/>
              <a:gd name="T63" fmla="*/ 378900 h 62"/>
              <a:gd name="T64" fmla="*/ 346881 w 67"/>
              <a:gd name="T65" fmla="*/ 394366 h 62"/>
              <a:gd name="T66" fmla="*/ 354108 w 67"/>
              <a:gd name="T67" fmla="*/ 417564 h 62"/>
              <a:gd name="T68" fmla="*/ 361334 w 67"/>
              <a:gd name="T69" fmla="*/ 425296 h 62"/>
              <a:gd name="T70" fmla="*/ 361334 w 67"/>
              <a:gd name="T71" fmla="*/ 440762 h 62"/>
              <a:gd name="T72" fmla="*/ 361334 w 67"/>
              <a:gd name="T73" fmla="*/ 440762 h 62"/>
              <a:gd name="T74" fmla="*/ 361334 w 67"/>
              <a:gd name="T75" fmla="*/ 448494 h 62"/>
              <a:gd name="T76" fmla="*/ 361334 w 67"/>
              <a:gd name="T77" fmla="*/ 448494 h 62"/>
              <a:gd name="T78" fmla="*/ 354108 w 67"/>
              <a:gd name="T79" fmla="*/ 463960 h 62"/>
              <a:gd name="T80" fmla="*/ 361334 w 67"/>
              <a:gd name="T81" fmla="*/ 471692 h 62"/>
              <a:gd name="T82" fmla="*/ 57813 w 67"/>
              <a:gd name="T83" fmla="*/ 479425 h 62"/>
              <a:gd name="T84" fmla="*/ 57813 w 67"/>
              <a:gd name="T85" fmla="*/ 409831 h 62"/>
              <a:gd name="T86" fmla="*/ 43360 w 67"/>
              <a:gd name="T87" fmla="*/ 402098 h 62"/>
              <a:gd name="T88" fmla="*/ 28907 w 67"/>
              <a:gd name="T89" fmla="*/ 409831 h 62"/>
              <a:gd name="T90" fmla="*/ 28907 w 67"/>
              <a:gd name="T91" fmla="*/ 409831 h 62"/>
              <a:gd name="T92" fmla="*/ 14453 w 67"/>
              <a:gd name="T93" fmla="*/ 394366 h 62"/>
              <a:gd name="T94" fmla="*/ 14453 w 67"/>
              <a:gd name="T95" fmla="*/ 170119 h 62"/>
              <a:gd name="T96" fmla="*/ 0 w 67"/>
              <a:gd name="T97" fmla="*/ 23198 h 62"/>
              <a:gd name="T98" fmla="*/ 0 w 67"/>
              <a:gd name="T99" fmla="*/ 23198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83" name="Freeform 16"/>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84" name="Freeform 17"/>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785" name="Freeform 18"/>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786" name="Freeform 19"/>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787" name="Freeform 20"/>
          <p:cNvSpPr>
            <a:spLocks/>
          </p:cNvSpPr>
          <p:nvPr/>
        </p:nvSpPr>
        <p:spPr bwMode="auto">
          <a:xfrm>
            <a:off x="3600450" y="3660775"/>
            <a:ext cx="1368425" cy="1425575"/>
          </a:xfrm>
          <a:custGeom>
            <a:avLst/>
            <a:gdLst>
              <a:gd name="T0" fmla="*/ 1238099 w 189"/>
              <a:gd name="T1" fmla="*/ 387385 h 184"/>
              <a:gd name="T2" fmla="*/ 1151215 w 189"/>
              <a:gd name="T3" fmla="*/ 364141 h 184"/>
              <a:gd name="T4" fmla="*/ 1093292 w 189"/>
              <a:gd name="T5" fmla="*/ 379637 h 184"/>
              <a:gd name="T6" fmla="*/ 1049850 w 189"/>
              <a:gd name="T7" fmla="*/ 379637 h 184"/>
              <a:gd name="T8" fmla="*/ 1035369 w 189"/>
              <a:gd name="T9" fmla="*/ 379637 h 184"/>
              <a:gd name="T10" fmla="*/ 1013648 w 189"/>
              <a:gd name="T11" fmla="*/ 364141 h 184"/>
              <a:gd name="T12" fmla="*/ 991927 w 189"/>
              <a:gd name="T13" fmla="*/ 395132 h 184"/>
              <a:gd name="T14" fmla="*/ 977447 w 189"/>
              <a:gd name="T15" fmla="*/ 371889 h 184"/>
              <a:gd name="T16" fmla="*/ 934005 w 189"/>
              <a:gd name="T17" fmla="*/ 364141 h 184"/>
              <a:gd name="T18" fmla="*/ 905043 w 189"/>
              <a:gd name="T19" fmla="*/ 356394 h 184"/>
              <a:gd name="T20" fmla="*/ 861601 w 189"/>
              <a:gd name="T21" fmla="*/ 340898 h 184"/>
              <a:gd name="T22" fmla="*/ 832640 w 189"/>
              <a:gd name="T23" fmla="*/ 333151 h 184"/>
              <a:gd name="T24" fmla="*/ 789197 w 189"/>
              <a:gd name="T25" fmla="*/ 317655 h 184"/>
              <a:gd name="T26" fmla="*/ 767476 w 189"/>
              <a:gd name="T27" fmla="*/ 294412 h 184"/>
              <a:gd name="T28" fmla="*/ 724034 w 189"/>
              <a:gd name="T29" fmla="*/ 278917 h 184"/>
              <a:gd name="T30" fmla="*/ 419940 w 189"/>
              <a:gd name="T31" fmla="*/ 0 h 184"/>
              <a:gd name="T32" fmla="*/ 0 w 189"/>
              <a:gd name="T33" fmla="*/ 557834 h 184"/>
              <a:gd name="T34" fmla="*/ 7240 w 189"/>
              <a:gd name="T35" fmla="*/ 581077 h 184"/>
              <a:gd name="T36" fmla="*/ 36202 w 189"/>
              <a:gd name="T37" fmla="*/ 627563 h 184"/>
              <a:gd name="T38" fmla="*/ 166528 w 189"/>
              <a:gd name="T39" fmla="*/ 767021 h 184"/>
              <a:gd name="T40" fmla="*/ 181009 w 189"/>
              <a:gd name="T41" fmla="*/ 805760 h 184"/>
              <a:gd name="T42" fmla="*/ 275133 w 189"/>
              <a:gd name="T43" fmla="*/ 952966 h 184"/>
              <a:gd name="T44" fmla="*/ 354777 w 189"/>
              <a:gd name="T45" fmla="*/ 968461 h 184"/>
              <a:gd name="T46" fmla="*/ 405459 w 189"/>
              <a:gd name="T47" fmla="*/ 883237 h 184"/>
              <a:gd name="T48" fmla="*/ 434421 w 189"/>
              <a:gd name="T49" fmla="*/ 875489 h 184"/>
              <a:gd name="T50" fmla="*/ 485103 w 189"/>
              <a:gd name="T51" fmla="*/ 890984 h 184"/>
              <a:gd name="T52" fmla="*/ 543026 w 189"/>
              <a:gd name="T53" fmla="*/ 921975 h 184"/>
              <a:gd name="T54" fmla="*/ 557507 w 189"/>
              <a:gd name="T55" fmla="*/ 937470 h 184"/>
              <a:gd name="T56" fmla="*/ 600949 w 189"/>
              <a:gd name="T57" fmla="*/ 999452 h 184"/>
              <a:gd name="T58" fmla="*/ 680592 w 189"/>
              <a:gd name="T59" fmla="*/ 1154406 h 184"/>
              <a:gd name="T60" fmla="*/ 724034 w 189"/>
              <a:gd name="T61" fmla="*/ 1200892 h 184"/>
              <a:gd name="T62" fmla="*/ 738515 w 189"/>
              <a:gd name="T63" fmla="*/ 1278369 h 184"/>
              <a:gd name="T64" fmla="*/ 803678 w 189"/>
              <a:gd name="T65" fmla="*/ 1363593 h 184"/>
              <a:gd name="T66" fmla="*/ 912283 w 189"/>
              <a:gd name="T67" fmla="*/ 1402332 h 184"/>
              <a:gd name="T68" fmla="*/ 977447 w 189"/>
              <a:gd name="T69" fmla="*/ 1410080 h 184"/>
              <a:gd name="T70" fmla="*/ 970206 w 189"/>
              <a:gd name="T71" fmla="*/ 1394584 h 184"/>
              <a:gd name="T72" fmla="*/ 948485 w 189"/>
              <a:gd name="T73" fmla="*/ 1255126 h 184"/>
              <a:gd name="T74" fmla="*/ 941245 w 189"/>
              <a:gd name="T75" fmla="*/ 1239630 h 184"/>
              <a:gd name="T76" fmla="*/ 962966 w 189"/>
              <a:gd name="T77" fmla="*/ 1185397 h 184"/>
              <a:gd name="T78" fmla="*/ 970206 w 189"/>
              <a:gd name="T79" fmla="*/ 1169901 h 184"/>
              <a:gd name="T80" fmla="*/ 991927 w 189"/>
              <a:gd name="T81" fmla="*/ 1123415 h 184"/>
              <a:gd name="T82" fmla="*/ 1006408 w 189"/>
              <a:gd name="T83" fmla="*/ 1123415 h 184"/>
              <a:gd name="T84" fmla="*/ 1020889 w 189"/>
              <a:gd name="T85" fmla="*/ 1100172 h 184"/>
              <a:gd name="T86" fmla="*/ 1035369 w 189"/>
              <a:gd name="T87" fmla="*/ 1100172 h 184"/>
              <a:gd name="T88" fmla="*/ 1064331 w 189"/>
              <a:gd name="T89" fmla="*/ 1084677 h 184"/>
              <a:gd name="T90" fmla="*/ 1078811 w 189"/>
              <a:gd name="T91" fmla="*/ 1053686 h 184"/>
              <a:gd name="T92" fmla="*/ 1086052 w 189"/>
              <a:gd name="T93" fmla="*/ 1069181 h 184"/>
              <a:gd name="T94" fmla="*/ 1194657 w 189"/>
              <a:gd name="T95" fmla="*/ 1007200 h 184"/>
              <a:gd name="T96" fmla="*/ 1216378 w 189"/>
              <a:gd name="T97" fmla="*/ 937470 h 184"/>
              <a:gd name="T98" fmla="*/ 1238099 w 189"/>
              <a:gd name="T99" fmla="*/ 929723 h 184"/>
              <a:gd name="T100" fmla="*/ 1310502 w 189"/>
              <a:gd name="T101" fmla="*/ 921975 h 184"/>
              <a:gd name="T102" fmla="*/ 1332223 w 189"/>
              <a:gd name="T103" fmla="*/ 906480 h 184"/>
              <a:gd name="T104" fmla="*/ 1339464 w 189"/>
              <a:gd name="T105" fmla="*/ 883237 h 184"/>
              <a:gd name="T106" fmla="*/ 1346704 w 189"/>
              <a:gd name="T107" fmla="*/ 821255 h 184"/>
              <a:gd name="T108" fmla="*/ 1361185 w 189"/>
              <a:gd name="T109" fmla="*/ 782517 h 184"/>
              <a:gd name="T110" fmla="*/ 1353944 w 189"/>
              <a:gd name="T111" fmla="*/ 705040 h 184"/>
              <a:gd name="T112" fmla="*/ 1339464 w 189"/>
              <a:gd name="T113" fmla="*/ 681797 h 184"/>
              <a:gd name="T114" fmla="*/ 1332223 w 189"/>
              <a:gd name="T115" fmla="*/ 635311 h 184"/>
              <a:gd name="T116" fmla="*/ 1303262 w 189"/>
              <a:gd name="T117" fmla="*/ 410628 h 184"/>
              <a:gd name="T118" fmla="*/ 1259820 w 189"/>
              <a:gd name="T119" fmla="*/ 395132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88" name="Freeform 21"/>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89" name="Freeform 22"/>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790" name="Freeform 23"/>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1" name="Freeform 24"/>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2" name="Freeform 25"/>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3" name="Freeform 26"/>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4" name="Freeform 27"/>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795" name="Freeform 28"/>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796" name="Freeform 29"/>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797" name="Freeform 30"/>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8" name="Freeform 31"/>
          <p:cNvSpPr>
            <a:spLocks/>
          </p:cNvSpPr>
          <p:nvPr/>
        </p:nvSpPr>
        <p:spPr bwMode="auto">
          <a:xfrm>
            <a:off x="5126038" y="2855913"/>
            <a:ext cx="392112" cy="735012"/>
          </a:xfrm>
          <a:custGeom>
            <a:avLst/>
            <a:gdLst>
              <a:gd name="T0" fmla="*/ 65352 w 54"/>
              <a:gd name="T1" fmla="*/ 15474 h 95"/>
              <a:gd name="T2" fmla="*/ 87136 w 54"/>
              <a:gd name="T3" fmla="*/ 38685 h 95"/>
              <a:gd name="T4" fmla="*/ 108920 w 54"/>
              <a:gd name="T5" fmla="*/ 61896 h 95"/>
              <a:gd name="T6" fmla="*/ 108920 w 54"/>
              <a:gd name="T7" fmla="*/ 92844 h 95"/>
              <a:gd name="T8" fmla="*/ 101659 w 54"/>
              <a:gd name="T9" fmla="*/ 116055 h 95"/>
              <a:gd name="T10" fmla="*/ 79875 w 54"/>
              <a:gd name="T11" fmla="*/ 147002 h 95"/>
              <a:gd name="T12" fmla="*/ 65352 w 54"/>
              <a:gd name="T13" fmla="*/ 154739 h 95"/>
              <a:gd name="T14" fmla="*/ 36307 w 54"/>
              <a:gd name="T15" fmla="*/ 162476 h 95"/>
              <a:gd name="T16" fmla="*/ 29045 w 54"/>
              <a:gd name="T17" fmla="*/ 185687 h 95"/>
              <a:gd name="T18" fmla="*/ 43568 w 54"/>
              <a:gd name="T19" fmla="*/ 208898 h 95"/>
              <a:gd name="T20" fmla="*/ 29045 w 54"/>
              <a:gd name="T21" fmla="*/ 263057 h 95"/>
              <a:gd name="T22" fmla="*/ 7261 w 54"/>
              <a:gd name="T23" fmla="*/ 278531 h 95"/>
              <a:gd name="T24" fmla="*/ 0 w 54"/>
              <a:gd name="T25" fmla="*/ 301742 h 95"/>
              <a:gd name="T26" fmla="*/ 0 w 54"/>
              <a:gd name="T27" fmla="*/ 317216 h 95"/>
              <a:gd name="T28" fmla="*/ 7261 w 54"/>
              <a:gd name="T29" fmla="*/ 371374 h 95"/>
              <a:gd name="T30" fmla="*/ 36307 w 54"/>
              <a:gd name="T31" fmla="*/ 410059 h 95"/>
              <a:gd name="T32" fmla="*/ 72613 w 54"/>
              <a:gd name="T33" fmla="*/ 441007 h 95"/>
              <a:gd name="T34" fmla="*/ 94397 w 54"/>
              <a:gd name="T35" fmla="*/ 495166 h 95"/>
              <a:gd name="T36" fmla="*/ 108920 w 54"/>
              <a:gd name="T37" fmla="*/ 479692 h 95"/>
              <a:gd name="T38" fmla="*/ 137965 w 54"/>
              <a:gd name="T39" fmla="*/ 502903 h 95"/>
              <a:gd name="T40" fmla="*/ 137965 w 54"/>
              <a:gd name="T41" fmla="*/ 533851 h 95"/>
              <a:gd name="T42" fmla="*/ 116181 w 54"/>
              <a:gd name="T43" fmla="*/ 564799 h 95"/>
              <a:gd name="T44" fmla="*/ 137965 w 54"/>
              <a:gd name="T45" fmla="*/ 603484 h 95"/>
              <a:gd name="T46" fmla="*/ 174272 w 54"/>
              <a:gd name="T47" fmla="*/ 626694 h 95"/>
              <a:gd name="T48" fmla="*/ 210579 w 54"/>
              <a:gd name="T49" fmla="*/ 673116 h 95"/>
              <a:gd name="T50" fmla="*/ 217840 w 54"/>
              <a:gd name="T51" fmla="*/ 688590 h 95"/>
              <a:gd name="T52" fmla="*/ 210579 w 54"/>
              <a:gd name="T53" fmla="*/ 704064 h 95"/>
              <a:gd name="T54" fmla="*/ 232363 w 54"/>
              <a:gd name="T55" fmla="*/ 735012 h 95"/>
              <a:gd name="T56" fmla="*/ 239624 w 54"/>
              <a:gd name="T57" fmla="*/ 727275 h 95"/>
              <a:gd name="T58" fmla="*/ 246885 w 54"/>
              <a:gd name="T59" fmla="*/ 711801 h 95"/>
              <a:gd name="T60" fmla="*/ 275931 w 54"/>
              <a:gd name="T61" fmla="*/ 704064 h 95"/>
              <a:gd name="T62" fmla="*/ 304976 w 54"/>
              <a:gd name="T63" fmla="*/ 719538 h 95"/>
              <a:gd name="T64" fmla="*/ 312237 w 54"/>
              <a:gd name="T65" fmla="*/ 688590 h 95"/>
              <a:gd name="T66" fmla="*/ 319499 w 54"/>
              <a:gd name="T67" fmla="*/ 673116 h 95"/>
              <a:gd name="T68" fmla="*/ 348544 w 54"/>
              <a:gd name="T69" fmla="*/ 657642 h 95"/>
              <a:gd name="T70" fmla="*/ 341283 w 54"/>
              <a:gd name="T71" fmla="*/ 642168 h 95"/>
              <a:gd name="T72" fmla="*/ 341283 w 54"/>
              <a:gd name="T73" fmla="*/ 626694 h 95"/>
              <a:gd name="T74" fmla="*/ 348544 w 54"/>
              <a:gd name="T75" fmla="*/ 618958 h 95"/>
              <a:gd name="T76" fmla="*/ 348544 w 54"/>
              <a:gd name="T77" fmla="*/ 611221 h 95"/>
              <a:gd name="T78" fmla="*/ 348544 w 54"/>
              <a:gd name="T79" fmla="*/ 564799 h 95"/>
              <a:gd name="T80" fmla="*/ 377589 w 54"/>
              <a:gd name="T81" fmla="*/ 526114 h 95"/>
              <a:gd name="T82" fmla="*/ 392112 w 54"/>
              <a:gd name="T83" fmla="*/ 495166 h 95"/>
              <a:gd name="T84" fmla="*/ 377589 w 54"/>
              <a:gd name="T85" fmla="*/ 441007 h 95"/>
              <a:gd name="T86" fmla="*/ 377589 w 54"/>
              <a:gd name="T87" fmla="*/ 417796 h 95"/>
              <a:gd name="T88" fmla="*/ 355805 w 54"/>
              <a:gd name="T89" fmla="*/ 100581 h 95"/>
              <a:gd name="T90" fmla="*/ 348544 w 54"/>
              <a:gd name="T91" fmla="*/ 85107 h 95"/>
              <a:gd name="T92" fmla="*/ 334021 w 54"/>
              <a:gd name="T93" fmla="*/ 46422 h 95"/>
              <a:gd name="T94" fmla="*/ 319499 w 54"/>
              <a:gd name="T95" fmla="*/ 23211 h 95"/>
              <a:gd name="T96" fmla="*/ 31949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799" name="Freeform 32"/>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0" name="Freeform 33"/>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1" name="Freeform 34"/>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2802" name="Group 35"/>
          <p:cNvGrpSpPr>
            <a:grpSpLocks/>
          </p:cNvGrpSpPr>
          <p:nvPr/>
        </p:nvGrpSpPr>
        <p:grpSpPr bwMode="auto">
          <a:xfrm>
            <a:off x="1027113" y="2197100"/>
            <a:ext cx="5443537" cy="3079750"/>
            <a:chOff x="728" y="1384"/>
            <a:chExt cx="3858" cy="1940"/>
          </a:xfrm>
        </p:grpSpPr>
        <p:sp>
          <p:nvSpPr>
            <p:cNvPr id="32831" name="Freeform 36"/>
            <p:cNvSpPr>
              <a:spLocks/>
            </p:cNvSpPr>
            <p:nvPr/>
          </p:nvSpPr>
          <p:spPr bwMode="auto">
            <a:xfrm>
              <a:off x="3890" y="2409"/>
              <a:ext cx="266" cy="404"/>
            </a:xfrm>
            <a:custGeom>
              <a:avLst/>
              <a:gdLst>
                <a:gd name="T0" fmla="*/ 0 w 52"/>
                <a:gd name="T1" fmla="*/ 15 h 83"/>
                <a:gd name="T2" fmla="*/ 5 w 52"/>
                <a:gd name="T3" fmla="*/ 24 h 83"/>
                <a:gd name="T4" fmla="*/ 0 w 52"/>
                <a:gd name="T5" fmla="*/ 268 h 83"/>
                <a:gd name="T6" fmla="*/ 0 w 52"/>
                <a:gd name="T7" fmla="*/ 277 h 83"/>
                <a:gd name="T8" fmla="*/ 15 w 52"/>
                <a:gd name="T9" fmla="*/ 399 h 83"/>
                <a:gd name="T10" fmla="*/ 20 w 52"/>
                <a:gd name="T11" fmla="*/ 399 h 83"/>
                <a:gd name="T12" fmla="*/ 26 w 52"/>
                <a:gd name="T13" fmla="*/ 394 h 83"/>
                <a:gd name="T14" fmla="*/ 36 w 52"/>
                <a:gd name="T15" fmla="*/ 399 h 83"/>
                <a:gd name="T16" fmla="*/ 41 w 52"/>
                <a:gd name="T17" fmla="*/ 394 h 83"/>
                <a:gd name="T18" fmla="*/ 41 w 52"/>
                <a:gd name="T19" fmla="*/ 375 h 83"/>
                <a:gd name="T20" fmla="*/ 46 w 52"/>
                <a:gd name="T21" fmla="*/ 365 h 83"/>
                <a:gd name="T22" fmla="*/ 51 w 52"/>
                <a:gd name="T23" fmla="*/ 375 h 83"/>
                <a:gd name="T24" fmla="*/ 51 w 52"/>
                <a:gd name="T25" fmla="*/ 380 h 83"/>
                <a:gd name="T26" fmla="*/ 56 w 52"/>
                <a:gd name="T27" fmla="*/ 389 h 83"/>
                <a:gd name="T28" fmla="*/ 67 w 52"/>
                <a:gd name="T29" fmla="*/ 404 h 83"/>
                <a:gd name="T30" fmla="*/ 72 w 52"/>
                <a:gd name="T31" fmla="*/ 404 h 83"/>
                <a:gd name="T32" fmla="*/ 77 w 52"/>
                <a:gd name="T33" fmla="*/ 404 h 83"/>
                <a:gd name="T34" fmla="*/ 87 w 52"/>
                <a:gd name="T35" fmla="*/ 394 h 83"/>
                <a:gd name="T36" fmla="*/ 87 w 52"/>
                <a:gd name="T37" fmla="*/ 394 h 83"/>
                <a:gd name="T38" fmla="*/ 92 w 52"/>
                <a:gd name="T39" fmla="*/ 389 h 83"/>
                <a:gd name="T40" fmla="*/ 92 w 52"/>
                <a:gd name="T41" fmla="*/ 389 h 83"/>
                <a:gd name="T42" fmla="*/ 92 w 52"/>
                <a:gd name="T43" fmla="*/ 385 h 83"/>
                <a:gd name="T44" fmla="*/ 87 w 52"/>
                <a:gd name="T45" fmla="*/ 385 h 83"/>
                <a:gd name="T46" fmla="*/ 87 w 52"/>
                <a:gd name="T47" fmla="*/ 380 h 83"/>
                <a:gd name="T48" fmla="*/ 92 w 52"/>
                <a:gd name="T49" fmla="*/ 375 h 83"/>
                <a:gd name="T50" fmla="*/ 92 w 52"/>
                <a:gd name="T51" fmla="*/ 370 h 83"/>
                <a:gd name="T52" fmla="*/ 82 w 52"/>
                <a:gd name="T53" fmla="*/ 365 h 83"/>
                <a:gd name="T54" fmla="*/ 82 w 52"/>
                <a:gd name="T55" fmla="*/ 365 h 83"/>
                <a:gd name="T56" fmla="*/ 77 w 52"/>
                <a:gd name="T57" fmla="*/ 365 h 83"/>
                <a:gd name="T58" fmla="*/ 72 w 52"/>
                <a:gd name="T59" fmla="*/ 355 h 83"/>
                <a:gd name="T60" fmla="*/ 72 w 52"/>
                <a:gd name="T61" fmla="*/ 350 h 83"/>
                <a:gd name="T62" fmla="*/ 72 w 52"/>
                <a:gd name="T63" fmla="*/ 346 h 83"/>
                <a:gd name="T64" fmla="*/ 72 w 52"/>
                <a:gd name="T65" fmla="*/ 346 h 83"/>
                <a:gd name="T66" fmla="*/ 72 w 52"/>
                <a:gd name="T67" fmla="*/ 341 h 83"/>
                <a:gd name="T68" fmla="*/ 266 w 52"/>
                <a:gd name="T69" fmla="*/ 321 h 83"/>
                <a:gd name="T70" fmla="*/ 266 w 52"/>
                <a:gd name="T71" fmla="*/ 316 h 83"/>
                <a:gd name="T72" fmla="*/ 256 w 52"/>
                <a:gd name="T73" fmla="*/ 307 h 83"/>
                <a:gd name="T74" fmla="*/ 256 w 52"/>
                <a:gd name="T75" fmla="*/ 282 h 83"/>
                <a:gd name="T76" fmla="*/ 246 w 52"/>
                <a:gd name="T77" fmla="*/ 268 h 83"/>
                <a:gd name="T78" fmla="*/ 246 w 52"/>
                <a:gd name="T79" fmla="*/ 253 h 83"/>
                <a:gd name="T80" fmla="*/ 251 w 52"/>
                <a:gd name="T81" fmla="*/ 243 h 83"/>
                <a:gd name="T82" fmla="*/ 251 w 52"/>
                <a:gd name="T83" fmla="*/ 229 h 83"/>
                <a:gd name="T84" fmla="*/ 256 w 52"/>
                <a:gd name="T85" fmla="*/ 219 h 83"/>
                <a:gd name="T86" fmla="*/ 261 w 52"/>
                <a:gd name="T87" fmla="*/ 219 h 83"/>
                <a:gd name="T88" fmla="*/ 251 w 52"/>
                <a:gd name="T89" fmla="*/ 214 h 83"/>
                <a:gd name="T90" fmla="*/ 256 w 52"/>
                <a:gd name="T91" fmla="*/ 204 h 83"/>
                <a:gd name="T92" fmla="*/ 251 w 52"/>
                <a:gd name="T93" fmla="*/ 200 h 83"/>
                <a:gd name="T94" fmla="*/ 246 w 52"/>
                <a:gd name="T95" fmla="*/ 195 h 83"/>
                <a:gd name="T96" fmla="*/ 240 w 52"/>
                <a:gd name="T97" fmla="*/ 190 h 83"/>
                <a:gd name="T98" fmla="*/ 235 w 52"/>
                <a:gd name="T99" fmla="*/ 180 h 83"/>
                <a:gd name="T100" fmla="*/ 230 w 52"/>
                <a:gd name="T101" fmla="*/ 175 h 83"/>
                <a:gd name="T102" fmla="*/ 184 w 52"/>
                <a:gd name="T103" fmla="*/ 0 h 83"/>
                <a:gd name="T104" fmla="*/ 0 w 52"/>
                <a:gd name="T105" fmla="*/ 15 h 83"/>
                <a:gd name="T106" fmla="*/ 0 w 52"/>
                <a:gd name="T107" fmla="*/ 1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32" name="Freeform 37"/>
            <p:cNvSpPr>
              <a:spLocks/>
            </p:cNvSpPr>
            <p:nvPr/>
          </p:nvSpPr>
          <p:spPr bwMode="auto">
            <a:xfrm>
              <a:off x="4243" y="1896"/>
              <a:ext cx="313" cy="293"/>
            </a:xfrm>
            <a:custGeom>
              <a:avLst/>
              <a:gdLst>
                <a:gd name="T0" fmla="*/ 103 w 61"/>
                <a:gd name="T1" fmla="*/ 0 h 60"/>
                <a:gd name="T2" fmla="*/ 103 w 61"/>
                <a:gd name="T3" fmla="*/ 15 h 60"/>
                <a:gd name="T4" fmla="*/ 108 w 61"/>
                <a:gd name="T5" fmla="*/ 24 h 60"/>
                <a:gd name="T6" fmla="*/ 97 w 61"/>
                <a:gd name="T7" fmla="*/ 63 h 60"/>
                <a:gd name="T8" fmla="*/ 97 w 61"/>
                <a:gd name="T9" fmla="*/ 73 h 60"/>
                <a:gd name="T10" fmla="*/ 92 w 61"/>
                <a:gd name="T11" fmla="*/ 93 h 60"/>
                <a:gd name="T12" fmla="*/ 77 w 61"/>
                <a:gd name="T13" fmla="*/ 107 h 60"/>
                <a:gd name="T14" fmla="*/ 67 w 61"/>
                <a:gd name="T15" fmla="*/ 112 h 60"/>
                <a:gd name="T16" fmla="*/ 56 w 61"/>
                <a:gd name="T17" fmla="*/ 117 h 60"/>
                <a:gd name="T18" fmla="*/ 51 w 61"/>
                <a:gd name="T19" fmla="*/ 127 h 60"/>
                <a:gd name="T20" fmla="*/ 46 w 61"/>
                <a:gd name="T21" fmla="*/ 147 h 60"/>
                <a:gd name="T22" fmla="*/ 31 w 61"/>
                <a:gd name="T23" fmla="*/ 147 h 60"/>
                <a:gd name="T24" fmla="*/ 21 w 61"/>
                <a:gd name="T25" fmla="*/ 166 h 60"/>
                <a:gd name="T26" fmla="*/ 21 w 61"/>
                <a:gd name="T27" fmla="*/ 186 h 60"/>
                <a:gd name="T28" fmla="*/ 10 w 61"/>
                <a:gd name="T29" fmla="*/ 200 h 60"/>
                <a:gd name="T30" fmla="*/ 0 w 61"/>
                <a:gd name="T31" fmla="*/ 210 h 60"/>
                <a:gd name="T32" fmla="*/ 0 w 61"/>
                <a:gd name="T33" fmla="*/ 225 h 60"/>
                <a:gd name="T34" fmla="*/ 15 w 61"/>
                <a:gd name="T35" fmla="*/ 249 h 60"/>
                <a:gd name="T36" fmla="*/ 31 w 61"/>
                <a:gd name="T37" fmla="*/ 264 h 60"/>
                <a:gd name="T38" fmla="*/ 41 w 61"/>
                <a:gd name="T39" fmla="*/ 264 h 60"/>
                <a:gd name="T40" fmla="*/ 41 w 61"/>
                <a:gd name="T41" fmla="*/ 269 h 60"/>
                <a:gd name="T42" fmla="*/ 51 w 61"/>
                <a:gd name="T43" fmla="*/ 269 h 60"/>
                <a:gd name="T44" fmla="*/ 51 w 61"/>
                <a:gd name="T45" fmla="*/ 278 h 60"/>
                <a:gd name="T46" fmla="*/ 77 w 61"/>
                <a:gd name="T47" fmla="*/ 293 h 60"/>
                <a:gd name="T48" fmla="*/ 92 w 61"/>
                <a:gd name="T49" fmla="*/ 288 h 60"/>
                <a:gd name="T50" fmla="*/ 97 w 61"/>
                <a:gd name="T51" fmla="*/ 278 h 60"/>
                <a:gd name="T52" fmla="*/ 108 w 61"/>
                <a:gd name="T53" fmla="*/ 288 h 60"/>
                <a:gd name="T54" fmla="*/ 128 w 61"/>
                <a:gd name="T55" fmla="*/ 278 h 60"/>
                <a:gd name="T56" fmla="*/ 133 w 61"/>
                <a:gd name="T57" fmla="*/ 269 h 60"/>
                <a:gd name="T58" fmla="*/ 154 w 61"/>
                <a:gd name="T59" fmla="*/ 259 h 60"/>
                <a:gd name="T60" fmla="*/ 169 w 61"/>
                <a:gd name="T61" fmla="*/ 249 h 60"/>
                <a:gd name="T62" fmla="*/ 169 w 61"/>
                <a:gd name="T63" fmla="*/ 234 h 60"/>
                <a:gd name="T64" fmla="*/ 195 w 61"/>
                <a:gd name="T65" fmla="*/ 156 h 60"/>
                <a:gd name="T66" fmla="*/ 205 w 61"/>
                <a:gd name="T67" fmla="*/ 161 h 60"/>
                <a:gd name="T68" fmla="*/ 210 w 61"/>
                <a:gd name="T69" fmla="*/ 171 h 60"/>
                <a:gd name="T70" fmla="*/ 226 w 61"/>
                <a:gd name="T71" fmla="*/ 156 h 60"/>
                <a:gd name="T72" fmla="*/ 236 w 61"/>
                <a:gd name="T73" fmla="*/ 132 h 60"/>
                <a:gd name="T74" fmla="*/ 251 w 61"/>
                <a:gd name="T75" fmla="*/ 122 h 60"/>
                <a:gd name="T76" fmla="*/ 262 w 61"/>
                <a:gd name="T77" fmla="*/ 112 h 60"/>
                <a:gd name="T78" fmla="*/ 267 w 61"/>
                <a:gd name="T79" fmla="*/ 98 h 60"/>
                <a:gd name="T80" fmla="*/ 267 w 61"/>
                <a:gd name="T81" fmla="*/ 93 h 60"/>
                <a:gd name="T82" fmla="*/ 267 w 61"/>
                <a:gd name="T83" fmla="*/ 73 h 60"/>
                <a:gd name="T84" fmla="*/ 303 w 61"/>
                <a:gd name="T85" fmla="*/ 93 h 60"/>
                <a:gd name="T86" fmla="*/ 308 w 61"/>
                <a:gd name="T87" fmla="*/ 93 h 60"/>
                <a:gd name="T88" fmla="*/ 303 w 61"/>
                <a:gd name="T89" fmla="*/ 63 h 60"/>
                <a:gd name="T90" fmla="*/ 298 w 61"/>
                <a:gd name="T91" fmla="*/ 54 h 60"/>
                <a:gd name="T92" fmla="*/ 287 w 61"/>
                <a:gd name="T93" fmla="*/ 54 h 60"/>
                <a:gd name="T94" fmla="*/ 262 w 61"/>
                <a:gd name="T95" fmla="*/ 59 h 60"/>
                <a:gd name="T96" fmla="*/ 251 w 61"/>
                <a:gd name="T97" fmla="*/ 68 h 60"/>
                <a:gd name="T98" fmla="*/ 236 w 61"/>
                <a:gd name="T99" fmla="*/ 63 h 60"/>
                <a:gd name="T100" fmla="*/ 231 w 61"/>
                <a:gd name="T101" fmla="*/ 73 h 60"/>
                <a:gd name="T102" fmla="*/ 216 w 61"/>
                <a:gd name="T103" fmla="*/ 83 h 60"/>
                <a:gd name="T104" fmla="*/ 200 w 61"/>
                <a:gd name="T105" fmla="*/ 98 h 60"/>
                <a:gd name="T106" fmla="*/ 185 w 61"/>
                <a:gd name="T107" fmla="*/ 63 h 60"/>
                <a:gd name="T108" fmla="*/ 108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32833" name="Group 38"/>
            <p:cNvGrpSpPr>
              <a:grpSpLocks/>
            </p:cNvGrpSpPr>
            <p:nvPr/>
          </p:nvGrpSpPr>
          <p:grpSpPr bwMode="auto">
            <a:xfrm>
              <a:off x="728" y="2448"/>
              <a:ext cx="1266" cy="876"/>
              <a:chOff x="768" y="2832"/>
              <a:chExt cx="1203" cy="876"/>
            </a:xfrm>
          </p:grpSpPr>
          <p:sp>
            <p:nvSpPr>
              <p:cNvPr id="32840" name="Freeform 39"/>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41" name="Freeform 40"/>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n-US"/>
              </a:p>
            </p:txBody>
          </p:sp>
          <p:sp>
            <p:nvSpPr>
              <p:cNvPr id="32842" name="Freeform 41"/>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43" name="Freeform 42"/>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2844" name="Freeform 43"/>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45" name="Freeform 44"/>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2846" name="Freeform 45"/>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47" name="Freeform 46"/>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2848" name="Freeform 47"/>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49" name="Freeform 48"/>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2850" name="Freeform 49"/>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51" name="Freeform 50"/>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2852" name="Freeform 51"/>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53" name="Freeform 52"/>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54" name="Freeform 53"/>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2834" name="Freeform 54"/>
            <p:cNvSpPr>
              <a:spLocks/>
            </p:cNvSpPr>
            <p:nvPr/>
          </p:nvSpPr>
          <p:spPr bwMode="auto">
            <a:xfrm>
              <a:off x="3474" y="2596"/>
              <a:ext cx="395" cy="322"/>
            </a:xfrm>
            <a:custGeom>
              <a:avLst/>
              <a:gdLst>
                <a:gd name="T0" fmla="*/ 210 w 77"/>
                <a:gd name="T1" fmla="*/ 5 h 66"/>
                <a:gd name="T2" fmla="*/ 226 w 77"/>
                <a:gd name="T3" fmla="*/ 49 h 66"/>
                <a:gd name="T4" fmla="*/ 221 w 77"/>
                <a:gd name="T5" fmla="*/ 63 h 66"/>
                <a:gd name="T6" fmla="*/ 205 w 77"/>
                <a:gd name="T7" fmla="*/ 107 h 66"/>
                <a:gd name="T8" fmla="*/ 328 w 77"/>
                <a:gd name="T9" fmla="*/ 161 h 66"/>
                <a:gd name="T10" fmla="*/ 328 w 77"/>
                <a:gd name="T11" fmla="*/ 195 h 66"/>
                <a:gd name="T12" fmla="*/ 323 w 77"/>
                <a:gd name="T13" fmla="*/ 220 h 66"/>
                <a:gd name="T14" fmla="*/ 298 w 77"/>
                <a:gd name="T15" fmla="*/ 215 h 66"/>
                <a:gd name="T16" fmla="*/ 287 w 77"/>
                <a:gd name="T17" fmla="*/ 239 h 66"/>
                <a:gd name="T18" fmla="*/ 318 w 77"/>
                <a:gd name="T19" fmla="*/ 234 h 66"/>
                <a:gd name="T20" fmla="*/ 339 w 77"/>
                <a:gd name="T21" fmla="*/ 229 h 66"/>
                <a:gd name="T22" fmla="*/ 328 w 77"/>
                <a:gd name="T23" fmla="*/ 239 h 66"/>
                <a:gd name="T24" fmla="*/ 339 w 77"/>
                <a:gd name="T25" fmla="*/ 249 h 66"/>
                <a:gd name="T26" fmla="*/ 364 w 77"/>
                <a:gd name="T27" fmla="*/ 229 h 66"/>
                <a:gd name="T28" fmla="*/ 380 w 77"/>
                <a:gd name="T29" fmla="*/ 234 h 66"/>
                <a:gd name="T30" fmla="*/ 374 w 77"/>
                <a:gd name="T31" fmla="*/ 249 h 66"/>
                <a:gd name="T32" fmla="*/ 349 w 77"/>
                <a:gd name="T33" fmla="*/ 273 h 66"/>
                <a:gd name="T34" fmla="*/ 364 w 77"/>
                <a:gd name="T35" fmla="*/ 293 h 66"/>
                <a:gd name="T36" fmla="*/ 395 w 77"/>
                <a:gd name="T37" fmla="*/ 317 h 66"/>
                <a:gd name="T38" fmla="*/ 364 w 77"/>
                <a:gd name="T39" fmla="*/ 307 h 66"/>
                <a:gd name="T40" fmla="*/ 328 w 77"/>
                <a:gd name="T41" fmla="*/ 288 h 66"/>
                <a:gd name="T42" fmla="*/ 313 w 77"/>
                <a:gd name="T43" fmla="*/ 302 h 66"/>
                <a:gd name="T44" fmla="*/ 308 w 77"/>
                <a:gd name="T45" fmla="*/ 317 h 66"/>
                <a:gd name="T46" fmla="*/ 292 w 77"/>
                <a:gd name="T47" fmla="*/ 307 h 66"/>
                <a:gd name="T48" fmla="*/ 277 w 77"/>
                <a:gd name="T49" fmla="*/ 307 h 66"/>
                <a:gd name="T50" fmla="*/ 251 w 77"/>
                <a:gd name="T51" fmla="*/ 312 h 66"/>
                <a:gd name="T52" fmla="*/ 210 w 77"/>
                <a:gd name="T53" fmla="*/ 288 h 66"/>
                <a:gd name="T54" fmla="*/ 195 w 77"/>
                <a:gd name="T55" fmla="*/ 278 h 66"/>
                <a:gd name="T56" fmla="*/ 190 w 77"/>
                <a:gd name="T57" fmla="*/ 273 h 66"/>
                <a:gd name="T58" fmla="*/ 174 w 77"/>
                <a:gd name="T59" fmla="*/ 268 h 66"/>
                <a:gd name="T60" fmla="*/ 169 w 77"/>
                <a:gd name="T61" fmla="*/ 263 h 66"/>
                <a:gd name="T62" fmla="*/ 159 w 77"/>
                <a:gd name="T63" fmla="*/ 283 h 66"/>
                <a:gd name="T64" fmla="*/ 77 w 77"/>
                <a:gd name="T65" fmla="*/ 273 h 66"/>
                <a:gd name="T66" fmla="*/ 21 w 77"/>
                <a:gd name="T67" fmla="*/ 268 h 66"/>
                <a:gd name="T68" fmla="*/ 26 w 77"/>
                <a:gd name="T69" fmla="*/ 259 h 66"/>
                <a:gd name="T70" fmla="*/ 31 w 77"/>
                <a:gd name="T71" fmla="*/ 224 h 66"/>
                <a:gd name="T72" fmla="*/ 31 w 77"/>
                <a:gd name="T73" fmla="*/ 205 h 66"/>
                <a:gd name="T74" fmla="*/ 46 w 77"/>
                <a:gd name="T75" fmla="*/ 181 h 66"/>
                <a:gd name="T76" fmla="*/ 36 w 77"/>
                <a:gd name="T77" fmla="*/ 146 h 66"/>
                <a:gd name="T78" fmla="*/ 31 w 77"/>
                <a:gd name="T79" fmla="*/ 137 h 66"/>
                <a:gd name="T80" fmla="*/ 21 w 77"/>
                <a:gd name="T81" fmla="*/ 122 h 66"/>
                <a:gd name="T82" fmla="*/ 5 w 77"/>
                <a:gd name="T83" fmla="*/ 93 h 66"/>
                <a:gd name="T84" fmla="*/ 0 w 77"/>
                <a:gd name="T85" fmla="*/ 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32835" name="Group 55"/>
            <p:cNvGrpSpPr>
              <a:grpSpLocks/>
            </p:cNvGrpSpPr>
            <p:nvPr/>
          </p:nvGrpSpPr>
          <p:grpSpPr bwMode="auto">
            <a:xfrm>
              <a:off x="3669" y="1384"/>
              <a:ext cx="523" cy="468"/>
              <a:chOff x="3562" y="1636"/>
              <a:chExt cx="497" cy="468"/>
            </a:xfrm>
          </p:grpSpPr>
          <p:sp>
            <p:nvSpPr>
              <p:cNvPr id="32838" name="Freeform 56"/>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39" name="Freeform 57"/>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2836" name="Freeform 58"/>
            <p:cNvSpPr>
              <a:spLocks/>
            </p:cNvSpPr>
            <p:nvPr/>
          </p:nvSpPr>
          <p:spPr bwMode="auto">
            <a:xfrm>
              <a:off x="3665" y="2423"/>
              <a:ext cx="240" cy="405"/>
            </a:xfrm>
            <a:custGeom>
              <a:avLst/>
              <a:gdLst>
                <a:gd name="T0" fmla="*/ 225 w 47"/>
                <a:gd name="T1" fmla="*/ 0 h 83"/>
                <a:gd name="T2" fmla="*/ 77 w 47"/>
                <a:gd name="T3" fmla="*/ 10 h 83"/>
                <a:gd name="T4" fmla="*/ 77 w 47"/>
                <a:gd name="T5" fmla="*/ 15 h 83"/>
                <a:gd name="T6" fmla="*/ 61 w 47"/>
                <a:gd name="T7" fmla="*/ 24 h 83"/>
                <a:gd name="T8" fmla="*/ 61 w 47"/>
                <a:gd name="T9" fmla="*/ 39 h 83"/>
                <a:gd name="T10" fmla="*/ 61 w 47"/>
                <a:gd name="T11" fmla="*/ 54 h 83"/>
                <a:gd name="T12" fmla="*/ 56 w 47"/>
                <a:gd name="T13" fmla="*/ 59 h 83"/>
                <a:gd name="T14" fmla="*/ 46 w 47"/>
                <a:gd name="T15" fmla="*/ 68 h 83"/>
                <a:gd name="T16" fmla="*/ 36 w 47"/>
                <a:gd name="T17" fmla="*/ 78 h 83"/>
                <a:gd name="T18" fmla="*/ 31 w 47"/>
                <a:gd name="T19" fmla="*/ 83 h 83"/>
                <a:gd name="T20" fmla="*/ 31 w 47"/>
                <a:gd name="T21" fmla="*/ 93 h 83"/>
                <a:gd name="T22" fmla="*/ 26 w 47"/>
                <a:gd name="T23" fmla="*/ 102 h 83"/>
                <a:gd name="T24" fmla="*/ 26 w 47"/>
                <a:gd name="T25" fmla="*/ 107 h 83"/>
                <a:gd name="T26" fmla="*/ 20 w 47"/>
                <a:gd name="T27" fmla="*/ 122 h 83"/>
                <a:gd name="T28" fmla="*/ 15 w 47"/>
                <a:gd name="T29" fmla="*/ 132 h 83"/>
                <a:gd name="T30" fmla="*/ 20 w 47"/>
                <a:gd name="T31" fmla="*/ 146 h 83"/>
                <a:gd name="T32" fmla="*/ 26 w 47"/>
                <a:gd name="T33" fmla="*/ 151 h 83"/>
                <a:gd name="T34" fmla="*/ 26 w 47"/>
                <a:gd name="T35" fmla="*/ 161 h 83"/>
                <a:gd name="T36" fmla="*/ 26 w 47"/>
                <a:gd name="T37" fmla="*/ 161 h 83"/>
                <a:gd name="T38" fmla="*/ 26 w 47"/>
                <a:gd name="T39" fmla="*/ 166 h 83"/>
                <a:gd name="T40" fmla="*/ 26 w 47"/>
                <a:gd name="T41" fmla="*/ 166 h 83"/>
                <a:gd name="T42" fmla="*/ 20 w 47"/>
                <a:gd name="T43" fmla="*/ 176 h 83"/>
                <a:gd name="T44" fmla="*/ 26 w 47"/>
                <a:gd name="T45" fmla="*/ 181 h 83"/>
                <a:gd name="T46" fmla="*/ 20 w 47"/>
                <a:gd name="T47" fmla="*/ 185 h 83"/>
                <a:gd name="T48" fmla="*/ 31 w 47"/>
                <a:gd name="T49" fmla="*/ 205 h 83"/>
                <a:gd name="T50" fmla="*/ 31 w 47"/>
                <a:gd name="T51" fmla="*/ 220 h 83"/>
                <a:gd name="T52" fmla="*/ 36 w 47"/>
                <a:gd name="T53" fmla="*/ 229 h 83"/>
                <a:gd name="T54" fmla="*/ 41 w 47"/>
                <a:gd name="T55" fmla="*/ 234 h 83"/>
                <a:gd name="T56" fmla="*/ 41 w 47"/>
                <a:gd name="T57" fmla="*/ 239 h 83"/>
                <a:gd name="T58" fmla="*/ 31 w 47"/>
                <a:gd name="T59" fmla="*/ 244 h 83"/>
                <a:gd name="T60" fmla="*/ 31 w 47"/>
                <a:gd name="T61" fmla="*/ 249 h 83"/>
                <a:gd name="T62" fmla="*/ 26 w 47"/>
                <a:gd name="T63" fmla="*/ 263 h 83"/>
                <a:gd name="T64" fmla="*/ 15 w 47"/>
                <a:gd name="T65" fmla="*/ 288 h 83"/>
                <a:gd name="T66" fmla="*/ 0 w 47"/>
                <a:gd name="T67" fmla="*/ 322 h 83"/>
                <a:gd name="T68" fmla="*/ 0 w 47"/>
                <a:gd name="T69" fmla="*/ 346 h 83"/>
                <a:gd name="T70" fmla="*/ 138 w 47"/>
                <a:gd name="T71" fmla="*/ 342 h 83"/>
                <a:gd name="T72" fmla="*/ 138 w 47"/>
                <a:gd name="T73" fmla="*/ 346 h 83"/>
                <a:gd name="T74" fmla="*/ 133 w 47"/>
                <a:gd name="T75" fmla="*/ 356 h 83"/>
                <a:gd name="T76" fmla="*/ 138 w 47"/>
                <a:gd name="T77" fmla="*/ 376 h 83"/>
                <a:gd name="T78" fmla="*/ 148 w 47"/>
                <a:gd name="T79" fmla="*/ 390 h 83"/>
                <a:gd name="T80" fmla="*/ 153 w 47"/>
                <a:gd name="T81" fmla="*/ 405 h 83"/>
                <a:gd name="T82" fmla="*/ 163 w 47"/>
                <a:gd name="T83" fmla="*/ 405 h 83"/>
                <a:gd name="T84" fmla="*/ 179 w 47"/>
                <a:gd name="T85" fmla="*/ 395 h 83"/>
                <a:gd name="T86" fmla="*/ 209 w 47"/>
                <a:gd name="T87" fmla="*/ 385 h 83"/>
                <a:gd name="T88" fmla="*/ 220 w 47"/>
                <a:gd name="T89" fmla="*/ 385 h 83"/>
                <a:gd name="T90" fmla="*/ 230 w 47"/>
                <a:gd name="T91" fmla="*/ 381 h 83"/>
                <a:gd name="T92" fmla="*/ 235 w 47"/>
                <a:gd name="T93" fmla="*/ 385 h 83"/>
                <a:gd name="T94" fmla="*/ 240 w 47"/>
                <a:gd name="T95" fmla="*/ 390 h 83"/>
                <a:gd name="T96" fmla="*/ 240 w 47"/>
                <a:gd name="T97" fmla="*/ 385 h 83"/>
                <a:gd name="T98" fmla="*/ 225 w 47"/>
                <a:gd name="T99" fmla="*/ 263 h 83"/>
                <a:gd name="T100" fmla="*/ 225 w 47"/>
                <a:gd name="T101" fmla="*/ 254 h 83"/>
                <a:gd name="T102" fmla="*/ 230 w 47"/>
                <a:gd name="T103" fmla="*/ 10 h 83"/>
                <a:gd name="T104" fmla="*/ 225 w 47"/>
                <a:gd name="T105" fmla="*/ 0 h 83"/>
                <a:gd name="T106" fmla="*/ 22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2837" name="Freeform 59"/>
            <p:cNvSpPr>
              <a:spLocks/>
            </p:cNvSpPr>
            <p:nvPr/>
          </p:nvSpPr>
          <p:spPr bwMode="auto">
            <a:xfrm>
              <a:off x="4233" y="2350"/>
              <a:ext cx="353" cy="258"/>
            </a:xfrm>
            <a:custGeom>
              <a:avLst/>
              <a:gdLst>
                <a:gd name="T0" fmla="*/ 210 w 69"/>
                <a:gd name="T1" fmla="*/ 258 h 53"/>
                <a:gd name="T2" fmla="*/ 194 w 69"/>
                <a:gd name="T3" fmla="*/ 253 h 53"/>
                <a:gd name="T4" fmla="*/ 189 w 69"/>
                <a:gd name="T5" fmla="*/ 234 h 53"/>
                <a:gd name="T6" fmla="*/ 169 w 69"/>
                <a:gd name="T7" fmla="*/ 214 h 53"/>
                <a:gd name="T8" fmla="*/ 159 w 69"/>
                <a:gd name="T9" fmla="*/ 190 h 53"/>
                <a:gd name="T10" fmla="*/ 148 w 69"/>
                <a:gd name="T11" fmla="*/ 180 h 53"/>
                <a:gd name="T12" fmla="*/ 128 w 69"/>
                <a:gd name="T13" fmla="*/ 166 h 53"/>
                <a:gd name="T14" fmla="*/ 118 w 69"/>
                <a:gd name="T15" fmla="*/ 156 h 53"/>
                <a:gd name="T16" fmla="*/ 113 w 69"/>
                <a:gd name="T17" fmla="*/ 146 h 53"/>
                <a:gd name="T18" fmla="*/ 77 w 69"/>
                <a:gd name="T19" fmla="*/ 122 h 53"/>
                <a:gd name="T20" fmla="*/ 67 w 69"/>
                <a:gd name="T21" fmla="*/ 112 h 53"/>
                <a:gd name="T22" fmla="*/ 51 w 69"/>
                <a:gd name="T23" fmla="*/ 92 h 53"/>
                <a:gd name="T24" fmla="*/ 41 w 69"/>
                <a:gd name="T25" fmla="*/ 78 h 53"/>
                <a:gd name="T26" fmla="*/ 5 w 69"/>
                <a:gd name="T27" fmla="*/ 68 h 53"/>
                <a:gd name="T28" fmla="*/ 5 w 69"/>
                <a:gd name="T29" fmla="*/ 49 h 53"/>
                <a:gd name="T30" fmla="*/ 15 w 69"/>
                <a:gd name="T31" fmla="*/ 39 h 53"/>
                <a:gd name="T32" fmla="*/ 15 w 69"/>
                <a:gd name="T33" fmla="*/ 34 h 53"/>
                <a:gd name="T34" fmla="*/ 41 w 69"/>
                <a:gd name="T35" fmla="*/ 24 h 53"/>
                <a:gd name="T36" fmla="*/ 61 w 69"/>
                <a:gd name="T37" fmla="*/ 15 h 53"/>
                <a:gd name="T38" fmla="*/ 67 w 69"/>
                <a:gd name="T39" fmla="*/ 10 h 53"/>
                <a:gd name="T40" fmla="*/ 159 w 69"/>
                <a:gd name="T41" fmla="*/ 5 h 53"/>
                <a:gd name="T42" fmla="*/ 159 w 69"/>
                <a:gd name="T43" fmla="*/ 10 h 53"/>
                <a:gd name="T44" fmla="*/ 179 w 69"/>
                <a:gd name="T45" fmla="*/ 19 h 53"/>
                <a:gd name="T46" fmla="*/ 261 w 69"/>
                <a:gd name="T47" fmla="*/ 19 h 53"/>
                <a:gd name="T48" fmla="*/ 348 w 69"/>
                <a:gd name="T49" fmla="*/ 83 h 53"/>
                <a:gd name="T50" fmla="*/ 338 w 69"/>
                <a:gd name="T51" fmla="*/ 92 h 53"/>
                <a:gd name="T52" fmla="*/ 322 w 69"/>
                <a:gd name="T53" fmla="*/ 117 h 53"/>
                <a:gd name="T54" fmla="*/ 317 w 69"/>
                <a:gd name="T55" fmla="*/ 136 h 53"/>
                <a:gd name="T56" fmla="*/ 317 w 69"/>
                <a:gd name="T57" fmla="*/ 146 h 53"/>
                <a:gd name="T58" fmla="*/ 307 w 69"/>
                <a:gd name="T59" fmla="*/ 151 h 53"/>
                <a:gd name="T60" fmla="*/ 302 w 69"/>
                <a:gd name="T61" fmla="*/ 161 h 53"/>
                <a:gd name="T62" fmla="*/ 292 w 69"/>
                <a:gd name="T63" fmla="*/ 170 h 53"/>
                <a:gd name="T64" fmla="*/ 271 w 69"/>
                <a:gd name="T65" fmla="*/ 190 h 53"/>
                <a:gd name="T66" fmla="*/ 256 w 69"/>
                <a:gd name="T67" fmla="*/ 200 h 53"/>
                <a:gd name="T68" fmla="*/ 251 w 69"/>
                <a:gd name="T69" fmla="*/ 209 h 53"/>
                <a:gd name="T70" fmla="*/ 235 w 69"/>
                <a:gd name="T71" fmla="*/ 214 h 53"/>
                <a:gd name="T72" fmla="*/ 235 w 69"/>
                <a:gd name="T73" fmla="*/ 219 h 53"/>
                <a:gd name="T74" fmla="*/ 230 w 69"/>
                <a:gd name="T75" fmla="*/ 229 h 53"/>
                <a:gd name="T76" fmla="*/ 220 w 69"/>
                <a:gd name="T77" fmla="*/ 234 h 53"/>
                <a:gd name="T78" fmla="*/ 220 w 69"/>
                <a:gd name="T79" fmla="*/ 234 h 53"/>
                <a:gd name="T80" fmla="*/ 220 w 69"/>
                <a:gd name="T81" fmla="*/ 239 h 53"/>
                <a:gd name="T82" fmla="*/ 225 w 69"/>
                <a:gd name="T83" fmla="*/ 243 h 53"/>
                <a:gd name="T84" fmla="*/ 215 w 69"/>
                <a:gd name="T85" fmla="*/ 248 h 53"/>
                <a:gd name="T86" fmla="*/ 210 w 69"/>
                <a:gd name="T87" fmla="*/ 253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2803" name="Freeform 60"/>
          <p:cNvSpPr>
            <a:spLocks/>
          </p:cNvSpPr>
          <p:nvPr/>
        </p:nvSpPr>
        <p:spPr bwMode="auto">
          <a:xfrm>
            <a:off x="5748338" y="3784600"/>
            <a:ext cx="530225" cy="596900"/>
          </a:xfrm>
          <a:custGeom>
            <a:avLst/>
            <a:gdLst>
              <a:gd name="T0" fmla="*/ 65370 w 73"/>
              <a:gd name="T1" fmla="*/ 317830 h 77"/>
              <a:gd name="T2" fmla="*/ 79897 w 73"/>
              <a:gd name="T3" fmla="*/ 341086 h 77"/>
              <a:gd name="T4" fmla="*/ 94424 w 73"/>
              <a:gd name="T5" fmla="*/ 356590 h 77"/>
              <a:gd name="T6" fmla="*/ 94424 w 73"/>
              <a:gd name="T7" fmla="*/ 379845 h 77"/>
              <a:gd name="T8" fmla="*/ 101687 w 73"/>
              <a:gd name="T9" fmla="*/ 387597 h 77"/>
              <a:gd name="T10" fmla="*/ 94424 w 73"/>
              <a:gd name="T11" fmla="*/ 426357 h 77"/>
              <a:gd name="T12" fmla="*/ 87160 w 73"/>
              <a:gd name="T13" fmla="*/ 465117 h 77"/>
              <a:gd name="T14" fmla="*/ 101687 w 73"/>
              <a:gd name="T15" fmla="*/ 527132 h 77"/>
              <a:gd name="T16" fmla="*/ 116214 w 73"/>
              <a:gd name="T17" fmla="*/ 550388 h 77"/>
              <a:gd name="T18" fmla="*/ 123477 w 73"/>
              <a:gd name="T19" fmla="*/ 573644 h 77"/>
              <a:gd name="T20" fmla="*/ 130740 w 73"/>
              <a:gd name="T21" fmla="*/ 589148 h 77"/>
              <a:gd name="T22" fmla="*/ 421275 w 73"/>
              <a:gd name="T23" fmla="*/ 589148 h 77"/>
              <a:gd name="T24" fmla="*/ 435801 w 73"/>
              <a:gd name="T25" fmla="*/ 596900 h 77"/>
              <a:gd name="T26" fmla="*/ 428538 w 73"/>
              <a:gd name="T27" fmla="*/ 550388 h 77"/>
              <a:gd name="T28" fmla="*/ 435801 w 73"/>
              <a:gd name="T29" fmla="*/ 534884 h 77"/>
              <a:gd name="T30" fmla="*/ 464855 w 73"/>
              <a:gd name="T31" fmla="*/ 534884 h 77"/>
              <a:gd name="T32" fmla="*/ 486645 w 73"/>
              <a:gd name="T33" fmla="*/ 534884 h 77"/>
              <a:gd name="T34" fmla="*/ 486645 w 73"/>
              <a:gd name="T35" fmla="*/ 503877 h 77"/>
              <a:gd name="T36" fmla="*/ 486645 w 73"/>
              <a:gd name="T37" fmla="*/ 480621 h 77"/>
              <a:gd name="T38" fmla="*/ 501172 w 73"/>
              <a:gd name="T39" fmla="*/ 410853 h 77"/>
              <a:gd name="T40" fmla="*/ 515698 w 73"/>
              <a:gd name="T41" fmla="*/ 372093 h 77"/>
              <a:gd name="T42" fmla="*/ 530225 w 73"/>
              <a:gd name="T43" fmla="*/ 364342 h 77"/>
              <a:gd name="T44" fmla="*/ 530225 w 73"/>
              <a:gd name="T45" fmla="*/ 356590 h 77"/>
              <a:gd name="T46" fmla="*/ 522962 w 73"/>
              <a:gd name="T47" fmla="*/ 356590 h 77"/>
              <a:gd name="T48" fmla="*/ 501172 w 73"/>
              <a:gd name="T49" fmla="*/ 348838 h 77"/>
              <a:gd name="T50" fmla="*/ 493908 w 73"/>
              <a:gd name="T51" fmla="*/ 317830 h 77"/>
              <a:gd name="T52" fmla="*/ 464855 w 73"/>
              <a:gd name="T53" fmla="*/ 286822 h 77"/>
              <a:gd name="T54" fmla="*/ 450328 w 73"/>
              <a:gd name="T55" fmla="*/ 248062 h 77"/>
              <a:gd name="T56" fmla="*/ 435801 w 73"/>
              <a:gd name="T57" fmla="*/ 232558 h 77"/>
              <a:gd name="T58" fmla="*/ 406748 w 73"/>
              <a:gd name="T59" fmla="*/ 209303 h 77"/>
              <a:gd name="T60" fmla="*/ 392221 w 73"/>
              <a:gd name="T61" fmla="*/ 193799 h 77"/>
              <a:gd name="T62" fmla="*/ 384958 w 73"/>
              <a:gd name="T63" fmla="*/ 178295 h 77"/>
              <a:gd name="T64" fmla="*/ 334114 w 73"/>
              <a:gd name="T65" fmla="*/ 139535 h 77"/>
              <a:gd name="T66" fmla="*/ 319588 w 73"/>
              <a:gd name="T67" fmla="*/ 124031 h 77"/>
              <a:gd name="T68" fmla="*/ 297798 w 73"/>
              <a:gd name="T69" fmla="*/ 93023 h 77"/>
              <a:gd name="T70" fmla="*/ 283271 w 73"/>
              <a:gd name="T71" fmla="*/ 69768 h 77"/>
              <a:gd name="T72" fmla="*/ 232427 w 73"/>
              <a:gd name="T73" fmla="*/ 54264 h 77"/>
              <a:gd name="T74" fmla="*/ 232427 w 73"/>
              <a:gd name="T75" fmla="*/ 23256 h 77"/>
              <a:gd name="T76" fmla="*/ 246954 w 73"/>
              <a:gd name="T77" fmla="*/ 7752 h 77"/>
              <a:gd name="T78" fmla="*/ 246954 w 73"/>
              <a:gd name="T79" fmla="*/ 0 h 77"/>
              <a:gd name="T80" fmla="*/ 0 w 73"/>
              <a:gd name="T81" fmla="*/ 38760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4" name="Freeform 61"/>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5" name="Freeform 62"/>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6" name="Freeform 63"/>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07" name="Freeform 64"/>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808" name="Freeform 65"/>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809" name="Freeform 66"/>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10" name="Freeform 67"/>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2811" name="Freeform 68"/>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2812" name="Group 69"/>
          <p:cNvGrpSpPr>
            <a:grpSpLocks/>
          </p:cNvGrpSpPr>
          <p:nvPr/>
        </p:nvGrpSpPr>
        <p:grpSpPr bwMode="auto">
          <a:xfrm>
            <a:off x="2876550" y="4635500"/>
            <a:ext cx="858838" cy="588963"/>
            <a:chOff x="1991" y="3321"/>
            <a:chExt cx="361" cy="231"/>
          </a:xfrm>
        </p:grpSpPr>
        <p:sp>
          <p:nvSpPr>
            <p:cNvPr id="32823" name="Freeform 70"/>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24" name="Freeform 71"/>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25" name="Freeform 72"/>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26" name="Freeform 73"/>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27" name="Freeform 74"/>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28" name="Freeform 75"/>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29" name="Freeform 76"/>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2830" name="Freeform 77"/>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32813" name="Rectangle 78"/>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1998</a:t>
            </a:r>
          </a:p>
        </p:txBody>
      </p:sp>
      <p:sp>
        <p:nvSpPr>
          <p:cNvPr id="32814" name="Text Box 79"/>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32815" name="Group 80"/>
          <p:cNvGrpSpPr>
            <a:grpSpLocks/>
          </p:cNvGrpSpPr>
          <p:nvPr/>
        </p:nvGrpSpPr>
        <p:grpSpPr bwMode="auto">
          <a:xfrm>
            <a:off x="304800" y="5867400"/>
            <a:ext cx="6767513" cy="352425"/>
            <a:chOff x="192" y="3696"/>
            <a:chExt cx="4263" cy="222"/>
          </a:xfrm>
        </p:grpSpPr>
        <p:sp>
          <p:nvSpPr>
            <p:cNvPr id="32816" name="Text Box 81"/>
            <p:cNvSpPr txBox="1">
              <a:spLocks noChangeArrowheads="1"/>
            </p:cNvSpPr>
            <p:nvPr/>
          </p:nvSpPr>
          <p:spPr bwMode="auto">
            <a:xfrm>
              <a:off x="382" y="3696"/>
              <a:ext cx="3992"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	         15%–19%          ≥20</a:t>
              </a:r>
            </a:p>
          </p:txBody>
        </p:sp>
        <p:sp>
          <p:nvSpPr>
            <p:cNvPr id="32817" name="Rectangle 82"/>
            <p:cNvSpPr>
              <a:spLocks noChangeArrowheads="1"/>
            </p:cNvSpPr>
            <p:nvPr/>
          </p:nvSpPr>
          <p:spPr bwMode="auto">
            <a:xfrm>
              <a:off x="253" y="3729"/>
              <a:ext cx="153"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2818" name="Rectangle 83"/>
            <p:cNvSpPr>
              <a:spLocks noChangeArrowheads="1"/>
            </p:cNvSpPr>
            <p:nvPr/>
          </p:nvSpPr>
          <p:spPr bwMode="auto">
            <a:xfrm>
              <a:off x="1087" y="3735"/>
              <a:ext cx="153"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32819" name="Rectangle 84"/>
            <p:cNvSpPr>
              <a:spLocks noChangeArrowheads="1"/>
            </p:cNvSpPr>
            <p:nvPr/>
          </p:nvSpPr>
          <p:spPr bwMode="auto">
            <a:xfrm>
              <a:off x="1880" y="3734"/>
              <a:ext cx="154"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32820" name="Rectangle 85"/>
            <p:cNvSpPr>
              <a:spLocks noChangeArrowheads="1"/>
            </p:cNvSpPr>
            <p:nvPr/>
          </p:nvSpPr>
          <p:spPr bwMode="auto">
            <a:xfrm>
              <a:off x="2894" y="3732"/>
              <a:ext cx="154"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32821" name="Rectangle 86"/>
            <p:cNvSpPr>
              <a:spLocks noChangeArrowheads="1"/>
            </p:cNvSpPr>
            <p:nvPr/>
          </p:nvSpPr>
          <p:spPr bwMode="auto">
            <a:xfrm>
              <a:off x="3880" y="3730"/>
              <a:ext cx="153" cy="148"/>
            </a:xfrm>
            <a:prstGeom prst="rect">
              <a:avLst/>
            </a:prstGeom>
            <a:solidFill>
              <a:srgbClr val="FFCE85"/>
            </a:solidFill>
            <a:ln w="9525">
              <a:solidFill>
                <a:schemeClr val="tx1"/>
              </a:solidFill>
              <a:miter lim="800000"/>
              <a:headEnd/>
              <a:tailEnd/>
            </a:ln>
          </p:spPr>
          <p:txBody>
            <a:bodyPr wrap="none" anchor="ctr"/>
            <a:lstStyle/>
            <a:p>
              <a:endParaRPr lang="en-US"/>
            </a:p>
          </p:txBody>
        </p:sp>
        <p:sp>
          <p:nvSpPr>
            <p:cNvPr id="32822" name="Rectangle 87"/>
            <p:cNvSpPr>
              <a:spLocks noChangeArrowheads="1"/>
            </p:cNvSpPr>
            <p:nvPr/>
          </p:nvSpPr>
          <p:spPr bwMode="auto">
            <a:xfrm>
              <a:off x="192" y="3697"/>
              <a:ext cx="426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Freeform 2"/>
          <p:cNvSpPr>
            <a:spLocks/>
          </p:cNvSpPr>
          <p:nvPr/>
        </p:nvSpPr>
        <p:spPr bwMode="auto">
          <a:xfrm>
            <a:off x="3983038" y="2398713"/>
            <a:ext cx="682625" cy="495300"/>
          </a:xfrm>
          <a:custGeom>
            <a:avLst/>
            <a:gdLst>
              <a:gd name="T0" fmla="*/ 0 w 94"/>
              <a:gd name="T1" fmla="*/ 394692 h 64"/>
              <a:gd name="T2" fmla="*/ 21786 w 94"/>
              <a:gd name="T3" fmla="*/ 131564 h 64"/>
              <a:gd name="T4" fmla="*/ 29048 w 94"/>
              <a:gd name="T5" fmla="*/ 0 h 64"/>
              <a:gd name="T6" fmla="*/ 675363 w 94"/>
              <a:gd name="T7" fmla="*/ 30956 h 64"/>
              <a:gd name="T8" fmla="*/ 675363 w 94"/>
              <a:gd name="T9" fmla="*/ 46434 h 64"/>
              <a:gd name="T10" fmla="*/ 668101 w 94"/>
              <a:gd name="T11" fmla="*/ 54173 h 64"/>
              <a:gd name="T12" fmla="*/ 653577 w 94"/>
              <a:gd name="T13" fmla="*/ 77391 h 64"/>
              <a:gd name="T14" fmla="*/ 653577 w 94"/>
              <a:gd name="T15" fmla="*/ 85130 h 64"/>
              <a:gd name="T16" fmla="*/ 682625 w 94"/>
              <a:gd name="T17" fmla="*/ 116086 h 64"/>
              <a:gd name="T18" fmla="*/ 682625 w 94"/>
              <a:gd name="T19" fmla="*/ 355997 h 64"/>
              <a:gd name="T20" fmla="*/ 682625 w 94"/>
              <a:gd name="T21" fmla="*/ 355997 h 64"/>
              <a:gd name="T22" fmla="*/ 668101 w 94"/>
              <a:gd name="T23" fmla="*/ 355997 h 64"/>
              <a:gd name="T24" fmla="*/ 675363 w 94"/>
              <a:gd name="T25" fmla="*/ 363736 h 64"/>
              <a:gd name="T26" fmla="*/ 682625 w 94"/>
              <a:gd name="T27" fmla="*/ 371475 h 64"/>
              <a:gd name="T28" fmla="*/ 675363 w 94"/>
              <a:gd name="T29" fmla="*/ 386953 h 64"/>
              <a:gd name="T30" fmla="*/ 682625 w 94"/>
              <a:gd name="T31" fmla="*/ 394692 h 64"/>
              <a:gd name="T32" fmla="*/ 682625 w 94"/>
              <a:gd name="T33" fmla="*/ 417909 h 64"/>
              <a:gd name="T34" fmla="*/ 675363 w 94"/>
              <a:gd name="T35" fmla="*/ 417909 h 64"/>
              <a:gd name="T36" fmla="*/ 682625 w 94"/>
              <a:gd name="T37" fmla="*/ 433387 h 64"/>
              <a:gd name="T38" fmla="*/ 668101 w 94"/>
              <a:gd name="T39" fmla="*/ 456605 h 64"/>
              <a:gd name="T40" fmla="*/ 682625 w 94"/>
              <a:gd name="T41" fmla="*/ 479822 h 64"/>
              <a:gd name="T42" fmla="*/ 682625 w 94"/>
              <a:gd name="T43" fmla="*/ 495300 h 64"/>
              <a:gd name="T44" fmla="*/ 682625 w 94"/>
              <a:gd name="T45" fmla="*/ 495300 h 64"/>
              <a:gd name="T46" fmla="*/ 660839 w 94"/>
              <a:gd name="T47" fmla="*/ 479822 h 64"/>
              <a:gd name="T48" fmla="*/ 624529 w 94"/>
              <a:gd name="T49" fmla="*/ 456605 h 64"/>
              <a:gd name="T50" fmla="*/ 610005 w 94"/>
              <a:gd name="T51" fmla="*/ 448866 h 64"/>
              <a:gd name="T52" fmla="*/ 595481 w 94"/>
              <a:gd name="T53" fmla="*/ 448866 h 64"/>
              <a:gd name="T54" fmla="*/ 580957 w 94"/>
              <a:gd name="T55" fmla="*/ 464344 h 64"/>
              <a:gd name="T56" fmla="*/ 573696 w 94"/>
              <a:gd name="T57" fmla="*/ 464344 h 64"/>
              <a:gd name="T58" fmla="*/ 559172 w 94"/>
              <a:gd name="T59" fmla="*/ 464344 h 64"/>
              <a:gd name="T60" fmla="*/ 551910 w 94"/>
              <a:gd name="T61" fmla="*/ 441126 h 64"/>
              <a:gd name="T62" fmla="*/ 544648 w 94"/>
              <a:gd name="T63" fmla="*/ 433387 h 64"/>
              <a:gd name="T64" fmla="*/ 530124 w 94"/>
              <a:gd name="T65" fmla="*/ 441126 h 64"/>
              <a:gd name="T66" fmla="*/ 515600 w 94"/>
              <a:gd name="T67" fmla="*/ 441126 h 64"/>
              <a:gd name="T68" fmla="*/ 501076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794" name="Freeform 3"/>
          <p:cNvSpPr>
            <a:spLocks/>
          </p:cNvSpPr>
          <p:nvPr/>
        </p:nvSpPr>
        <p:spPr bwMode="auto">
          <a:xfrm>
            <a:off x="4121150" y="3203575"/>
            <a:ext cx="723900" cy="411163"/>
          </a:xfrm>
          <a:custGeom>
            <a:avLst/>
            <a:gdLst>
              <a:gd name="T0" fmla="*/ 21717 w 100"/>
              <a:gd name="T1" fmla="*/ 0 h 53"/>
              <a:gd name="T2" fmla="*/ 644271 w 100"/>
              <a:gd name="T3" fmla="*/ 15516 h 53"/>
              <a:gd name="T4" fmla="*/ 687705 w 100"/>
              <a:gd name="T5" fmla="*/ 46547 h 53"/>
              <a:gd name="T6" fmla="*/ 673227 w 100"/>
              <a:gd name="T7" fmla="*/ 62062 h 53"/>
              <a:gd name="T8" fmla="*/ 673227 w 100"/>
              <a:gd name="T9" fmla="*/ 77578 h 53"/>
              <a:gd name="T10" fmla="*/ 680466 w 100"/>
              <a:gd name="T11" fmla="*/ 93094 h 53"/>
              <a:gd name="T12" fmla="*/ 687705 w 100"/>
              <a:gd name="T13" fmla="*/ 93094 h 53"/>
              <a:gd name="T14" fmla="*/ 694944 w 100"/>
              <a:gd name="T15" fmla="*/ 116367 h 53"/>
              <a:gd name="T16" fmla="*/ 702183 w 100"/>
              <a:gd name="T17" fmla="*/ 124125 h 53"/>
              <a:gd name="T18" fmla="*/ 716661 w 100"/>
              <a:gd name="T19" fmla="*/ 124125 h 53"/>
              <a:gd name="T20" fmla="*/ 716661 w 100"/>
              <a:gd name="T21" fmla="*/ 131882 h 53"/>
              <a:gd name="T22" fmla="*/ 723900 w 100"/>
              <a:gd name="T23" fmla="*/ 411163 h 53"/>
              <a:gd name="T24" fmla="*/ 0 w 100"/>
              <a:gd name="T25" fmla="*/ 395647 h 53"/>
              <a:gd name="T26" fmla="*/ 21717 w 100"/>
              <a:gd name="T27" fmla="*/ 0 h 53"/>
              <a:gd name="T28" fmla="*/ 2171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795" name="Freeform 4"/>
          <p:cNvSpPr>
            <a:spLocks/>
          </p:cNvSpPr>
          <p:nvPr/>
        </p:nvSpPr>
        <p:spPr bwMode="auto">
          <a:xfrm>
            <a:off x="4975225"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796" name="Freeform 5"/>
          <p:cNvSpPr>
            <a:spLocks/>
          </p:cNvSpPr>
          <p:nvPr/>
        </p:nvSpPr>
        <p:spPr bwMode="auto">
          <a:xfrm>
            <a:off x="5729288" y="2840038"/>
            <a:ext cx="411162" cy="487362"/>
          </a:xfrm>
          <a:custGeom>
            <a:avLst/>
            <a:gdLst>
              <a:gd name="T0" fmla="*/ 36067 w 57"/>
              <a:gd name="T1" fmla="*/ 425475 h 63"/>
              <a:gd name="T2" fmla="*/ 57707 w 57"/>
              <a:gd name="T3" fmla="*/ 433211 h 63"/>
              <a:gd name="T4" fmla="*/ 72134 w 57"/>
              <a:gd name="T5" fmla="*/ 425475 h 63"/>
              <a:gd name="T6" fmla="*/ 93774 w 57"/>
              <a:gd name="T7" fmla="*/ 456418 h 63"/>
              <a:gd name="T8" fmla="*/ 129841 w 57"/>
              <a:gd name="T9" fmla="*/ 464154 h 63"/>
              <a:gd name="T10" fmla="*/ 158694 w 57"/>
              <a:gd name="T11" fmla="*/ 471890 h 63"/>
              <a:gd name="T12" fmla="*/ 180334 w 57"/>
              <a:gd name="T13" fmla="*/ 471890 h 63"/>
              <a:gd name="T14" fmla="*/ 201974 w 57"/>
              <a:gd name="T15" fmla="*/ 471890 h 63"/>
              <a:gd name="T16" fmla="*/ 209188 w 57"/>
              <a:gd name="T17" fmla="*/ 456418 h 63"/>
              <a:gd name="T18" fmla="*/ 223614 w 57"/>
              <a:gd name="T19" fmla="*/ 456418 h 63"/>
              <a:gd name="T20" fmla="*/ 245255 w 57"/>
              <a:gd name="T21" fmla="*/ 479626 h 63"/>
              <a:gd name="T22" fmla="*/ 259681 w 57"/>
              <a:gd name="T23" fmla="*/ 487362 h 63"/>
              <a:gd name="T24" fmla="*/ 281321 w 57"/>
              <a:gd name="T25" fmla="*/ 471890 h 63"/>
              <a:gd name="T26" fmla="*/ 288535 w 57"/>
              <a:gd name="T27" fmla="*/ 448682 h 63"/>
              <a:gd name="T28" fmla="*/ 295748 w 57"/>
              <a:gd name="T29" fmla="*/ 402267 h 63"/>
              <a:gd name="T30" fmla="*/ 317388 w 57"/>
              <a:gd name="T31" fmla="*/ 417739 h 63"/>
              <a:gd name="T32" fmla="*/ 324602 w 57"/>
              <a:gd name="T33" fmla="*/ 394531 h 63"/>
              <a:gd name="T34" fmla="*/ 339028 w 57"/>
              <a:gd name="T35" fmla="*/ 363588 h 63"/>
              <a:gd name="T36" fmla="*/ 346242 w 57"/>
              <a:gd name="T37" fmla="*/ 348116 h 63"/>
              <a:gd name="T38" fmla="*/ 367882 w 57"/>
              <a:gd name="T39" fmla="*/ 340380 h 63"/>
              <a:gd name="T40" fmla="*/ 382309 w 57"/>
              <a:gd name="T41" fmla="*/ 317172 h 63"/>
              <a:gd name="T42" fmla="*/ 396735 w 57"/>
              <a:gd name="T43" fmla="*/ 301700 h 63"/>
              <a:gd name="T44" fmla="*/ 396735 w 57"/>
              <a:gd name="T45" fmla="*/ 278493 h 63"/>
              <a:gd name="T46" fmla="*/ 403949 w 57"/>
              <a:gd name="T47" fmla="*/ 263021 h 63"/>
              <a:gd name="T48" fmla="*/ 389522 w 57"/>
              <a:gd name="T49" fmla="*/ 201134 h 63"/>
              <a:gd name="T50" fmla="*/ 396735 w 57"/>
              <a:gd name="T51" fmla="*/ 177926 h 63"/>
              <a:gd name="T52" fmla="*/ 411162 w 57"/>
              <a:gd name="T53" fmla="*/ 170190 h 63"/>
              <a:gd name="T54" fmla="*/ 331815 w 57"/>
              <a:gd name="T55" fmla="*/ 23208 h 63"/>
              <a:gd name="T56" fmla="*/ 302962 w 57"/>
              <a:gd name="T57" fmla="*/ 46415 h 63"/>
              <a:gd name="T58" fmla="*/ 266895 w 57"/>
              <a:gd name="T59" fmla="*/ 77359 h 63"/>
              <a:gd name="T60" fmla="*/ 245255 w 57"/>
              <a:gd name="T61" fmla="*/ 77359 h 63"/>
              <a:gd name="T62" fmla="*/ 216401 w 57"/>
              <a:gd name="T63" fmla="*/ 100567 h 63"/>
              <a:gd name="T64" fmla="*/ 194761 w 57"/>
              <a:gd name="T65" fmla="*/ 92831 h 63"/>
              <a:gd name="T66" fmla="*/ 180334 w 57"/>
              <a:gd name="T67" fmla="*/ 92831 h 63"/>
              <a:gd name="T68" fmla="*/ 180334 w 57"/>
              <a:gd name="T69" fmla="*/ 85095 h 63"/>
              <a:gd name="T70" fmla="*/ 137054 w 57"/>
              <a:gd name="T71" fmla="*/ 69623 h 63"/>
              <a:gd name="T72" fmla="*/ 122627 w 57"/>
              <a:gd name="T73" fmla="*/ 77359 h 63"/>
              <a:gd name="T74" fmla="*/ 0 w 57"/>
              <a:gd name="T75" fmla="*/ 85095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797" name="Freeform 6"/>
          <p:cNvSpPr>
            <a:spLocks/>
          </p:cNvSpPr>
          <p:nvPr/>
        </p:nvSpPr>
        <p:spPr bwMode="auto">
          <a:xfrm>
            <a:off x="5591175" y="4311650"/>
            <a:ext cx="889000" cy="719138"/>
          </a:xfrm>
          <a:custGeom>
            <a:avLst/>
            <a:gdLst>
              <a:gd name="T0" fmla="*/ 0 w 123"/>
              <a:gd name="T1" fmla="*/ 61861 h 93"/>
              <a:gd name="T2" fmla="*/ 0 w 123"/>
              <a:gd name="T3" fmla="*/ 77327 h 93"/>
              <a:gd name="T4" fmla="*/ 14455 w 123"/>
              <a:gd name="T5" fmla="*/ 92792 h 93"/>
              <a:gd name="T6" fmla="*/ 21683 w 123"/>
              <a:gd name="T7" fmla="*/ 115990 h 93"/>
              <a:gd name="T8" fmla="*/ 28911 w 123"/>
              <a:gd name="T9" fmla="*/ 131455 h 93"/>
              <a:gd name="T10" fmla="*/ 21683 w 123"/>
              <a:gd name="T11" fmla="*/ 146921 h 93"/>
              <a:gd name="T12" fmla="*/ 50593 w 123"/>
              <a:gd name="T13" fmla="*/ 139188 h 93"/>
              <a:gd name="T14" fmla="*/ 65049 w 123"/>
              <a:gd name="T15" fmla="*/ 115990 h 93"/>
              <a:gd name="T16" fmla="*/ 72276 w 123"/>
              <a:gd name="T17" fmla="*/ 115990 h 93"/>
              <a:gd name="T18" fmla="*/ 65049 w 123"/>
              <a:gd name="T19" fmla="*/ 131455 h 93"/>
              <a:gd name="T20" fmla="*/ 137325 w 123"/>
              <a:gd name="T21" fmla="*/ 108257 h 93"/>
              <a:gd name="T22" fmla="*/ 137325 w 123"/>
              <a:gd name="T23" fmla="*/ 123723 h 93"/>
              <a:gd name="T24" fmla="*/ 180691 w 123"/>
              <a:gd name="T25" fmla="*/ 131455 h 93"/>
              <a:gd name="T26" fmla="*/ 209602 w 123"/>
              <a:gd name="T27" fmla="*/ 139188 h 93"/>
              <a:gd name="T28" fmla="*/ 224057 w 123"/>
              <a:gd name="T29" fmla="*/ 146921 h 93"/>
              <a:gd name="T30" fmla="*/ 224057 w 123"/>
              <a:gd name="T31" fmla="*/ 154653 h 93"/>
              <a:gd name="T32" fmla="*/ 260195 w 123"/>
              <a:gd name="T33" fmla="*/ 185584 h 93"/>
              <a:gd name="T34" fmla="*/ 252968 w 123"/>
              <a:gd name="T35" fmla="*/ 193317 h 93"/>
              <a:gd name="T36" fmla="*/ 245740 w 123"/>
              <a:gd name="T37" fmla="*/ 201049 h 93"/>
              <a:gd name="T38" fmla="*/ 296333 w 123"/>
              <a:gd name="T39" fmla="*/ 185584 h 93"/>
              <a:gd name="T40" fmla="*/ 361382 w 123"/>
              <a:gd name="T41" fmla="*/ 162386 h 93"/>
              <a:gd name="T42" fmla="*/ 361382 w 123"/>
              <a:gd name="T43" fmla="*/ 139188 h 93"/>
              <a:gd name="T44" fmla="*/ 440886 w 123"/>
              <a:gd name="T45" fmla="*/ 162386 h 93"/>
              <a:gd name="T46" fmla="*/ 498707 w 123"/>
              <a:gd name="T47" fmla="*/ 216515 h 93"/>
              <a:gd name="T48" fmla="*/ 534846 w 123"/>
              <a:gd name="T49" fmla="*/ 231980 h 93"/>
              <a:gd name="T50" fmla="*/ 556529 w 123"/>
              <a:gd name="T51" fmla="*/ 278376 h 93"/>
              <a:gd name="T52" fmla="*/ 549301 w 123"/>
              <a:gd name="T53" fmla="*/ 371168 h 93"/>
              <a:gd name="T54" fmla="*/ 578211 w 123"/>
              <a:gd name="T55" fmla="*/ 417564 h 93"/>
              <a:gd name="T56" fmla="*/ 570984 w 123"/>
              <a:gd name="T57" fmla="*/ 386633 h 93"/>
              <a:gd name="T58" fmla="*/ 592667 w 123"/>
              <a:gd name="T59" fmla="*/ 394366 h 93"/>
              <a:gd name="T60" fmla="*/ 599894 w 123"/>
              <a:gd name="T61" fmla="*/ 386633 h 93"/>
              <a:gd name="T62" fmla="*/ 599894 w 123"/>
              <a:gd name="T63" fmla="*/ 409831 h 93"/>
              <a:gd name="T64" fmla="*/ 578211 w 123"/>
              <a:gd name="T65" fmla="*/ 440762 h 93"/>
              <a:gd name="T66" fmla="*/ 599894 w 123"/>
              <a:gd name="T67" fmla="*/ 471693 h 93"/>
              <a:gd name="T68" fmla="*/ 643260 w 123"/>
              <a:gd name="T69" fmla="*/ 525821 h 93"/>
              <a:gd name="T70" fmla="*/ 657716 w 123"/>
              <a:gd name="T71" fmla="*/ 533554 h 93"/>
              <a:gd name="T72" fmla="*/ 679398 w 123"/>
              <a:gd name="T73" fmla="*/ 572217 h 93"/>
              <a:gd name="T74" fmla="*/ 715537 w 123"/>
              <a:gd name="T75" fmla="*/ 634079 h 93"/>
              <a:gd name="T76" fmla="*/ 780585 w 123"/>
              <a:gd name="T77" fmla="*/ 680475 h 93"/>
              <a:gd name="T78" fmla="*/ 802268 w 123"/>
              <a:gd name="T79" fmla="*/ 695940 h 93"/>
              <a:gd name="T80" fmla="*/ 795041 w 123"/>
              <a:gd name="T81" fmla="*/ 703673 h 93"/>
              <a:gd name="T82" fmla="*/ 787813 w 123"/>
              <a:gd name="T83" fmla="*/ 711405 h 93"/>
              <a:gd name="T84" fmla="*/ 816724 w 123"/>
              <a:gd name="T85" fmla="*/ 711405 h 93"/>
              <a:gd name="T86" fmla="*/ 874545 w 123"/>
              <a:gd name="T87" fmla="*/ 680475 h 93"/>
              <a:gd name="T88" fmla="*/ 874545 w 123"/>
              <a:gd name="T89" fmla="*/ 634079 h 93"/>
              <a:gd name="T90" fmla="*/ 881772 w 123"/>
              <a:gd name="T91" fmla="*/ 572217 h 93"/>
              <a:gd name="T92" fmla="*/ 874545 w 123"/>
              <a:gd name="T93" fmla="*/ 471693 h 93"/>
              <a:gd name="T94" fmla="*/ 816724 w 123"/>
              <a:gd name="T95" fmla="*/ 371168 h 93"/>
              <a:gd name="T96" fmla="*/ 795041 w 123"/>
              <a:gd name="T97" fmla="*/ 332505 h 93"/>
              <a:gd name="T98" fmla="*/ 795041 w 123"/>
              <a:gd name="T99" fmla="*/ 293841 h 93"/>
              <a:gd name="T100" fmla="*/ 744447 w 123"/>
              <a:gd name="T101" fmla="*/ 224247 h 93"/>
              <a:gd name="T102" fmla="*/ 715537 w 123"/>
              <a:gd name="T103" fmla="*/ 185584 h 93"/>
              <a:gd name="T104" fmla="*/ 664943 w 123"/>
              <a:gd name="T105" fmla="*/ 61861 h 93"/>
              <a:gd name="T106" fmla="*/ 650488 w 123"/>
              <a:gd name="T107" fmla="*/ 46396 h 93"/>
              <a:gd name="T108" fmla="*/ 636033 w 123"/>
              <a:gd name="T109" fmla="*/ 7733 h 93"/>
              <a:gd name="T110" fmla="*/ 592667 w 123"/>
              <a:gd name="T111" fmla="*/ 7733 h 93"/>
              <a:gd name="T112" fmla="*/ 592667 w 123"/>
              <a:gd name="T113" fmla="*/ 54129 h 93"/>
              <a:gd name="T114" fmla="*/ 578211 w 123"/>
              <a:gd name="T115" fmla="*/ 61861 h 93"/>
              <a:gd name="T116" fmla="*/ 281878 w 123"/>
              <a:gd name="T117" fmla="*/ 54129 h 93"/>
              <a:gd name="T118" fmla="*/ 274650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798" name="Freeform 7"/>
          <p:cNvSpPr>
            <a:spLocks/>
          </p:cNvSpPr>
          <p:nvPr/>
        </p:nvSpPr>
        <p:spPr bwMode="auto">
          <a:xfrm>
            <a:off x="2103438"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799" name="Freeform 8"/>
          <p:cNvSpPr>
            <a:spLocks/>
          </p:cNvSpPr>
          <p:nvPr/>
        </p:nvSpPr>
        <p:spPr bwMode="auto">
          <a:xfrm>
            <a:off x="3324225" y="2452688"/>
            <a:ext cx="682625" cy="604837"/>
          </a:xfrm>
          <a:custGeom>
            <a:avLst/>
            <a:gdLst>
              <a:gd name="T0" fmla="*/ 639053 w 94"/>
              <a:gd name="T1" fmla="*/ 604837 h 78"/>
              <a:gd name="T2" fmla="*/ 660839 w 94"/>
              <a:gd name="T3" fmla="*/ 341190 h 78"/>
              <a:gd name="T4" fmla="*/ 682625 w 94"/>
              <a:gd name="T5" fmla="*/ 77543 h 78"/>
              <a:gd name="T6" fmla="*/ 72620 w 94"/>
              <a:gd name="T7" fmla="*/ 0 h 78"/>
              <a:gd name="T8" fmla="*/ 65358 w 94"/>
              <a:gd name="T9" fmla="*/ 62035 h 78"/>
              <a:gd name="T10" fmla="*/ 21786 w 94"/>
              <a:gd name="T11" fmla="*/ 387716 h 78"/>
              <a:gd name="T12" fmla="*/ 14524 w 94"/>
              <a:gd name="T13" fmla="*/ 387716 h 78"/>
              <a:gd name="T14" fmla="*/ 0 w 94"/>
              <a:gd name="T15" fmla="*/ 519540 h 78"/>
              <a:gd name="T16" fmla="*/ 181549 w 94"/>
              <a:gd name="T17" fmla="*/ 550557 h 78"/>
              <a:gd name="T18" fmla="*/ 639053 w 94"/>
              <a:gd name="T19" fmla="*/ 604837 h 78"/>
              <a:gd name="T20" fmla="*/ 639053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00" name="Freeform 9"/>
          <p:cNvSpPr>
            <a:spLocks/>
          </p:cNvSpPr>
          <p:nvPr/>
        </p:nvSpPr>
        <p:spPr bwMode="auto">
          <a:xfrm>
            <a:off x="3435350" y="3003550"/>
            <a:ext cx="715963" cy="595313"/>
          </a:xfrm>
          <a:custGeom>
            <a:avLst/>
            <a:gdLst>
              <a:gd name="T0" fmla="*/ 0 w 99"/>
              <a:gd name="T1" fmla="*/ 518000 h 77"/>
              <a:gd name="T2" fmla="*/ 72320 w 99"/>
              <a:gd name="T3" fmla="*/ 0 h 77"/>
              <a:gd name="T4" fmla="*/ 527932 w 99"/>
              <a:gd name="T5" fmla="*/ 54119 h 77"/>
              <a:gd name="T6" fmla="*/ 715963 w 99"/>
              <a:gd name="T7" fmla="*/ 69582 h 77"/>
              <a:gd name="T8" fmla="*/ 708731 w 99"/>
              <a:gd name="T9" fmla="*/ 201015 h 77"/>
              <a:gd name="T10" fmla="*/ 687035 w 99"/>
              <a:gd name="T11" fmla="*/ 595313 h 77"/>
              <a:gd name="T12" fmla="*/ 593020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3801" name="Freeform 10"/>
          <p:cNvSpPr>
            <a:spLocks/>
          </p:cNvSpPr>
          <p:nvPr/>
        </p:nvSpPr>
        <p:spPr bwMode="auto">
          <a:xfrm>
            <a:off x="3341688" y="3521075"/>
            <a:ext cx="684212" cy="758825"/>
          </a:xfrm>
          <a:custGeom>
            <a:avLst/>
            <a:gdLst>
              <a:gd name="T0" fmla="*/ 93629 w 95"/>
              <a:gd name="T1" fmla="*/ 0 h 98"/>
              <a:gd name="T2" fmla="*/ 0 w 95"/>
              <a:gd name="T3" fmla="*/ 743339 h 98"/>
              <a:gd name="T4" fmla="*/ 0 w 95"/>
              <a:gd name="T5" fmla="*/ 743339 h 98"/>
              <a:gd name="T6" fmla="*/ 86427 w 95"/>
              <a:gd name="T7" fmla="*/ 758825 h 98"/>
              <a:gd name="T8" fmla="*/ 93629 w 95"/>
              <a:gd name="T9" fmla="*/ 696880 h 98"/>
              <a:gd name="T10" fmla="*/ 266483 w 95"/>
              <a:gd name="T11" fmla="*/ 720109 h 98"/>
              <a:gd name="T12" fmla="*/ 266483 w 95"/>
              <a:gd name="T13" fmla="*/ 720109 h 98"/>
              <a:gd name="T14" fmla="*/ 259280 w 95"/>
              <a:gd name="T15" fmla="*/ 712366 h 98"/>
              <a:gd name="T16" fmla="*/ 266483 w 95"/>
              <a:gd name="T17" fmla="*/ 704623 h 98"/>
              <a:gd name="T18" fmla="*/ 259280 w 95"/>
              <a:gd name="T19" fmla="*/ 696880 h 98"/>
              <a:gd name="T20" fmla="*/ 259280 w 95"/>
              <a:gd name="T21" fmla="*/ 696880 h 98"/>
              <a:gd name="T22" fmla="*/ 259280 w 95"/>
              <a:gd name="T23" fmla="*/ 696880 h 98"/>
              <a:gd name="T24" fmla="*/ 626594 w 95"/>
              <a:gd name="T25" fmla="*/ 727853 h 98"/>
              <a:gd name="T26" fmla="*/ 669808 w 95"/>
              <a:gd name="T27" fmla="*/ 139376 h 98"/>
              <a:gd name="T28" fmla="*/ 677010 w 95"/>
              <a:gd name="T29" fmla="*/ 139376 h 98"/>
              <a:gd name="T30" fmla="*/ 684212 w 95"/>
              <a:gd name="T31" fmla="*/ 69688 h 98"/>
              <a:gd name="T32" fmla="*/ 93629 w 95"/>
              <a:gd name="T33" fmla="*/ 0 h 98"/>
              <a:gd name="T34" fmla="*/ 93629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02" name="Freeform 11"/>
          <p:cNvSpPr>
            <a:spLocks/>
          </p:cNvSpPr>
          <p:nvPr/>
        </p:nvSpPr>
        <p:spPr bwMode="auto">
          <a:xfrm>
            <a:off x="6169025"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03" name="Freeform 12"/>
          <p:cNvSpPr>
            <a:spLocks/>
          </p:cNvSpPr>
          <p:nvPr/>
        </p:nvSpPr>
        <p:spPr bwMode="auto">
          <a:xfrm>
            <a:off x="6661150" y="2266950"/>
            <a:ext cx="165100" cy="325438"/>
          </a:xfrm>
          <a:custGeom>
            <a:avLst/>
            <a:gdLst>
              <a:gd name="T0" fmla="*/ 0 w 23"/>
              <a:gd name="T1" fmla="*/ 38743 h 42"/>
              <a:gd name="T2" fmla="*/ 7178 w 23"/>
              <a:gd name="T3" fmla="*/ 54240 h 42"/>
              <a:gd name="T4" fmla="*/ 0 w 23"/>
              <a:gd name="T5" fmla="*/ 61988 h 42"/>
              <a:gd name="T6" fmla="*/ 7178 w 23"/>
              <a:gd name="T7" fmla="*/ 61988 h 42"/>
              <a:gd name="T8" fmla="*/ 7178 w 23"/>
              <a:gd name="T9" fmla="*/ 69737 h 42"/>
              <a:gd name="T10" fmla="*/ 21535 w 23"/>
              <a:gd name="T11" fmla="*/ 108479 h 42"/>
              <a:gd name="T12" fmla="*/ 28713 w 23"/>
              <a:gd name="T13" fmla="*/ 131725 h 42"/>
              <a:gd name="T14" fmla="*/ 21535 w 23"/>
              <a:gd name="T15" fmla="*/ 147222 h 42"/>
              <a:gd name="T16" fmla="*/ 21535 w 23"/>
              <a:gd name="T17" fmla="*/ 162719 h 42"/>
              <a:gd name="T18" fmla="*/ 35891 w 23"/>
              <a:gd name="T19" fmla="*/ 201462 h 42"/>
              <a:gd name="T20" fmla="*/ 35891 w 23"/>
              <a:gd name="T21" fmla="*/ 216959 h 42"/>
              <a:gd name="T22" fmla="*/ 35891 w 23"/>
              <a:gd name="T23" fmla="*/ 224707 h 42"/>
              <a:gd name="T24" fmla="*/ 43070 w 23"/>
              <a:gd name="T25" fmla="*/ 224707 h 42"/>
              <a:gd name="T26" fmla="*/ 35891 w 23"/>
              <a:gd name="T27" fmla="*/ 216959 h 42"/>
              <a:gd name="T28" fmla="*/ 43070 w 23"/>
              <a:gd name="T29" fmla="*/ 216959 h 42"/>
              <a:gd name="T30" fmla="*/ 50248 w 23"/>
              <a:gd name="T31" fmla="*/ 232456 h 42"/>
              <a:gd name="T32" fmla="*/ 57426 w 23"/>
              <a:gd name="T33" fmla="*/ 263450 h 42"/>
              <a:gd name="T34" fmla="*/ 57426 w 23"/>
              <a:gd name="T35" fmla="*/ 286695 h 42"/>
              <a:gd name="T36" fmla="*/ 64604 w 23"/>
              <a:gd name="T37" fmla="*/ 302192 h 42"/>
              <a:gd name="T38" fmla="*/ 71783 w 23"/>
              <a:gd name="T39" fmla="*/ 325438 h 42"/>
              <a:gd name="T40" fmla="*/ 143565 w 23"/>
              <a:gd name="T41" fmla="*/ 309941 h 42"/>
              <a:gd name="T42" fmla="*/ 136387 w 23"/>
              <a:gd name="T43" fmla="*/ 302192 h 42"/>
              <a:gd name="T44" fmla="*/ 129209 w 23"/>
              <a:gd name="T45" fmla="*/ 294444 h 42"/>
              <a:gd name="T46" fmla="*/ 129209 w 23"/>
              <a:gd name="T47" fmla="*/ 286695 h 42"/>
              <a:gd name="T48" fmla="*/ 136387 w 23"/>
              <a:gd name="T49" fmla="*/ 278947 h 42"/>
              <a:gd name="T50" fmla="*/ 129209 w 23"/>
              <a:gd name="T51" fmla="*/ 263450 h 42"/>
              <a:gd name="T52" fmla="*/ 129209 w 23"/>
              <a:gd name="T53" fmla="*/ 209210 h 42"/>
              <a:gd name="T54" fmla="*/ 129209 w 23"/>
              <a:gd name="T55" fmla="*/ 193713 h 42"/>
              <a:gd name="T56" fmla="*/ 136387 w 23"/>
              <a:gd name="T57" fmla="*/ 162719 h 42"/>
              <a:gd name="T58" fmla="*/ 136387 w 23"/>
              <a:gd name="T59" fmla="*/ 147222 h 42"/>
              <a:gd name="T60" fmla="*/ 136387 w 23"/>
              <a:gd name="T61" fmla="*/ 131725 h 42"/>
              <a:gd name="T62" fmla="*/ 136387 w 23"/>
              <a:gd name="T63" fmla="*/ 116228 h 42"/>
              <a:gd name="T64" fmla="*/ 136387 w 23"/>
              <a:gd name="T65" fmla="*/ 108479 h 42"/>
              <a:gd name="T66" fmla="*/ 136387 w 23"/>
              <a:gd name="T67" fmla="*/ 100731 h 42"/>
              <a:gd name="T68" fmla="*/ 157922 w 23"/>
              <a:gd name="T69" fmla="*/ 85234 h 42"/>
              <a:gd name="T70" fmla="*/ 165100 w 23"/>
              <a:gd name="T71" fmla="*/ 54240 h 42"/>
              <a:gd name="T72" fmla="*/ 157922 w 23"/>
              <a:gd name="T73" fmla="*/ 38743 h 42"/>
              <a:gd name="T74" fmla="*/ 157922 w 23"/>
              <a:gd name="T75" fmla="*/ 23246 h 42"/>
              <a:gd name="T76" fmla="*/ 157922 w 23"/>
              <a:gd name="T77" fmla="*/ 23246 h 42"/>
              <a:gd name="T78" fmla="*/ 157922 w 23"/>
              <a:gd name="T79" fmla="*/ 15497 h 42"/>
              <a:gd name="T80" fmla="*/ 150743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3804" name="Group 13"/>
          <p:cNvGrpSpPr>
            <a:grpSpLocks/>
          </p:cNvGrpSpPr>
          <p:nvPr/>
        </p:nvGrpSpPr>
        <p:grpSpPr bwMode="auto">
          <a:xfrm>
            <a:off x="1027113" y="3886200"/>
            <a:ext cx="1785937" cy="1390650"/>
            <a:chOff x="768" y="2832"/>
            <a:chExt cx="1203" cy="876"/>
          </a:xfrm>
        </p:grpSpPr>
        <p:sp>
          <p:nvSpPr>
            <p:cNvPr id="33864" name="Freeform 14"/>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65" name="Freeform 15"/>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0000A0"/>
            </a:solidFill>
            <a:ln w="12700" cmpd="sng">
              <a:solidFill>
                <a:schemeClr val="tx1"/>
              </a:solidFill>
              <a:prstDash val="solid"/>
              <a:round/>
              <a:headEnd/>
              <a:tailEnd/>
            </a:ln>
          </p:spPr>
          <p:txBody>
            <a:bodyPr/>
            <a:lstStyle/>
            <a:p>
              <a:endParaRPr lang="en-US"/>
            </a:p>
          </p:txBody>
        </p:sp>
        <p:sp>
          <p:nvSpPr>
            <p:cNvPr id="33866" name="Freeform 16"/>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67" name="Freeform 17"/>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3868" name="Freeform 18"/>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69" name="Freeform 19"/>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3870" name="Freeform 20"/>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71" name="Freeform 21"/>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3872" name="Freeform 22"/>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73" name="Freeform 23"/>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3874" name="Freeform 24"/>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75" name="Freeform 25"/>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0000A0"/>
            </a:solidFill>
            <a:ln w="12700" cmpd="sng">
              <a:solidFill>
                <a:schemeClr val="tx1"/>
              </a:solidFill>
              <a:prstDash val="solid"/>
              <a:round/>
              <a:headEnd/>
              <a:tailEnd/>
            </a:ln>
          </p:spPr>
          <p:txBody>
            <a:bodyPr/>
            <a:lstStyle/>
            <a:p>
              <a:endParaRPr lang="en-US"/>
            </a:p>
          </p:txBody>
        </p:sp>
        <p:sp>
          <p:nvSpPr>
            <p:cNvPr id="33876" name="Freeform 26"/>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77" name="Freeform 27"/>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78" name="Freeform 28"/>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33805" name="Freeform 29"/>
          <p:cNvSpPr>
            <a:spLocks/>
          </p:cNvSpPr>
          <p:nvPr/>
        </p:nvSpPr>
        <p:spPr bwMode="auto">
          <a:xfrm>
            <a:off x="2955925" y="2794000"/>
            <a:ext cx="552450" cy="727075"/>
          </a:xfrm>
          <a:custGeom>
            <a:avLst/>
            <a:gdLst>
              <a:gd name="T0" fmla="*/ 479759 w 76"/>
              <a:gd name="T1" fmla="*/ 727075 h 94"/>
              <a:gd name="T2" fmla="*/ 552450 w 76"/>
              <a:gd name="T3" fmla="*/ 208841 h 94"/>
              <a:gd name="T4" fmla="*/ 370723 w 76"/>
              <a:gd name="T5" fmla="*/ 177901 h 94"/>
              <a:gd name="T6" fmla="*/ 385261 w 76"/>
              <a:gd name="T7" fmla="*/ 46409 h 94"/>
              <a:gd name="T8" fmla="*/ 116305 w 76"/>
              <a:gd name="T9" fmla="*/ 0 h 94"/>
              <a:gd name="T10" fmla="*/ 0 w 76"/>
              <a:gd name="T11" fmla="*/ 649727 h 94"/>
              <a:gd name="T12" fmla="*/ 0 w 76"/>
              <a:gd name="T13" fmla="*/ 649727 h 94"/>
              <a:gd name="T14" fmla="*/ 479759 w 76"/>
              <a:gd name="T15" fmla="*/ 727075 h 94"/>
              <a:gd name="T16" fmla="*/ 479759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06" name="Freeform 30"/>
          <p:cNvSpPr>
            <a:spLocks/>
          </p:cNvSpPr>
          <p:nvPr/>
        </p:nvSpPr>
        <p:spPr bwMode="auto">
          <a:xfrm>
            <a:off x="2343150" y="1709738"/>
            <a:ext cx="649288"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8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8 w 90"/>
              <a:gd name="T77" fmla="*/ 123921 h 66"/>
              <a:gd name="T78" fmla="*/ 577145 w 90"/>
              <a:gd name="T79" fmla="*/ 456959 h 66"/>
              <a:gd name="T80" fmla="*/ 577145 w 90"/>
              <a:gd name="T81" fmla="*/ 464704 h 66"/>
              <a:gd name="T82" fmla="*/ 577145 w 90"/>
              <a:gd name="T83" fmla="*/ 472450 h 66"/>
              <a:gd name="T84" fmla="*/ 584359 w 90"/>
              <a:gd name="T85" fmla="*/ 487940 h 66"/>
              <a:gd name="T86" fmla="*/ 577145 w 90"/>
              <a:gd name="T87" fmla="*/ 495685 h 66"/>
              <a:gd name="T88" fmla="*/ 577145 w 90"/>
              <a:gd name="T89" fmla="*/ 511175 h 66"/>
              <a:gd name="T90" fmla="*/ 396787 w 90"/>
              <a:gd name="T91" fmla="*/ 472450 h 66"/>
              <a:gd name="T92" fmla="*/ 375144 w 90"/>
              <a:gd name="T93" fmla="*/ 472450 h 66"/>
              <a:gd name="T94" fmla="*/ 360716 w 90"/>
              <a:gd name="T95" fmla="*/ 464704 h 66"/>
              <a:gd name="T96" fmla="*/ 339073 w 90"/>
              <a:gd name="T97" fmla="*/ 472450 h 66"/>
              <a:gd name="T98" fmla="*/ 317430 w 90"/>
              <a:gd name="T99" fmla="*/ 464704 h 66"/>
              <a:gd name="T100" fmla="*/ 295787 w 90"/>
              <a:gd name="T101" fmla="*/ 472450 h 66"/>
              <a:gd name="T102" fmla="*/ 266930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07" name="Freeform 31"/>
          <p:cNvSpPr>
            <a:spLocks/>
          </p:cNvSpPr>
          <p:nvPr/>
        </p:nvSpPr>
        <p:spPr bwMode="auto">
          <a:xfrm>
            <a:off x="2168525" y="2035175"/>
            <a:ext cx="782638" cy="696913"/>
          </a:xfrm>
          <a:custGeom>
            <a:avLst/>
            <a:gdLst>
              <a:gd name="T0" fmla="*/ 0 w 108"/>
              <a:gd name="T1" fmla="*/ 518813 h 90"/>
              <a:gd name="T2" fmla="*/ 0 w 108"/>
              <a:gd name="T3" fmla="*/ 480096 h 90"/>
              <a:gd name="T4" fmla="*/ 7247 w 108"/>
              <a:gd name="T5" fmla="*/ 441378 h 90"/>
              <a:gd name="T6" fmla="*/ 14493 w 108"/>
              <a:gd name="T7" fmla="*/ 394917 h 90"/>
              <a:gd name="T8" fmla="*/ 21740 w 108"/>
              <a:gd name="T9" fmla="*/ 379430 h 90"/>
              <a:gd name="T10" fmla="*/ 36233 w 108"/>
              <a:gd name="T11" fmla="*/ 363943 h 90"/>
              <a:gd name="T12" fmla="*/ 36233 w 108"/>
              <a:gd name="T13" fmla="*/ 348457 h 90"/>
              <a:gd name="T14" fmla="*/ 72466 w 108"/>
              <a:gd name="T15" fmla="*/ 286509 h 90"/>
              <a:gd name="T16" fmla="*/ 115946 w 108"/>
              <a:gd name="T17" fmla="*/ 178100 h 90"/>
              <a:gd name="T18" fmla="*/ 144933 w 108"/>
              <a:gd name="T19" fmla="*/ 100665 h 90"/>
              <a:gd name="T20" fmla="*/ 173920 w 108"/>
              <a:gd name="T21" fmla="*/ 23230 h 90"/>
              <a:gd name="T22" fmla="*/ 173920 w 108"/>
              <a:gd name="T23" fmla="*/ 0 h 90"/>
              <a:gd name="T24" fmla="*/ 195660 w 108"/>
              <a:gd name="T25" fmla="*/ 0 h 90"/>
              <a:gd name="T26" fmla="*/ 217399 w 108"/>
              <a:gd name="T27" fmla="*/ 7743 h 90"/>
              <a:gd name="T28" fmla="*/ 224646 w 108"/>
              <a:gd name="T29" fmla="*/ 15487 h 90"/>
              <a:gd name="T30" fmla="*/ 253633 w 108"/>
              <a:gd name="T31" fmla="*/ 38717 h 90"/>
              <a:gd name="T32" fmla="*/ 253633 w 108"/>
              <a:gd name="T33" fmla="*/ 61948 h 90"/>
              <a:gd name="T34" fmla="*/ 260879 w 108"/>
              <a:gd name="T35" fmla="*/ 108409 h 90"/>
              <a:gd name="T36" fmla="*/ 311606 w 108"/>
              <a:gd name="T37" fmla="*/ 123896 h 90"/>
              <a:gd name="T38" fmla="*/ 347839 w 108"/>
              <a:gd name="T39" fmla="*/ 123896 h 90"/>
              <a:gd name="T40" fmla="*/ 391319 w 108"/>
              <a:gd name="T41" fmla="*/ 139383 h 90"/>
              <a:gd name="T42" fmla="*/ 442046 w 108"/>
              <a:gd name="T43" fmla="*/ 139383 h 90"/>
              <a:gd name="T44" fmla="*/ 471032 w 108"/>
              <a:gd name="T45" fmla="*/ 147126 h 90"/>
              <a:gd name="T46" fmla="*/ 492772 w 108"/>
              <a:gd name="T47" fmla="*/ 139383 h 90"/>
              <a:gd name="T48" fmla="*/ 514512 w 108"/>
              <a:gd name="T49" fmla="*/ 147126 h 90"/>
              <a:gd name="T50" fmla="*/ 536252 w 108"/>
              <a:gd name="T51" fmla="*/ 139383 h 90"/>
              <a:gd name="T52" fmla="*/ 550745 w 108"/>
              <a:gd name="T53" fmla="*/ 147126 h 90"/>
              <a:gd name="T54" fmla="*/ 572485 w 108"/>
              <a:gd name="T55" fmla="*/ 147126 h 90"/>
              <a:gd name="T56" fmla="*/ 753651 w 108"/>
              <a:gd name="T57" fmla="*/ 185843 h 90"/>
              <a:gd name="T58" fmla="*/ 760898 w 108"/>
              <a:gd name="T59" fmla="*/ 209074 h 90"/>
              <a:gd name="T60" fmla="*/ 782638 w 108"/>
              <a:gd name="T61" fmla="*/ 216817 h 90"/>
              <a:gd name="T62" fmla="*/ 739158 w 108"/>
              <a:gd name="T63" fmla="*/ 309739 h 90"/>
              <a:gd name="T64" fmla="*/ 731911 w 108"/>
              <a:gd name="T65" fmla="*/ 325226 h 90"/>
              <a:gd name="T66" fmla="*/ 710172 w 108"/>
              <a:gd name="T67" fmla="*/ 340713 h 90"/>
              <a:gd name="T68" fmla="*/ 681185 w 108"/>
              <a:gd name="T69" fmla="*/ 394917 h 90"/>
              <a:gd name="T70" fmla="*/ 702925 w 108"/>
              <a:gd name="T71" fmla="*/ 410404 h 90"/>
              <a:gd name="T72" fmla="*/ 702925 w 108"/>
              <a:gd name="T73" fmla="*/ 425891 h 90"/>
              <a:gd name="T74" fmla="*/ 695678 w 108"/>
              <a:gd name="T75" fmla="*/ 433635 h 90"/>
              <a:gd name="T76" fmla="*/ 688432 w 108"/>
              <a:gd name="T77" fmla="*/ 464609 h 90"/>
              <a:gd name="T78" fmla="*/ 376826 w 108"/>
              <a:gd name="T79" fmla="*/ 627222 h 90"/>
              <a:gd name="T80" fmla="*/ 7247 w 108"/>
              <a:gd name="T81" fmla="*/ 52655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08" name="Freeform 32"/>
          <p:cNvSpPr>
            <a:spLocks/>
          </p:cNvSpPr>
          <p:nvPr/>
        </p:nvSpPr>
        <p:spPr bwMode="auto">
          <a:xfrm>
            <a:off x="2805113"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09" name="Freeform 33"/>
          <p:cNvSpPr>
            <a:spLocks/>
          </p:cNvSpPr>
          <p:nvPr/>
        </p:nvSpPr>
        <p:spPr bwMode="auto">
          <a:xfrm>
            <a:off x="3051175"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3810" name="Freeform 34"/>
          <p:cNvSpPr>
            <a:spLocks/>
          </p:cNvSpPr>
          <p:nvPr/>
        </p:nvSpPr>
        <p:spPr bwMode="auto">
          <a:xfrm>
            <a:off x="2451100"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11" name="Freeform 35"/>
          <p:cNvSpPr>
            <a:spLocks/>
          </p:cNvSpPr>
          <p:nvPr/>
        </p:nvSpPr>
        <p:spPr bwMode="auto">
          <a:xfrm>
            <a:off x="2774950" y="3444875"/>
            <a:ext cx="660400" cy="820738"/>
          </a:xfrm>
          <a:custGeom>
            <a:avLst/>
            <a:gdLst>
              <a:gd name="T0" fmla="*/ 566057 w 91"/>
              <a:gd name="T1" fmla="*/ 820738 h 106"/>
              <a:gd name="T2" fmla="*/ 660400 w 91"/>
              <a:gd name="T3" fmla="*/ 77428 h 106"/>
              <a:gd name="T4" fmla="*/ 181429 w 91"/>
              <a:gd name="T5" fmla="*/ 0 h 106"/>
              <a:gd name="T6" fmla="*/ 181429 w 91"/>
              <a:gd name="T7" fmla="*/ 0 h 106"/>
              <a:gd name="T8" fmla="*/ 166914 w 91"/>
              <a:gd name="T9" fmla="*/ 69685 h 106"/>
              <a:gd name="T10" fmla="*/ 152400 w 91"/>
              <a:gd name="T11" fmla="*/ 123885 h 106"/>
              <a:gd name="T12" fmla="*/ 137886 w 91"/>
              <a:gd name="T13" fmla="*/ 123885 h 106"/>
              <a:gd name="T14" fmla="*/ 130629 w 91"/>
              <a:gd name="T15" fmla="*/ 116142 h 106"/>
              <a:gd name="T16" fmla="*/ 130629 w 91"/>
              <a:gd name="T17" fmla="*/ 108399 h 106"/>
              <a:gd name="T18" fmla="*/ 123371 w 91"/>
              <a:gd name="T19" fmla="*/ 100657 h 106"/>
              <a:gd name="T20" fmla="*/ 108857 w 91"/>
              <a:gd name="T21" fmla="*/ 100657 h 106"/>
              <a:gd name="T22" fmla="*/ 87086 w 91"/>
              <a:gd name="T23" fmla="*/ 100657 h 106"/>
              <a:gd name="T24" fmla="*/ 87086 w 91"/>
              <a:gd name="T25" fmla="*/ 108399 h 106"/>
              <a:gd name="T26" fmla="*/ 87086 w 91"/>
              <a:gd name="T27" fmla="*/ 131628 h 106"/>
              <a:gd name="T28" fmla="*/ 87086 w 91"/>
              <a:gd name="T29" fmla="*/ 193570 h 106"/>
              <a:gd name="T30" fmla="*/ 87086 w 91"/>
              <a:gd name="T31" fmla="*/ 201313 h 106"/>
              <a:gd name="T32" fmla="*/ 79829 w 91"/>
              <a:gd name="T33" fmla="*/ 232284 h 106"/>
              <a:gd name="T34" fmla="*/ 79829 w 91"/>
              <a:gd name="T35" fmla="*/ 240027 h 106"/>
              <a:gd name="T36" fmla="*/ 79829 w 91"/>
              <a:gd name="T37" fmla="*/ 247770 h 106"/>
              <a:gd name="T38" fmla="*/ 79829 w 91"/>
              <a:gd name="T39" fmla="*/ 263256 h 106"/>
              <a:gd name="T40" fmla="*/ 79829 w 91"/>
              <a:gd name="T41" fmla="*/ 270998 h 106"/>
              <a:gd name="T42" fmla="*/ 79829 w 91"/>
              <a:gd name="T43" fmla="*/ 278741 h 106"/>
              <a:gd name="T44" fmla="*/ 87086 w 91"/>
              <a:gd name="T45" fmla="*/ 294227 h 106"/>
              <a:gd name="T46" fmla="*/ 87086 w 91"/>
              <a:gd name="T47" fmla="*/ 301970 h 106"/>
              <a:gd name="T48" fmla="*/ 87086 w 91"/>
              <a:gd name="T49" fmla="*/ 317455 h 106"/>
              <a:gd name="T50" fmla="*/ 94343 w 91"/>
              <a:gd name="T51" fmla="*/ 332941 h 106"/>
              <a:gd name="T52" fmla="*/ 94343 w 91"/>
              <a:gd name="T53" fmla="*/ 332941 h 106"/>
              <a:gd name="T54" fmla="*/ 101600 w 91"/>
              <a:gd name="T55" fmla="*/ 340684 h 106"/>
              <a:gd name="T56" fmla="*/ 108857 w 91"/>
              <a:gd name="T57" fmla="*/ 356169 h 106"/>
              <a:gd name="T58" fmla="*/ 101600 w 91"/>
              <a:gd name="T59" fmla="*/ 356169 h 106"/>
              <a:gd name="T60" fmla="*/ 101600 w 91"/>
              <a:gd name="T61" fmla="*/ 356169 h 106"/>
              <a:gd name="T62" fmla="*/ 87086 w 91"/>
              <a:gd name="T63" fmla="*/ 363912 h 106"/>
              <a:gd name="T64" fmla="*/ 72571 w 91"/>
              <a:gd name="T65" fmla="*/ 371655 h 106"/>
              <a:gd name="T66" fmla="*/ 65314 w 91"/>
              <a:gd name="T67" fmla="*/ 387141 h 106"/>
              <a:gd name="T68" fmla="*/ 50800 w 91"/>
              <a:gd name="T69" fmla="*/ 425855 h 106"/>
              <a:gd name="T70" fmla="*/ 36286 w 91"/>
              <a:gd name="T71" fmla="*/ 449083 h 106"/>
              <a:gd name="T72" fmla="*/ 21771 w 91"/>
              <a:gd name="T73" fmla="*/ 449083 h 106"/>
              <a:gd name="T74" fmla="*/ 21771 w 91"/>
              <a:gd name="T75" fmla="*/ 456826 h 106"/>
              <a:gd name="T76" fmla="*/ 29029 w 91"/>
              <a:gd name="T77" fmla="*/ 464569 h 106"/>
              <a:gd name="T78" fmla="*/ 21771 w 91"/>
              <a:gd name="T79" fmla="*/ 472311 h 106"/>
              <a:gd name="T80" fmla="*/ 21771 w 91"/>
              <a:gd name="T81" fmla="*/ 487797 h 106"/>
              <a:gd name="T82" fmla="*/ 21771 w 91"/>
              <a:gd name="T83" fmla="*/ 495540 h 106"/>
              <a:gd name="T84" fmla="*/ 36286 w 91"/>
              <a:gd name="T85" fmla="*/ 511026 h 106"/>
              <a:gd name="T86" fmla="*/ 43543 w 91"/>
              <a:gd name="T87" fmla="*/ 518768 h 106"/>
              <a:gd name="T88" fmla="*/ 36286 w 91"/>
              <a:gd name="T89" fmla="*/ 518768 h 106"/>
              <a:gd name="T90" fmla="*/ 36286 w 91"/>
              <a:gd name="T91" fmla="*/ 534254 h 106"/>
              <a:gd name="T92" fmla="*/ 29029 w 91"/>
              <a:gd name="T93" fmla="*/ 541997 h 106"/>
              <a:gd name="T94" fmla="*/ 21771 w 91"/>
              <a:gd name="T95" fmla="*/ 541997 h 106"/>
              <a:gd name="T96" fmla="*/ 7257 w 91"/>
              <a:gd name="T97" fmla="*/ 534254 h 106"/>
              <a:gd name="T98" fmla="*/ 0 w 91"/>
              <a:gd name="T99" fmla="*/ 565225 h 106"/>
              <a:gd name="T100" fmla="*/ 355600 w 91"/>
              <a:gd name="T101" fmla="*/ 789767 h 106"/>
              <a:gd name="T102" fmla="*/ 566057 w 91"/>
              <a:gd name="T103" fmla="*/ 820738 h 106"/>
              <a:gd name="T104" fmla="*/ 566057 w 91"/>
              <a:gd name="T105" fmla="*/ 820738 h 106"/>
              <a:gd name="T106" fmla="*/ 56605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3812" name="Freeform 36"/>
          <p:cNvSpPr>
            <a:spLocks/>
          </p:cNvSpPr>
          <p:nvPr/>
        </p:nvSpPr>
        <p:spPr bwMode="auto">
          <a:xfrm>
            <a:off x="4606925" y="1981200"/>
            <a:ext cx="642938"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3 w 89"/>
              <a:gd name="T23" fmla="*/ 23193 h 100"/>
              <a:gd name="T24" fmla="*/ 180601 w 89"/>
              <a:gd name="T25" fmla="*/ 7731 h 100"/>
              <a:gd name="T26" fmla="*/ 202273 w 89"/>
              <a:gd name="T27" fmla="*/ 38656 h 100"/>
              <a:gd name="T28" fmla="*/ 202273 w 89"/>
              <a:gd name="T29" fmla="*/ 77311 h 100"/>
              <a:gd name="T30" fmla="*/ 231169 w 89"/>
              <a:gd name="T31" fmla="*/ 92774 h 100"/>
              <a:gd name="T32" fmla="*/ 245617 w 89"/>
              <a:gd name="T33" fmla="*/ 100505 h 100"/>
              <a:gd name="T34" fmla="*/ 274513 w 89"/>
              <a:gd name="T35" fmla="*/ 100505 h 100"/>
              <a:gd name="T36" fmla="*/ 281737 w 89"/>
              <a:gd name="T37" fmla="*/ 108236 h 100"/>
              <a:gd name="T38" fmla="*/ 310633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8 w 89"/>
              <a:gd name="T55" fmla="*/ 162354 h 100"/>
              <a:gd name="T56" fmla="*/ 491234 w 89"/>
              <a:gd name="T57" fmla="*/ 162354 h 100"/>
              <a:gd name="T58" fmla="*/ 527354 w 89"/>
              <a:gd name="T59" fmla="*/ 139160 h 100"/>
              <a:gd name="T60" fmla="*/ 585146 w 89"/>
              <a:gd name="T61" fmla="*/ 154623 h 100"/>
              <a:gd name="T62" fmla="*/ 599594 w 89"/>
              <a:gd name="T63" fmla="*/ 154623 h 100"/>
              <a:gd name="T64" fmla="*/ 621266 w 89"/>
              <a:gd name="T65" fmla="*/ 162354 h 100"/>
              <a:gd name="T66" fmla="*/ 628490 w 89"/>
              <a:gd name="T67" fmla="*/ 170085 h 100"/>
              <a:gd name="T68" fmla="*/ 585146 w 89"/>
              <a:gd name="T69" fmla="*/ 193278 h 100"/>
              <a:gd name="T70" fmla="*/ 563474 w 89"/>
              <a:gd name="T71" fmla="*/ 216472 h 100"/>
              <a:gd name="T72" fmla="*/ 527354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8 w 89"/>
              <a:gd name="T99" fmla="*/ 672608 h 100"/>
              <a:gd name="T100" fmla="*/ 520130 w 89"/>
              <a:gd name="T101" fmla="*/ 711264 h 100"/>
              <a:gd name="T102" fmla="*/ 520130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13" name="Freeform 37"/>
          <p:cNvSpPr>
            <a:spLocks/>
          </p:cNvSpPr>
          <p:nvPr/>
        </p:nvSpPr>
        <p:spPr bwMode="auto">
          <a:xfrm>
            <a:off x="5473700" y="2917825"/>
            <a:ext cx="290513" cy="557213"/>
          </a:xfrm>
          <a:custGeom>
            <a:avLst/>
            <a:gdLst>
              <a:gd name="T0" fmla="*/ 7263 w 40"/>
              <a:gd name="T1" fmla="*/ 38695 h 72"/>
              <a:gd name="T2" fmla="*/ 29051 w 40"/>
              <a:gd name="T3" fmla="*/ 348258 h 72"/>
              <a:gd name="T4" fmla="*/ 29051 w 40"/>
              <a:gd name="T5" fmla="*/ 355997 h 72"/>
              <a:gd name="T6" fmla="*/ 29051 w 40"/>
              <a:gd name="T7" fmla="*/ 363736 h 72"/>
              <a:gd name="T8" fmla="*/ 29051 w 40"/>
              <a:gd name="T9" fmla="*/ 379214 h 72"/>
              <a:gd name="T10" fmla="*/ 36314 w 40"/>
              <a:gd name="T11" fmla="*/ 402432 h 72"/>
              <a:gd name="T12" fmla="*/ 43577 w 40"/>
              <a:gd name="T13" fmla="*/ 433388 h 72"/>
              <a:gd name="T14" fmla="*/ 29051 w 40"/>
              <a:gd name="T15" fmla="*/ 456605 h 72"/>
              <a:gd name="T16" fmla="*/ 29051 w 40"/>
              <a:gd name="T17" fmla="*/ 464344 h 72"/>
              <a:gd name="T18" fmla="*/ 14526 w 40"/>
              <a:gd name="T19" fmla="*/ 487561 h 72"/>
              <a:gd name="T20" fmla="*/ 0 w 40"/>
              <a:gd name="T21" fmla="*/ 503040 h 72"/>
              <a:gd name="T22" fmla="*/ 0 w 40"/>
              <a:gd name="T23" fmla="*/ 526257 h 72"/>
              <a:gd name="T24" fmla="*/ 0 w 40"/>
              <a:gd name="T25" fmla="*/ 549474 h 72"/>
              <a:gd name="T26" fmla="*/ 0 w 40"/>
              <a:gd name="T27" fmla="*/ 549474 h 72"/>
              <a:gd name="T28" fmla="*/ 0 w 40"/>
              <a:gd name="T29" fmla="*/ 557213 h 72"/>
              <a:gd name="T30" fmla="*/ 0 w 40"/>
              <a:gd name="T31" fmla="*/ 557213 h 72"/>
              <a:gd name="T32" fmla="*/ 7263 w 40"/>
              <a:gd name="T33" fmla="*/ 557213 h 72"/>
              <a:gd name="T34" fmla="*/ 14526 w 40"/>
              <a:gd name="T35" fmla="*/ 557213 h 72"/>
              <a:gd name="T36" fmla="*/ 14526 w 40"/>
              <a:gd name="T37" fmla="*/ 549474 h 72"/>
              <a:gd name="T38" fmla="*/ 14526 w 40"/>
              <a:gd name="T39" fmla="*/ 541735 h 72"/>
              <a:gd name="T40" fmla="*/ 36314 w 40"/>
              <a:gd name="T41" fmla="*/ 541735 h 72"/>
              <a:gd name="T42" fmla="*/ 58103 w 40"/>
              <a:gd name="T43" fmla="*/ 533996 h 72"/>
              <a:gd name="T44" fmla="*/ 87154 w 40"/>
              <a:gd name="T45" fmla="*/ 549474 h 72"/>
              <a:gd name="T46" fmla="*/ 87154 w 40"/>
              <a:gd name="T47" fmla="*/ 549474 h 72"/>
              <a:gd name="T48" fmla="*/ 94417 w 40"/>
              <a:gd name="T49" fmla="*/ 549474 h 72"/>
              <a:gd name="T50" fmla="*/ 101680 w 40"/>
              <a:gd name="T51" fmla="*/ 526257 h 72"/>
              <a:gd name="T52" fmla="*/ 116205 w 40"/>
              <a:gd name="T53" fmla="*/ 526257 h 72"/>
              <a:gd name="T54" fmla="*/ 123468 w 40"/>
              <a:gd name="T55" fmla="*/ 533996 h 72"/>
              <a:gd name="T56" fmla="*/ 130731 w 40"/>
              <a:gd name="T57" fmla="*/ 541735 h 72"/>
              <a:gd name="T58" fmla="*/ 137994 w 40"/>
              <a:gd name="T59" fmla="*/ 533996 h 72"/>
              <a:gd name="T60" fmla="*/ 145257 w 40"/>
              <a:gd name="T61" fmla="*/ 503040 h 72"/>
              <a:gd name="T62" fmla="*/ 152519 w 40"/>
              <a:gd name="T63" fmla="*/ 495300 h 72"/>
              <a:gd name="T64" fmla="*/ 159782 w 40"/>
              <a:gd name="T65" fmla="*/ 495300 h 72"/>
              <a:gd name="T66" fmla="*/ 174308 w 40"/>
              <a:gd name="T67" fmla="*/ 510779 h 72"/>
              <a:gd name="T68" fmla="*/ 196096 w 40"/>
              <a:gd name="T69" fmla="*/ 510779 h 72"/>
              <a:gd name="T70" fmla="*/ 203359 w 40"/>
              <a:gd name="T71" fmla="*/ 487561 h 72"/>
              <a:gd name="T72" fmla="*/ 239673 w 40"/>
              <a:gd name="T73" fmla="*/ 433388 h 72"/>
              <a:gd name="T74" fmla="*/ 239673 w 40"/>
              <a:gd name="T75" fmla="*/ 410171 h 72"/>
              <a:gd name="T76" fmla="*/ 246936 w 40"/>
              <a:gd name="T77" fmla="*/ 410171 h 72"/>
              <a:gd name="T78" fmla="*/ 268725 w 40"/>
              <a:gd name="T79" fmla="*/ 410171 h 72"/>
              <a:gd name="T80" fmla="*/ 275987 w 40"/>
              <a:gd name="T81" fmla="*/ 402432 h 72"/>
              <a:gd name="T82" fmla="*/ 290513 w 40"/>
              <a:gd name="T83" fmla="*/ 394692 h 72"/>
              <a:gd name="T84" fmla="*/ 290513 w 40"/>
              <a:gd name="T85" fmla="*/ 386953 h 72"/>
              <a:gd name="T86" fmla="*/ 290513 w 40"/>
              <a:gd name="T87" fmla="*/ 363736 h 72"/>
              <a:gd name="T88" fmla="*/ 290513 w 40"/>
              <a:gd name="T89" fmla="*/ 363736 h 72"/>
              <a:gd name="T90" fmla="*/ 290513 w 40"/>
              <a:gd name="T91" fmla="*/ 348258 h 72"/>
              <a:gd name="T92" fmla="*/ 254199 w 40"/>
              <a:gd name="T93" fmla="*/ 7739 h 72"/>
              <a:gd name="T94" fmla="*/ 254199 w 40"/>
              <a:gd name="T95" fmla="*/ 0 h 72"/>
              <a:gd name="T96" fmla="*/ 65365 w 40"/>
              <a:gd name="T97" fmla="*/ 23217 h 72"/>
              <a:gd name="T98" fmla="*/ 58103 w 40"/>
              <a:gd name="T99" fmla="*/ 30956 h 72"/>
              <a:gd name="T100" fmla="*/ 43577 w 40"/>
              <a:gd name="T101" fmla="*/ 38695 h 72"/>
              <a:gd name="T102" fmla="*/ 36314 w 40"/>
              <a:gd name="T103" fmla="*/ 46434 h 72"/>
              <a:gd name="T104" fmla="*/ 21788 w 40"/>
              <a:gd name="T105" fmla="*/ 46434 h 72"/>
              <a:gd name="T106" fmla="*/ 7263 w 40"/>
              <a:gd name="T107" fmla="*/ 38695 h 72"/>
              <a:gd name="T108" fmla="*/ 7263 w 40"/>
              <a:gd name="T109" fmla="*/ 38695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14" name="Freeform 38"/>
          <p:cNvSpPr>
            <a:spLocks/>
          </p:cNvSpPr>
          <p:nvPr/>
        </p:nvSpPr>
        <p:spPr bwMode="auto">
          <a:xfrm>
            <a:off x="6111875" y="2732088"/>
            <a:ext cx="569913" cy="395287"/>
          </a:xfrm>
          <a:custGeom>
            <a:avLst/>
            <a:gdLst>
              <a:gd name="T0" fmla="*/ 137068 w 79"/>
              <a:gd name="T1" fmla="*/ 379786 h 51"/>
              <a:gd name="T2" fmla="*/ 396775 w 79"/>
              <a:gd name="T3" fmla="*/ 325530 h 51"/>
              <a:gd name="T4" fmla="*/ 476130 w 79"/>
              <a:gd name="T5" fmla="*/ 310029 h 51"/>
              <a:gd name="T6" fmla="*/ 483344 w 79"/>
              <a:gd name="T7" fmla="*/ 310029 h 51"/>
              <a:gd name="T8" fmla="*/ 483344 w 79"/>
              <a:gd name="T9" fmla="*/ 302278 h 51"/>
              <a:gd name="T10" fmla="*/ 483344 w 79"/>
              <a:gd name="T11" fmla="*/ 294528 h 51"/>
              <a:gd name="T12" fmla="*/ 490558 w 79"/>
              <a:gd name="T13" fmla="*/ 286777 h 51"/>
              <a:gd name="T14" fmla="*/ 504986 w 79"/>
              <a:gd name="T15" fmla="*/ 286777 h 51"/>
              <a:gd name="T16" fmla="*/ 512200 w 79"/>
              <a:gd name="T17" fmla="*/ 286777 h 51"/>
              <a:gd name="T18" fmla="*/ 533843 w 79"/>
              <a:gd name="T19" fmla="*/ 271275 h 51"/>
              <a:gd name="T20" fmla="*/ 533843 w 79"/>
              <a:gd name="T21" fmla="*/ 255774 h 51"/>
              <a:gd name="T22" fmla="*/ 555485 w 79"/>
              <a:gd name="T23" fmla="*/ 240272 h 51"/>
              <a:gd name="T24" fmla="*/ 569913 w 79"/>
              <a:gd name="T25" fmla="*/ 232522 h 51"/>
              <a:gd name="T26" fmla="*/ 569913 w 79"/>
              <a:gd name="T27" fmla="*/ 224771 h 51"/>
              <a:gd name="T28" fmla="*/ 555485 w 79"/>
              <a:gd name="T29" fmla="*/ 217020 h 51"/>
              <a:gd name="T30" fmla="*/ 548271 w 79"/>
              <a:gd name="T31" fmla="*/ 209270 h 51"/>
              <a:gd name="T32" fmla="*/ 541057 w 79"/>
              <a:gd name="T33" fmla="*/ 209270 h 51"/>
              <a:gd name="T34" fmla="*/ 541057 w 79"/>
              <a:gd name="T35" fmla="*/ 201519 h 51"/>
              <a:gd name="T36" fmla="*/ 526628 w 79"/>
              <a:gd name="T37" fmla="*/ 201519 h 51"/>
              <a:gd name="T38" fmla="*/ 526628 w 79"/>
              <a:gd name="T39" fmla="*/ 186017 h 51"/>
              <a:gd name="T40" fmla="*/ 512200 w 79"/>
              <a:gd name="T41" fmla="*/ 186017 h 51"/>
              <a:gd name="T42" fmla="*/ 512200 w 79"/>
              <a:gd name="T43" fmla="*/ 178267 h 51"/>
              <a:gd name="T44" fmla="*/ 512200 w 79"/>
              <a:gd name="T45" fmla="*/ 155015 h 51"/>
              <a:gd name="T46" fmla="*/ 519414 w 79"/>
              <a:gd name="T47" fmla="*/ 155015 h 51"/>
              <a:gd name="T48" fmla="*/ 512200 w 79"/>
              <a:gd name="T49" fmla="*/ 139513 h 51"/>
              <a:gd name="T50" fmla="*/ 504986 w 79"/>
              <a:gd name="T51" fmla="*/ 131762 h 51"/>
              <a:gd name="T52" fmla="*/ 504986 w 79"/>
              <a:gd name="T53" fmla="*/ 131762 h 51"/>
              <a:gd name="T54" fmla="*/ 512200 w 79"/>
              <a:gd name="T55" fmla="*/ 124012 h 51"/>
              <a:gd name="T56" fmla="*/ 519414 w 79"/>
              <a:gd name="T57" fmla="*/ 116261 h 51"/>
              <a:gd name="T58" fmla="*/ 526628 w 79"/>
              <a:gd name="T59" fmla="*/ 93009 h 51"/>
              <a:gd name="T60" fmla="*/ 526628 w 79"/>
              <a:gd name="T61" fmla="*/ 85258 h 51"/>
              <a:gd name="T62" fmla="*/ 533843 w 79"/>
              <a:gd name="T63" fmla="*/ 77507 h 51"/>
              <a:gd name="T64" fmla="*/ 533843 w 79"/>
              <a:gd name="T65" fmla="*/ 69757 h 51"/>
              <a:gd name="T66" fmla="*/ 526628 w 79"/>
              <a:gd name="T67" fmla="*/ 69757 h 51"/>
              <a:gd name="T68" fmla="*/ 504986 w 79"/>
              <a:gd name="T69" fmla="*/ 62006 h 51"/>
              <a:gd name="T70" fmla="*/ 504986 w 79"/>
              <a:gd name="T71" fmla="*/ 62006 h 51"/>
              <a:gd name="T72" fmla="*/ 497772 w 79"/>
              <a:gd name="T73" fmla="*/ 54255 h 51"/>
              <a:gd name="T74" fmla="*/ 497772 w 79"/>
              <a:gd name="T75" fmla="*/ 46504 h 51"/>
              <a:gd name="T76" fmla="*/ 483344 w 79"/>
              <a:gd name="T77" fmla="*/ 23252 h 51"/>
              <a:gd name="T78" fmla="*/ 476130 w 79"/>
              <a:gd name="T79" fmla="*/ 23252 h 51"/>
              <a:gd name="T80" fmla="*/ 476130 w 79"/>
              <a:gd name="T81" fmla="*/ 15501 h 51"/>
              <a:gd name="T82" fmla="*/ 468916 w 79"/>
              <a:gd name="T83" fmla="*/ 15501 h 51"/>
              <a:gd name="T84" fmla="*/ 468916 w 79"/>
              <a:gd name="T85" fmla="*/ 15501 h 51"/>
              <a:gd name="T86" fmla="*/ 468916 w 79"/>
              <a:gd name="T87" fmla="*/ 7751 h 51"/>
              <a:gd name="T88" fmla="*/ 461702 w 79"/>
              <a:gd name="T89" fmla="*/ 0 h 51"/>
              <a:gd name="T90" fmla="*/ 64927 w 79"/>
              <a:gd name="T91" fmla="*/ 85258 h 51"/>
              <a:gd name="T92" fmla="*/ 57713 w 79"/>
              <a:gd name="T93" fmla="*/ 54255 h 51"/>
              <a:gd name="T94" fmla="*/ 36070 w 79"/>
              <a:gd name="T95" fmla="*/ 77507 h 51"/>
              <a:gd name="T96" fmla="*/ 36070 w 79"/>
              <a:gd name="T97" fmla="*/ 77507 h 51"/>
              <a:gd name="T98" fmla="*/ 28856 w 79"/>
              <a:gd name="T99" fmla="*/ 69757 h 51"/>
              <a:gd name="T100" fmla="*/ 28856 w 79"/>
              <a:gd name="T101" fmla="*/ 69757 h 51"/>
              <a:gd name="T102" fmla="*/ 21642 w 79"/>
              <a:gd name="T103" fmla="*/ 85258 h 51"/>
              <a:gd name="T104" fmla="*/ 7214 w 79"/>
              <a:gd name="T105" fmla="*/ 100759 h 51"/>
              <a:gd name="T106" fmla="*/ 0 w 79"/>
              <a:gd name="T107" fmla="*/ 108510 h 51"/>
              <a:gd name="T108" fmla="*/ 28856 w 79"/>
              <a:gd name="T109" fmla="*/ 279026 h 51"/>
              <a:gd name="T110" fmla="*/ 43285 w 79"/>
              <a:gd name="T111" fmla="*/ 395287 h 51"/>
              <a:gd name="T112" fmla="*/ 137068 w 79"/>
              <a:gd name="T113" fmla="*/ 379786 h 51"/>
              <a:gd name="T114" fmla="*/ 137068 w 79"/>
              <a:gd name="T115" fmla="*/ 379786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15" name="Freeform 39"/>
          <p:cNvSpPr>
            <a:spLocks/>
          </p:cNvSpPr>
          <p:nvPr/>
        </p:nvSpPr>
        <p:spPr bwMode="auto">
          <a:xfrm>
            <a:off x="5922963" y="3127375"/>
            <a:ext cx="738187" cy="455613"/>
          </a:xfrm>
          <a:custGeom>
            <a:avLst/>
            <a:gdLst>
              <a:gd name="T0" fmla="*/ 224351 w 102"/>
              <a:gd name="T1" fmla="*/ 424724 h 59"/>
              <a:gd name="T2" fmla="*/ 188165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5 w 102"/>
              <a:gd name="T13" fmla="*/ 308890 h 59"/>
              <a:gd name="T14" fmla="*/ 151980 w 102"/>
              <a:gd name="T15" fmla="*/ 339779 h 59"/>
              <a:gd name="T16" fmla="*/ 195402 w 102"/>
              <a:gd name="T17" fmla="*/ 339779 h 59"/>
              <a:gd name="T18" fmla="*/ 209877 w 102"/>
              <a:gd name="T19" fmla="*/ 332057 h 59"/>
              <a:gd name="T20" fmla="*/ 246062 w 102"/>
              <a:gd name="T21" fmla="*/ 324335 h 59"/>
              <a:gd name="T22" fmla="*/ 260537 w 102"/>
              <a:gd name="T23" fmla="*/ 316612 h 59"/>
              <a:gd name="T24" fmla="*/ 303959 w 102"/>
              <a:gd name="T25" fmla="*/ 278001 h 59"/>
              <a:gd name="T26" fmla="*/ 318434 w 102"/>
              <a:gd name="T27" fmla="*/ 216223 h 59"/>
              <a:gd name="T28" fmla="*/ 354619 w 102"/>
              <a:gd name="T29" fmla="*/ 139001 h 59"/>
              <a:gd name="T30" fmla="*/ 376331 w 102"/>
              <a:gd name="T31" fmla="*/ 146723 h 59"/>
              <a:gd name="T32" fmla="*/ 398042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599 w 102"/>
              <a:gd name="T43" fmla="*/ 7722 h 59"/>
              <a:gd name="T44" fmla="*/ 528310 w 102"/>
              <a:gd name="T45" fmla="*/ 15445 h 59"/>
              <a:gd name="T46" fmla="*/ 550022 w 102"/>
              <a:gd name="T47" fmla="*/ 30889 h 59"/>
              <a:gd name="T48" fmla="*/ 578970 w 102"/>
              <a:gd name="T49" fmla="*/ 61778 h 59"/>
              <a:gd name="T50" fmla="*/ 557259 w 102"/>
              <a:gd name="T51" fmla="*/ 108112 h 59"/>
              <a:gd name="T52" fmla="*/ 586207 w 102"/>
              <a:gd name="T53" fmla="*/ 115834 h 59"/>
              <a:gd name="T54" fmla="*/ 607919 w 102"/>
              <a:gd name="T55" fmla="*/ 131278 h 59"/>
              <a:gd name="T56" fmla="*/ 629630 w 102"/>
              <a:gd name="T57" fmla="*/ 139001 h 59"/>
              <a:gd name="T58" fmla="*/ 673053 w 102"/>
              <a:gd name="T59" fmla="*/ 154445 h 59"/>
              <a:gd name="T60" fmla="*/ 673053 w 102"/>
              <a:gd name="T61" fmla="*/ 177612 h 59"/>
              <a:gd name="T62" fmla="*/ 665816 w 102"/>
              <a:gd name="T63" fmla="*/ 200779 h 59"/>
              <a:gd name="T64" fmla="*/ 687527 w 102"/>
              <a:gd name="T65" fmla="*/ 223945 h 59"/>
              <a:gd name="T66" fmla="*/ 673053 w 102"/>
              <a:gd name="T67" fmla="*/ 231668 h 59"/>
              <a:gd name="T68" fmla="*/ 680290 w 102"/>
              <a:gd name="T69" fmla="*/ 239390 h 59"/>
              <a:gd name="T70" fmla="*/ 665816 w 102"/>
              <a:gd name="T71" fmla="*/ 247112 h 59"/>
              <a:gd name="T72" fmla="*/ 680290 w 102"/>
              <a:gd name="T73" fmla="*/ 254834 h 59"/>
              <a:gd name="T74" fmla="*/ 680290 w 102"/>
              <a:gd name="T75" fmla="*/ 278001 h 59"/>
              <a:gd name="T76" fmla="*/ 665816 w 102"/>
              <a:gd name="T77" fmla="*/ 278001 h 59"/>
              <a:gd name="T78" fmla="*/ 694764 w 102"/>
              <a:gd name="T79" fmla="*/ 285723 h 59"/>
              <a:gd name="T80" fmla="*/ 723713 w 102"/>
              <a:gd name="T81" fmla="*/ 278001 h 59"/>
              <a:gd name="T82" fmla="*/ 730950 w 102"/>
              <a:gd name="T83" fmla="*/ 324335 h 59"/>
              <a:gd name="T84" fmla="*/ 730950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3816" name="Group 40"/>
          <p:cNvGrpSpPr>
            <a:grpSpLocks/>
          </p:cNvGrpSpPr>
          <p:nvPr/>
        </p:nvGrpSpPr>
        <p:grpSpPr bwMode="auto">
          <a:xfrm>
            <a:off x="3600450" y="2003425"/>
            <a:ext cx="3103563" cy="3082925"/>
            <a:chOff x="2552" y="1262"/>
            <a:chExt cx="2199" cy="1942"/>
          </a:xfrm>
        </p:grpSpPr>
        <p:sp>
          <p:nvSpPr>
            <p:cNvPr id="33844" name="Freeform 41"/>
            <p:cNvSpPr>
              <a:spLocks/>
            </p:cNvSpPr>
            <p:nvPr/>
          </p:nvSpPr>
          <p:spPr bwMode="auto">
            <a:xfrm>
              <a:off x="2843" y="1262"/>
              <a:ext cx="457" cy="269"/>
            </a:xfrm>
            <a:custGeom>
              <a:avLst/>
              <a:gdLst>
                <a:gd name="T0" fmla="*/ 0 w 89"/>
                <a:gd name="T1" fmla="*/ 249 h 55"/>
                <a:gd name="T2" fmla="*/ 26 w 89"/>
                <a:gd name="T3" fmla="*/ 0 h 55"/>
                <a:gd name="T4" fmla="*/ 226 w 89"/>
                <a:gd name="T5" fmla="*/ 15 h 55"/>
                <a:gd name="T6" fmla="*/ 421 w 89"/>
                <a:gd name="T7" fmla="*/ 20 h 55"/>
                <a:gd name="T8" fmla="*/ 421 w 89"/>
                <a:gd name="T9" fmla="*/ 24 h 55"/>
                <a:gd name="T10" fmla="*/ 426 w 89"/>
                <a:gd name="T11" fmla="*/ 44 h 55"/>
                <a:gd name="T12" fmla="*/ 426 w 89"/>
                <a:gd name="T13" fmla="*/ 49 h 55"/>
                <a:gd name="T14" fmla="*/ 421 w 89"/>
                <a:gd name="T15" fmla="*/ 64 h 55"/>
                <a:gd name="T16" fmla="*/ 421 w 89"/>
                <a:gd name="T17" fmla="*/ 88 h 55"/>
                <a:gd name="T18" fmla="*/ 431 w 89"/>
                <a:gd name="T19" fmla="*/ 112 h 55"/>
                <a:gd name="T20" fmla="*/ 436 w 89"/>
                <a:gd name="T21" fmla="*/ 122 h 55"/>
                <a:gd name="T22" fmla="*/ 442 w 89"/>
                <a:gd name="T23" fmla="*/ 147 h 55"/>
                <a:gd name="T24" fmla="*/ 442 w 89"/>
                <a:gd name="T25" fmla="*/ 186 h 55"/>
                <a:gd name="T26" fmla="*/ 447 w 89"/>
                <a:gd name="T27" fmla="*/ 196 h 55"/>
                <a:gd name="T28" fmla="*/ 447 w 89"/>
                <a:gd name="T29" fmla="*/ 210 h 55"/>
                <a:gd name="T30" fmla="*/ 447 w 89"/>
                <a:gd name="T31" fmla="*/ 215 h 55"/>
                <a:gd name="T32" fmla="*/ 457 w 89"/>
                <a:gd name="T33" fmla="*/ 249 h 55"/>
                <a:gd name="T34" fmla="*/ 457 w 89"/>
                <a:gd name="T35" fmla="*/ 259 h 55"/>
                <a:gd name="T36" fmla="*/ 457 w 89"/>
                <a:gd name="T37" fmla="*/ 269 h 55"/>
                <a:gd name="T38" fmla="*/ 0 w 89"/>
                <a:gd name="T39" fmla="*/ 249 h 55"/>
                <a:gd name="T40" fmla="*/ 0 w 89"/>
                <a:gd name="T41" fmla="*/ 249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45" name="Freeform 42"/>
            <p:cNvSpPr>
              <a:spLocks/>
            </p:cNvSpPr>
            <p:nvPr/>
          </p:nvSpPr>
          <p:spPr bwMode="auto">
            <a:xfrm>
              <a:off x="2807" y="1760"/>
              <a:ext cx="571" cy="268"/>
            </a:xfrm>
            <a:custGeom>
              <a:avLst/>
              <a:gdLst>
                <a:gd name="T0" fmla="*/ 0 w 111"/>
                <a:gd name="T1" fmla="*/ 166 h 55"/>
                <a:gd name="T2" fmla="*/ 15 w 111"/>
                <a:gd name="T3" fmla="*/ 0 h 55"/>
                <a:gd name="T4" fmla="*/ 370 w 111"/>
                <a:gd name="T5" fmla="*/ 15 h 55"/>
                <a:gd name="T6" fmla="*/ 381 w 111"/>
                <a:gd name="T7" fmla="*/ 29 h 55"/>
                <a:gd name="T8" fmla="*/ 391 w 111"/>
                <a:gd name="T9" fmla="*/ 29 h 55"/>
                <a:gd name="T10" fmla="*/ 401 w 111"/>
                <a:gd name="T11" fmla="*/ 24 h 55"/>
                <a:gd name="T12" fmla="*/ 406 w 111"/>
                <a:gd name="T13" fmla="*/ 29 h 55"/>
                <a:gd name="T14" fmla="*/ 412 w 111"/>
                <a:gd name="T15" fmla="*/ 44 h 55"/>
                <a:gd name="T16" fmla="*/ 422 w 111"/>
                <a:gd name="T17" fmla="*/ 44 h 55"/>
                <a:gd name="T18" fmla="*/ 427 w 111"/>
                <a:gd name="T19" fmla="*/ 44 h 55"/>
                <a:gd name="T20" fmla="*/ 437 w 111"/>
                <a:gd name="T21" fmla="*/ 34 h 55"/>
                <a:gd name="T22" fmla="*/ 448 w 111"/>
                <a:gd name="T23" fmla="*/ 34 h 55"/>
                <a:gd name="T24" fmla="*/ 458 w 111"/>
                <a:gd name="T25" fmla="*/ 39 h 55"/>
                <a:gd name="T26" fmla="*/ 484 w 111"/>
                <a:gd name="T27" fmla="*/ 54 h 55"/>
                <a:gd name="T28" fmla="*/ 499 w 111"/>
                <a:gd name="T29" fmla="*/ 63 h 55"/>
                <a:gd name="T30" fmla="*/ 499 w 111"/>
                <a:gd name="T31" fmla="*/ 73 h 55"/>
                <a:gd name="T32" fmla="*/ 509 w 111"/>
                <a:gd name="T33" fmla="*/ 78 h 55"/>
                <a:gd name="T34" fmla="*/ 509 w 111"/>
                <a:gd name="T35" fmla="*/ 83 h 55"/>
                <a:gd name="T36" fmla="*/ 504 w 111"/>
                <a:gd name="T37" fmla="*/ 93 h 55"/>
                <a:gd name="T38" fmla="*/ 509 w 111"/>
                <a:gd name="T39" fmla="*/ 102 h 55"/>
                <a:gd name="T40" fmla="*/ 514 w 111"/>
                <a:gd name="T41" fmla="*/ 117 h 55"/>
                <a:gd name="T42" fmla="*/ 520 w 111"/>
                <a:gd name="T43" fmla="*/ 122 h 55"/>
                <a:gd name="T44" fmla="*/ 520 w 111"/>
                <a:gd name="T45" fmla="*/ 127 h 55"/>
                <a:gd name="T46" fmla="*/ 520 w 111"/>
                <a:gd name="T47" fmla="*/ 136 h 55"/>
                <a:gd name="T48" fmla="*/ 530 w 111"/>
                <a:gd name="T49" fmla="*/ 141 h 55"/>
                <a:gd name="T50" fmla="*/ 535 w 111"/>
                <a:gd name="T51" fmla="*/ 146 h 55"/>
                <a:gd name="T52" fmla="*/ 530 w 111"/>
                <a:gd name="T53" fmla="*/ 156 h 55"/>
                <a:gd name="T54" fmla="*/ 530 w 111"/>
                <a:gd name="T55" fmla="*/ 166 h 55"/>
                <a:gd name="T56" fmla="*/ 540 w 111"/>
                <a:gd name="T57" fmla="*/ 171 h 55"/>
                <a:gd name="T58" fmla="*/ 540 w 111"/>
                <a:gd name="T59" fmla="*/ 180 h 55"/>
                <a:gd name="T60" fmla="*/ 535 w 111"/>
                <a:gd name="T61" fmla="*/ 185 h 55"/>
                <a:gd name="T62" fmla="*/ 540 w 111"/>
                <a:gd name="T63" fmla="*/ 190 h 55"/>
                <a:gd name="T64" fmla="*/ 545 w 111"/>
                <a:gd name="T65" fmla="*/ 200 h 55"/>
                <a:gd name="T66" fmla="*/ 540 w 111"/>
                <a:gd name="T67" fmla="*/ 205 h 55"/>
                <a:gd name="T68" fmla="*/ 545 w 111"/>
                <a:gd name="T69" fmla="*/ 214 h 55"/>
                <a:gd name="T70" fmla="*/ 545 w 111"/>
                <a:gd name="T71" fmla="*/ 219 h 55"/>
                <a:gd name="T72" fmla="*/ 550 w 111"/>
                <a:gd name="T73" fmla="*/ 224 h 55"/>
                <a:gd name="T74" fmla="*/ 556 w 111"/>
                <a:gd name="T75" fmla="*/ 234 h 55"/>
                <a:gd name="T76" fmla="*/ 561 w 111"/>
                <a:gd name="T77" fmla="*/ 244 h 55"/>
                <a:gd name="T78" fmla="*/ 571 w 111"/>
                <a:gd name="T79" fmla="*/ 253 h 55"/>
                <a:gd name="T80" fmla="*/ 571 w 111"/>
                <a:gd name="T81" fmla="*/ 258 h 55"/>
                <a:gd name="T82" fmla="*/ 571 w 111"/>
                <a:gd name="T83" fmla="*/ 263 h 55"/>
                <a:gd name="T84" fmla="*/ 571 w 111"/>
                <a:gd name="T85" fmla="*/ 268 h 55"/>
                <a:gd name="T86" fmla="*/ 129 w 111"/>
                <a:gd name="T87" fmla="*/ 258 h 55"/>
                <a:gd name="T88" fmla="*/ 134 w 111"/>
                <a:gd name="T89" fmla="*/ 175 h 55"/>
                <a:gd name="T90" fmla="*/ 0 w 111"/>
                <a:gd name="T91" fmla="*/ 166 h 55"/>
                <a:gd name="T92" fmla="*/ 0 w 111"/>
                <a:gd name="T93" fmla="*/ 166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46" name="Freeform 43"/>
            <p:cNvSpPr>
              <a:spLocks/>
            </p:cNvSpPr>
            <p:nvPr/>
          </p:nvSpPr>
          <p:spPr bwMode="auto">
            <a:xfrm>
              <a:off x="2848" y="2262"/>
              <a:ext cx="595" cy="293"/>
            </a:xfrm>
            <a:custGeom>
              <a:avLst/>
              <a:gdLst>
                <a:gd name="T0" fmla="*/ 72 w 116"/>
                <a:gd name="T1" fmla="*/ 5 h 60"/>
                <a:gd name="T2" fmla="*/ 0 w 116"/>
                <a:gd name="T3" fmla="*/ 44 h 60"/>
                <a:gd name="T4" fmla="*/ 205 w 116"/>
                <a:gd name="T5" fmla="*/ 215 h 60"/>
                <a:gd name="T6" fmla="*/ 215 w 116"/>
                <a:gd name="T7" fmla="*/ 220 h 60"/>
                <a:gd name="T8" fmla="*/ 231 w 116"/>
                <a:gd name="T9" fmla="*/ 234 h 60"/>
                <a:gd name="T10" fmla="*/ 246 w 116"/>
                <a:gd name="T11" fmla="*/ 230 h 60"/>
                <a:gd name="T12" fmla="*/ 256 w 116"/>
                <a:gd name="T13" fmla="*/ 234 h 60"/>
                <a:gd name="T14" fmla="*/ 262 w 116"/>
                <a:gd name="T15" fmla="*/ 244 h 60"/>
                <a:gd name="T16" fmla="*/ 282 w 116"/>
                <a:gd name="T17" fmla="*/ 249 h 60"/>
                <a:gd name="T18" fmla="*/ 292 w 116"/>
                <a:gd name="T19" fmla="*/ 254 h 60"/>
                <a:gd name="T20" fmla="*/ 303 w 116"/>
                <a:gd name="T21" fmla="*/ 249 h 60"/>
                <a:gd name="T22" fmla="*/ 313 w 116"/>
                <a:gd name="T23" fmla="*/ 259 h 60"/>
                <a:gd name="T24" fmla="*/ 333 w 116"/>
                <a:gd name="T25" fmla="*/ 259 h 60"/>
                <a:gd name="T26" fmla="*/ 344 w 116"/>
                <a:gd name="T27" fmla="*/ 269 h 60"/>
                <a:gd name="T28" fmla="*/ 349 w 116"/>
                <a:gd name="T29" fmla="*/ 278 h 60"/>
                <a:gd name="T30" fmla="*/ 364 w 116"/>
                <a:gd name="T31" fmla="*/ 273 h 60"/>
                <a:gd name="T32" fmla="*/ 385 w 116"/>
                <a:gd name="T33" fmla="*/ 283 h 60"/>
                <a:gd name="T34" fmla="*/ 395 w 116"/>
                <a:gd name="T35" fmla="*/ 278 h 60"/>
                <a:gd name="T36" fmla="*/ 405 w 116"/>
                <a:gd name="T37" fmla="*/ 278 h 60"/>
                <a:gd name="T38" fmla="*/ 405 w 116"/>
                <a:gd name="T39" fmla="*/ 293 h 60"/>
                <a:gd name="T40" fmla="*/ 410 w 116"/>
                <a:gd name="T41" fmla="*/ 283 h 60"/>
                <a:gd name="T42" fmla="*/ 421 w 116"/>
                <a:gd name="T43" fmla="*/ 273 h 60"/>
                <a:gd name="T44" fmla="*/ 426 w 116"/>
                <a:gd name="T45" fmla="*/ 278 h 60"/>
                <a:gd name="T46" fmla="*/ 436 w 116"/>
                <a:gd name="T47" fmla="*/ 283 h 60"/>
                <a:gd name="T48" fmla="*/ 446 w 116"/>
                <a:gd name="T49" fmla="*/ 278 h 60"/>
                <a:gd name="T50" fmla="*/ 446 w 116"/>
                <a:gd name="T51" fmla="*/ 283 h 60"/>
                <a:gd name="T52" fmla="*/ 462 w 116"/>
                <a:gd name="T53" fmla="*/ 293 h 60"/>
                <a:gd name="T54" fmla="*/ 477 w 116"/>
                <a:gd name="T55" fmla="*/ 283 h 60"/>
                <a:gd name="T56" fmla="*/ 508 w 116"/>
                <a:gd name="T57" fmla="*/ 273 h 60"/>
                <a:gd name="T58" fmla="*/ 518 w 116"/>
                <a:gd name="T59" fmla="*/ 273 h 60"/>
                <a:gd name="T60" fmla="*/ 544 w 116"/>
                <a:gd name="T61" fmla="*/ 273 h 60"/>
                <a:gd name="T62" fmla="*/ 580 w 116"/>
                <a:gd name="T63" fmla="*/ 288 h 60"/>
                <a:gd name="T64" fmla="*/ 590 w 116"/>
                <a:gd name="T65" fmla="*/ 293 h 60"/>
                <a:gd name="T66" fmla="*/ 595 w 116"/>
                <a:gd name="T67" fmla="*/ 151 h 60"/>
                <a:gd name="T68" fmla="*/ 585 w 116"/>
                <a:gd name="T69" fmla="*/ 1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47" name="Freeform 44"/>
            <p:cNvSpPr>
              <a:spLocks/>
            </p:cNvSpPr>
            <p:nvPr/>
          </p:nvSpPr>
          <p:spPr bwMode="auto">
            <a:xfrm>
              <a:off x="3296" y="1726"/>
              <a:ext cx="420" cy="263"/>
            </a:xfrm>
            <a:custGeom>
              <a:avLst/>
              <a:gdLst>
                <a:gd name="T0" fmla="*/ 338 w 82"/>
                <a:gd name="T1" fmla="*/ 0 h 54"/>
                <a:gd name="T2" fmla="*/ 348 w 82"/>
                <a:gd name="T3" fmla="*/ 19 h 54"/>
                <a:gd name="T4" fmla="*/ 343 w 82"/>
                <a:gd name="T5" fmla="*/ 29 h 54"/>
                <a:gd name="T6" fmla="*/ 353 w 82"/>
                <a:gd name="T7" fmla="*/ 63 h 54"/>
                <a:gd name="T8" fmla="*/ 379 w 82"/>
                <a:gd name="T9" fmla="*/ 78 h 54"/>
                <a:gd name="T10" fmla="*/ 384 w 82"/>
                <a:gd name="T11" fmla="*/ 88 h 54"/>
                <a:gd name="T12" fmla="*/ 400 w 82"/>
                <a:gd name="T13" fmla="*/ 102 h 54"/>
                <a:gd name="T14" fmla="*/ 420 w 82"/>
                <a:gd name="T15" fmla="*/ 127 h 54"/>
                <a:gd name="T16" fmla="*/ 410 w 82"/>
                <a:gd name="T17" fmla="*/ 141 h 54"/>
                <a:gd name="T18" fmla="*/ 410 w 82"/>
                <a:gd name="T19" fmla="*/ 151 h 54"/>
                <a:gd name="T20" fmla="*/ 384 w 82"/>
                <a:gd name="T21" fmla="*/ 166 h 54"/>
                <a:gd name="T22" fmla="*/ 369 w 82"/>
                <a:gd name="T23" fmla="*/ 170 h 54"/>
                <a:gd name="T24" fmla="*/ 359 w 82"/>
                <a:gd name="T25" fmla="*/ 185 h 54"/>
                <a:gd name="T26" fmla="*/ 369 w 82"/>
                <a:gd name="T27" fmla="*/ 200 h 54"/>
                <a:gd name="T28" fmla="*/ 369 w 82"/>
                <a:gd name="T29" fmla="*/ 214 h 54"/>
                <a:gd name="T30" fmla="*/ 348 w 82"/>
                <a:gd name="T31" fmla="*/ 244 h 54"/>
                <a:gd name="T32" fmla="*/ 343 w 82"/>
                <a:gd name="T33" fmla="*/ 258 h 54"/>
                <a:gd name="T34" fmla="*/ 323 w 82"/>
                <a:gd name="T35" fmla="*/ 244 h 54"/>
                <a:gd name="T36" fmla="*/ 56 w 82"/>
                <a:gd name="T37" fmla="*/ 248 h 54"/>
                <a:gd name="T38" fmla="*/ 56 w 82"/>
                <a:gd name="T39" fmla="*/ 234 h 54"/>
                <a:gd name="T40" fmla="*/ 46 w 82"/>
                <a:gd name="T41" fmla="*/ 219 h 54"/>
                <a:gd name="T42" fmla="*/ 51 w 82"/>
                <a:gd name="T43" fmla="*/ 205 h 54"/>
                <a:gd name="T44" fmla="*/ 41 w 82"/>
                <a:gd name="T45" fmla="*/ 190 h 54"/>
                <a:gd name="T46" fmla="*/ 41 w 82"/>
                <a:gd name="T47" fmla="*/ 175 h 54"/>
                <a:gd name="T48" fmla="*/ 31 w 82"/>
                <a:gd name="T49" fmla="*/ 161 h 54"/>
                <a:gd name="T50" fmla="*/ 26 w 82"/>
                <a:gd name="T51" fmla="*/ 151 h 54"/>
                <a:gd name="T52" fmla="*/ 15 w 82"/>
                <a:gd name="T53" fmla="*/ 127 h 54"/>
                <a:gd name="T54" fmla="*/ 20 w 82"/>
                <a:gd name="T55" fmla="*/ 112 h 54"/>
                <a:gd name="T56" fmla="*/ 10 w 82"/>
                <a:gd name="T57" fmla="*/ 97 h 54"/>
                <a:gd name="T58" fmla="*/ 10 w 82"/>
                <a:gd name="T59" fmla="*/ 88 h 54"/>
                <a:gd name="T60" fmla="*/ 10 w 82"/>
                <a:gd name="T61" fmla="*/ 58 h 54"/>
                <a:gd name="T62" fmla="*/ 10 w 82"/>
                <a:gd name="T63" fmla="*/ 49 h 54"/>
                <a:gd name="T64" fmla="*/ 5 w 82"/>
                <a:gd name="T65" fmla="*/ 29 h 54"/>
                <a:gd name="T66" fmla="*/ 5 w 82"/>
                <a:gd name="T67" fmla="*/ 15 h 54"/>
                <a:gd name="T68" fmla="*/ 10 w 82"/>
                <a:gd name="T69" fmla="*/ 10 h 54"/>
                <a:gd name="T70" fmla="*/ 10 w 82"/>
                <a:gd name="T71" fmla="*/ 1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48" name="Freeform 45"/>
            <p:cNvSpPr>
              <a:spLocks/>
            </p:cNvSpPr>
            <p:nvPr/>
          </p:nvSpPr>
          <p:spPr bwMode="auto">
            <a:xfrm>
              <a:off x="3353" y="1970"/>
              <a:ext cx="460" cy="380"/>
            </a:xfrm>
            <a:custGeom>
              <a:avLst/>
              <a:gdLst>
                <a:gd name="T0" fmla="*/ 388 w 90"/>
                <a:gd name="T1" fmla="*/ 336 h 78"/>
                <a:gd name="T2" fmla="*/ 394 w 90"/>
                <a:gd name="T3" fmla="*/ 346 h 78"/>
                <a:gd name="T4" fmla="*/ 394 w 90"/>
                <a:gd name="T5" fmla="*/ 361 h 78"/>
                <a:gd name="T6" fmla="*/ 378 w 90"/>
                <a:gd name="T7" fmla="*/ 375 h 78"/>
                <a:gd name="T8" fmla="*/ 424 w 90"/>
                <a:gd name="T9" fmla="*/ 380 h 78"/>
                <a:gd name="T10" fmla="*/ 424 w 90"/>
                <a:gd name="T11" fmla="*/ 361 h 78"/>
                <a:gd name="T12" fmla="*/ 434 w 90"/>
                <a:gd name="T13" fmla="*/ 336 h 78"/>
                <a:gd name="T14" fmla="*/ 450 w 90"/>
                <a:gd name="T15" fmla="*/ 326 h 78"/>
                <a:gd name="T16" fmla="*/ 455 w 90"/>
                <a:gd name="T17" fmla="*/ 326 h 78"/>
                <a:gd name="T18" fmla="*/ 460 w 90"/>
                <a:gd name="T19" fmla="*/ 297 h 78"/>
                <a:gd name="T20" fmla="*/ 455 w 90"/>
                <a:gd name="T21" fmla="*/ 292 h 78"/>
                <a:gd name="T22" fmla="*/ 450 w 90"/>
                <a:gd name="T23" fmla="*/ 287 h 78"/>
                <a:gd name="T24" fmla="*/ 445 w 90"/>
                <a:gd name="T25" fmla="*/ 292 h 78"/>
                <a:gd name="T26" fmla="*/ 429 w 90"/>
                <a:gd name="T27" fmla="*/ 273 h 78"/>
                <a:gd name="T28" fmla="*/ 434 w 90"/>
                <a:gd name="T29" fmla="*/ 263 h 78"/>
                <a:gd name="T30" fmla="*/ 429 w 90"/>
                <a:gd name="T31" fmla="*/ 253 h 78"/>
                <a:gd name="T32" fmla="*/ 404 w 90"/>
                <a:gd name="T33" fmla="*/ 224 h 78"/>
                <a:gd name="T34" fmla="*/ 378 w 90"/>
                <a:gd name="T35" fmla="*/ 209 h 78"/>
                <a:gd name="T36" fmla="*/ 363 w 90"/>
                <a:gd name="T37" fmla="*/ 185 h 78"/>
                <a:gd name="T38" fmla="*/ 378 w 90"/>
                <a:gd name="T39" fmla="*/ 166 h 78"/>
                <a:gd name="T40" fmla="*/ 378 w 90"/>
                <a:gd name="T41" fmla="*/ 146 h 78"/>
                <a:gd name="T42" fmla="*/ 358 w 90"/>
                <a:gd name="T43" fmla="*/ 132 h 78"/>
                <a:gd name="T44" fmla="*/ 348 w 90"/>
                <a:gd name="T45" fmla="*/ 141 h 78"/>
                <a:gd name="T46" fmla="*/ 332 w 90"/>
                <a:gd name="T47" fmla="*/ 107 h 78"/>
                <a:gd name="T48" fmla="*/ 307 w 90"/>
                <a:gd name="T49" fmla="*/ 88 h 78"/>
                <a:gd name="T50" fmla="*/ 286 w 90"/>
                <a:gd name="T51" fmla="*/ 63 h 78"/>
                <a:gd name="T52" fmla="*/ 281 w 90"/>
                <a:gd name="T53" fmla="*/ 29 h 78"/>
                <a:gd name="T54" fmla="*/ 281 w 90"/>
                <a:gd name="T55" fmla="*/ 19 h 78"/>
                <a:gd name="T56" fmla="*/ 0 w 90"/>
                <a:gd name="T57" fmla="*/ 10 h 78"/>
                <a:gd name="T58" fmla="*/ 10 w 90"/>
                <a:gd name="T59" fmla="*/ 24 h 78"/>
                <a:gd name="T60" fmla="*/ 26 w 90"/>
                <a:gd name="T61" fmla="*/ 44 h 78"/>
                <a:gd name="T62" fmla="*/ 26 w 90"/>
                <a:gd name="T63" fmla="*/ 54 h 78"/>
                <a:gd name="T64" fmla="*/ 56 w 90"/>
                <a:gd name="T65" fmla="*/ 78 h 78"/>
                <a:gd name="T66" fmla="*/ 46 w 90"/>
                <a:gd name="T67" fmla="*/ 97 h 78"/>
                <a:gd name="T68" fmla="*/ 56 w 90"/>
                <a:gd name="T69" fmla="*/ 107 h 78"/>
                <a:gd name="T70" fmla="*/ 66 w 90"/>
                <a:gd name="T71" fmla="*/ 127 h 78"/>
                <a:gd name="T72" fmla="*/ 77 w 90"/>
                <a:gd name="T73" fmla="*/ 132 h 78"/>
                <a:gd name="T74" fmla="*/ 82 w 90"/>
                <a:gd name="T75" fmla="*/ 35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49" name="Freeform 46"/>
            <p:cNvSpPr>
              <a:spLocks/>
            </p:cNvSpPr>
            <p:nvPr/>
          </p:nvSpPr>
          <p:spPr bwMode="auto">
            <a:xfrm>
              <a:off x="3787" y="2057"/>
              <a:ext cx="509" cy="249"/>
            </a:xfrm>
            <a:custGeom>
              <a:avLst/>
              <a:gdLst>
                <a:gd name="T0" fmla="*/ 103 w 99"/>
                <a:gd name="T1" fmla="*/ 239 h 51"/>
                <a:gd name="T2" fmla="*/ 98 w 99"/>
                <a:gd name="T3" fmla="*/ 229 h 51"/>
                <a:gd name="T4" fmla="*/ 113 w 99"/>
                <a:gd name="T5" fmla="*/ 229 h 51"/>
                <a:gd name="T6" fmla="*/ 411 w 99"/>
                <a:gd name="T7" fmla="*/ 200 h 51"/>
                <a:gd name="T8" fmla="*/ 437 w 99"/>
                <a:gd name="T9" fmla="*/ 186 h 51"/>
                <a:gd name="T10" fmla="*/ 458 w 99"/>
                <a:gd name="T11" fmla="*/ 171 h 51"/>
                <a:gd name="T12" fmla="*/ 458 w 99"/>
                <a:gd name="T13" fmla="*/ 161 h 51"/>
                <a:gd name="T14" fmla="*/ 463 w 99"/>
                <a:gd name="T15" fmla="*/ 151 h 51"/>
                <a:gd name="T16" fmla="*/ 509 w 99"/>
                <a:gd name="T17" fmla="*/ 112 h 51"/>
                <a:gd name="T18" fmla="*/ 504 w 99"/>
                <a:gd name="T19" fmla="*/ 107 h 51"/>
                <a:gd name="T20" fmla="*/ 499 w 99"/>
                <a:gd name="T21" fmla="*/ 103 h 51"/>
                <a:gd name="T22" fmla="*/ 488 w 99"/>
                <a:gd name="T23" fmla="*/ 98 h 51"/>
                <a:gd name="T24" fmla="*/ 483 w 99"/>
                <a:gd name="T25" fmla="*/ 98 h 51"/>
                <a:gd name="T26" fmla="*/ 463 w 99"/>
                <a:gd name="T27" fmla="*/ 68 h 51"/>
                <a:gd name="T28" fmla="*/ 458 w 99"/>
                <a:gd name="T29" fmla="*/ 59 h 51"/>
                <a:gd name="T30" fmla="*/ 458 w 99"/>
                <a:gd name="T31" fmla="*/ 39 h 51"/>
                <a:gd name="T32" fmla="*/ 447 w 99"/>
                <a:gd name="T33" fmla="*/ 34 h 51"/>
                <a:gd name="T34" fmla="*/ 432 w 99"/>
                <a:gd name="T35" fmla="*/ 20 h 51"/>
                <a:gd name="T36" fmla="*/ 422 w 99"/>
                <a:gd name="T37" fmla="*/ 20 h 51"/>
                <a:gd name="T38" fmla="*/ 416 w 99"/>
                <a:gd name="T39" fmla="*/ 29 h 51"/>
                <a:gd name="T40" fmla="*/ 401 w 99"/>
                <a:gd name="T41" fmla="*/ 29 h 51"/>
                <a:gd name="T42" fmla="*/ 386 w 99"/>
                <a:gd name="T43" fmla="*/ 29 h 51"/>
                <a:gd name="T44" fmla="*/ 365 w 99"/>
                <a:gd name="T45" fmla="*/ 24 h 51"/>
                <a:gd name="T46" fmla="*/ 339 w 99"/>
                <a:gd name="T47" fmla="*/ 20 h 51"/>
                <a:gd name="T48" fmla="*/ 324 w 99"/>
                <a:gd name="T49" fmla="*/ 0 h 51"/>
                <a:gd name="T50" fmla="*/ 314 w 99"/>
                <a:gd name="T51" fmla="*/ 5 h 51"/>
                <a:gd name="T52" fmla="*/ 298 w 99"/>
                <a:gd name="T53" fmla="*/ 0 h 51"/>
                <a:gd name="T54" fmla="*/ 298 w 99"/>
                <a:gd name="T55" fmla="*/ 10 h 51"/>
                <a:gd name="T56" fmla="*/ 298 w 99"/>
                <a:gd name="T57" fmla="*/ 29 h 51"/>
                <a:gd name="T58" fmla="*/ 283 w 99"/>
                <a:gd name="T59" fmla="*/ 39 h 51"/>
                <a:gd name="T60" fmla="*/ 262 w 99"/>
                <a:gd name="T61" fmla="*/ 39 h 51"/>
                <a:gd name="T62" fmla="*/ 237 w 99"/>
                <a:gd name="T63" fmla="*/ 88 h 51"/>
                <a:gd name="T64" fmla="*/ 216 w 99"/>
                <a:gd name="T65" fmla="*/ 103 h 51"/>
                <a:gd name="T66" fmla="*/ 201 w 99"/>
                <a:gd name="T67" fmla="*/ 93 h 51"/>
                <a:gd name="T68" fmla="*/ 190 w 99"/>
                <a:gd name="T69" fmla="*/ 117 h 51"/>
                <a:gd name="T70" fmla="*/ 180 w 99"/>
                <a:gd name="T71" fmla="*/ 117 h 51"/>
                <a:gd name="T72" fmla="*/ 165 w 99"/>
                <a:gd name="T73" fmla="*/ 112 h 51"/>
                <a:gd name="T74" fmla="*/ 154 w 99"/>
                <a:gd name="T75" fmla="*/ 127 h 51"/>
                <a:gd name="T76" fmla="*/ 134 w 99"/>
                <a:gd name="T77" fmla="*/ 117 h 51"/>
                <a:gd name="T78" fmla="*/ 103 w 99"/>
                <a:gd name="T79" fmla="*/ 122 h 51"/>
                <a:gd name="T80" fmla="*/ 103 w 99"/>
                <a:gd name="T81" fmla="*/ 132 h 51"/>
                <a:gd name="T82" fmla="*/ 93 w 99"/>
                <a:gd name="T83" fmla="*/ 132 h 51"/>
                <a:gd name="T84" fmla="*/ 93 w 99"/>
                <a:gd name="T85" fmla="*/ 132 h 51"/>
                <a:gd name="T86" fmla="*/ 87 w 99"/>
                <a:gd name="T87" fmla="*/ 146 h 51"/>
                <a:gd name="T88" fmla="*/ 87 w 99"/>
                <a:gd name="T89" fmla="*/ 146 h 51"/>
                <a:gd name="T90" fmla="*/ 93 w 99"/>
                <a:gd name="T91" fmla="*/ 161 h 51"/>
                <a:gd name="T92" fmla="*/ 62 w 99"/>
                <a:gd name="T93" fmla="*/ 166 h 51"/>
                <a:gd name="T94" fmla="*/ 67 w 99"/>
                <a:gd name="T95" fmla="*/ 195 h 51"/>
                <a:gd name="T96" fmla="*/ 51 w 99"/>
                <a:gd name="T97" fmla="*/ 190 h 51"/>
                <a:gd name="T98" fmla="*/ 31 w 99"/>
                <a:gd name="T99" fmla="*/ 186 h 51"/>
                <a:gd name="T100" fmla="*/ 21 w 99"/>
                <a:gd name="T101" fmla="*/ 205 h 51"/>
                <a:gd name="T102" fmla="*/ 21 w 99"/>
                <a:gd name="T103" fmla="*/ 205 h 51"/>
                <a:gd name="T104" fmla="*/ 26 w 99"/>
                <a:gd name="T105" fmla="*/ 215 h 51"/>
                <a:gd name="T106" fmla="*/ 15 w 99"/>
                <a:gd name="T107" fmla="*/ 239 h 51"/>
                <a:gd name="T108" fmla="*/ 5 w 99"/>
                <a:gd name="T109" fmla="*/ 239 h 51"/>
                <a:gd name="T110" fmla="*/ 0 w 99"/>
                <a:gd name="T111" fmla="*/ 249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50" name="Freeform 47"/>
            <p:cNvSpPr>
              <a:spLocks/>
            </p:cNvSpPr>
            <p:nvPr/>
          </p:nvSpPr>
          <p:spPr bwMode="auto">
            <a:xfrm>
              <a:off x="3742" y="2243"/>
              <a:ext cx="568" cy="190"/>
            </a:xfrm>
            <a:custGeom>
              <a:avLst/>
              <a:gdLst>
                <a:gd name="T0" fmla="*/ 568 w 111"/>
                <a:gd name="T1" fmla="*/ 0 h 39"/>
                <a:gd name="T2" fmla="*/ 455 w 111"/>
                <a:gd name="T3" fmla="*/ 15 h 39"/>
                <a:gd name="T4" fmla="*/ 445 w 111"/>
                <a:gd name="T5" fmla="*/ 19 h 39"/>
                <a:gd name="T6" fmla="*/ 159 w 111"/>
                <a:gd name="T7" fmla="*/ 44 h 39"/>
                <a:gd name="T8" fmla="*/ 159 w 111"/>
                <a:gd name="T9" fmla="*/ 39 h 39"/>
                <a:gd name="T10" fmla="*/ 143 w 111"/>
                <a:gd name="T11" fmla="*/ 44 h 39"/>
                <a:gd name="T12" fmla="*/ 148 w 111"/>
                <a:gd name="T13" fmla="*/ 49 h 39"/>
                <a:gd name="T14" fmla="*/ 148 w 111"/>
                <a:gd name="T15" fmla="*/ 54 h 39"/>
                <a:gd name="T16" fmla="*/ 46 w 111"/>
                <a:gd name="T17" fmla="*/ 63 h 39"/>
                <a:gd name="T18" fmla="*/ 41 w 111"/>
                <a:gd name="T19" fmla="*/ 73 h 39"/>
                <a:gd name="T20" fmla="*/ 36 w 111"/>
                <a:gd name="T21" fmla="*/ 88 h 39"/>
                <a:gd name="T22" fmla="*/ 41 w 111"/>
                <a:gd name="T23" fmla="*/ 93 h 39"/>
                <a:gd name="T24" fmla="*/ 36 w 111"/>
                <a:gd name="T25" fmla="*/ 107 h 39"/>
                <a:gd name="T26" fmla="*/ 36 w 111"/>
                <a:gd name="T27" fmla="*/ 107 h 39"/>
                <a:gd name="T28" fmla="*/ 36 w 111"/>
                <a:gd name="T29" fmla="*/ 112 h 39"/>
                <a:gd name="T30" fmla="*/ 31 w 111"/>
                <a:gd name="T31" fmla="*/ 122 h 39"/>
                <a:gd name="T32" fmla="*/ 26 w 111"/>
                <a:gd name="T33" fmla="*/ 127 h 39"/>
                <a:gd name="T34" fmla="*/ 20 w 111"/>
                <a:gd name="T35" fmla="*/ 146 h 39"/>
                <a:gd name="T36" fmla="*/ 10 w 111"/>
                <a:gd name="T37" fmla="*/ 156 h 39"/>
                <a:gd name="T38" fmla="*/ 10 w 111"/>
                <a:gd name="T39" fmla="*/ 171 h 39"/>
                <a:gd name="T40" fmla="*/ 10 w 111"/>
                <a:gd name="T41" fmla="*/ 185 h 39"/>
                <a:gd name="T42" fmla="*/ 10 w 111"/>
                <a:gd name="T43" fmla="*/ 185 h 39"/>
                <a:gd name="T44" fmla="*/ 0 w 111"/>
                <a:gd name="T45" fmla="*/ 190 h 39"/>
                <a:gd name="T46" fmla="*/ 148 w 111"/>
                <a:gd name="T47" fmla="*/ 180 h 39"/>
                <a:gd name="T48" fmla="*/ 333 w 111"/>
                <a:gd name="T49" fmla="*/ 166 h 39"/>
                <a:gd name="T50" fmla="*/ 399 w 111"/>
                <a:gd name="T51" fmla="*/ 156 h 39"/>
                <a:gd name="T52" fmla="*/ 404 w 111"/>
                <a:gd name="T53" fmla="*/ 136 h 39"/>
                <a:gd name="T54" fmla="*/ 409 w 111"/>
                <a:gd name="T55" fmla="*/ 136 h 39"/>
                <a:gd name="T56" fmla="*/ 409 w 111"/>
                <a:gd name="T57" fmla="*/ 136 h 39"/>
                <a:gd name="T58" fmla="*/ 414 w 111"/>
                <a:gd name="T59" fmla="*/ 132 h 39"/>
                <a:gd name="T60" fmla="*/ 420 w 111"/>
                <a:gd name="T61" fmla="*/ 127 h 39"/>
                <a:gd name="T62" fmla="*/ 414 w 111"/>
                <a:gd name="T63" fmla="*/ 122 h 39"/>
                <a:gd name="T64" fmla="*/ 420 w 111"/>
                <a:gd name="T65" fmla="*/ 117 h 39"/>
                <a:gd name="T66" fmla="*/ 425 w 111"/>
                <a:gd name="T67" fmla="*/ 112 h 39"/>
                <a:gd name="T68" fmla="*/ 440 w 111"/>
                <a:gd name="T69" fmla="*/ 107 h 39"/>
                <a:gd name="T70" fmla="*/ 455 w 111"/>
                <a:gd name="T71" fmla="*/ 102 h 39"/>
                <a:gd name="T72" fmla="*/ 471 w 111"/>
                <a:gd name="T73" fmla="*/ 88 h 39"/>
                <a:gd name="T74" fmla="*/ 476 w 111"/>
                <a:gd name="T75" fmla="*/ 88 h 39"/>
                <a:gd name="T76" fmla="*/ 486 w 111"/>
                <a:gd name="T77" fmla="*/ 78 h 39"/>
                <a:gd name="T78" fmla="*/ 491 w 111"/>
                <a:gd name="T79" fmla="*/ 68 h 39"/>
                <a:gd name="T80" fmla="*/ 491 w 111"/>
                <a:gd name="T81" fmla="*/ 68 h 39"/>
                <a:gd name="T82" fmla="*/ 496 w 111"/>
                <a:gd name="T83" fmla="*/ 68 h 39"/>
                <a:gd name="T84" fmla="*/ 501 w 111"/>
                <a:gd name="T85" fmla="*/ 68 h 39"/>
                <a:gd name="T86" fmla="*/ 501 w 111"/>
                <a:gd name="T87" fmla="*/ 63 h 39"/>
                <a:gd name="T88" fmla="*/ 507 w 111"/>
                <a:gd name="T89" fmla="*/ 58 h 39"/>
                <a:gd name="T90" fmla="*/ 507 w 111"/>
                <a:gd name="T91" fmla="*/ 58 h 39"/>
                <a:gd name="T92" fmla="*/ 512 w 111"/>
                <a:gd name="T93" fmla="*/ 63 h 39"/>
                <a:gd name="T94" fmla="*/ 517 w 111"/>
                <a:gd name="T95" fmla="*/ 58 h 39"/>
                <a:gd name="T96" fmla="*/ 517 w 111"/>
                <a:gd name="T97" fmla="*/ 58 h 39"/>
                <a:gd name="T98" fmla="*/ 527 w 111"/>
                <a:gd name="T99" fmla="*/ 49 h 39"/>
                <a:gd name="T100" fmla="*/ 532 w 111"/>
                <a:gd name="T101" fmla="*/ 49 h 39"/>
                <a:gd name="T102" fmla="*/ 542 w 111"/>
                <a:gd name="T103" fmla="*/ 49 h 39"/>
                <a:gd name="T104" fmla="*/ 558 w 111"/>
                <a:gd name="T105" fmla="*/ 29 h 39"/>
                <a:gd name="T106" fmla="*/ 563 w 111"/>
                <a:gd name="T107" fmla="*/ 24 h 39"/>
                <a:gd name="T108" fmla="*/ 568 w 111"/>
                <a:gd name="T109" fmla="*/ 19 h 39"/>
                <a:gd name="T110" fmla="*/ 568 w 111"/>
                <a:gd name="T111" fmla="*/ 15 h 39"/>
                <a:gd name="T112" fmla="*/ 568 w 111"/>
                <a:gd name="T113" fmla="*/ 5 h 39"/>
                <a:gd name="T114" fmla="*/ 568 w 111"/>
                <a:gd name="T115" fmla="*/ 0 h 39"/>
                <a:gd name="T116" fmla="*/ 56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51" name="Freeform 48"/>
            <p:cNvSpPr>
              <a:spLocks/>
            </p:cNvSpPr>
            <p:nvPr/>
          </p:nvSpPr>
          <p:spPr bwMode="auto">
            <a:xfrm>
              <a:off x="3890" y="2409"/>
              <a:ext cx="266" cy="404"/>
            </a:xfrm>
            <a:custGeom>
              <a:avLst/>
              <a:gdLst>
                <a:gd name="T0" fmla="*/ 0 w 52"/>
                <a:gd name="T1" fmla="*/ 15 h 83"/>
                <a:gd name="T2" fmla="*/ 5 w 52"/>
                <a:gd name="T3" fmla="*/ 24 h 83"/>
                <a:gd name="T4" fmla="*/ 0 w 52"/>
                <a:gd name="T5" fmla="*/ 268 h 83"/>
                <a:gd name="T6" fmla="*/ 0 w 52"/>
                <a:gd name="T7" fmla="*/ 277 h 83"/>
                <a:gd name="T8" fmla="*/ 15 w 52"/>
                <a:gd name="T9" fmla="*/ 399 h 83"/>
                <a:gd name="T10" fmla="*/ 20 w 52"/>
                <a:gd name="T11" fmla="*/ 399 h 83"/>
                <a:gd name="T12" fmla="*/ 26 w 52"/>
                <a:gd name="T13" fmla="*/ 394 h 83"/>
                <a:gd name="T14" fmla="*/ 36 w 52"/>
                <a:gd name="T15" fmla="*/ 399 h 83"/>
                <a:gd name="T16" fmla="*/ 41 w 52"/>
                <a:gd name="T17" fmla="*/ 394 h 83"/>
                <a:gd name="T18" fmla="*/ 41 w 52"/>
                <a:gd name="T19" fmla="*/ 375 h 83"/>
                <a:gd name="T20" fmla="*/ 46 w 52"/>
                <a:gd name="T21" fmla="*/ 365 h 83"/>
                <a:gd name="T22" fmla="*/ 51 w 52"/>
                <a:gd name="T23" fmla="*/ 375 h 83"/>
                <a:gd name="T24" fmla="*/ 51 w 52"/>
                <a:gd name="T25" fmla="*/ 380 h 83"/>
                <a:gd name="T26" fmla="*/ 56 w 52"/>
                <a:gd name="T27" fmla="*/ 389 h 83"/>
                <a:gd name="T28" fmla="*/ 67 w 52"/>
                <a:gd name="T29" fmla="*/ 404 h 83"/>
                <a:gd name="T30" fmla="*/ 72 w 52"/>
                <a:gd name="T31" fmla="*/ 404 h 83"/>
                <a:gd name="T32" fmla="*/ 77 w 52"/>
                <a:gd name="T33" fmla="*/ 404 h 83"/>
                <a:gd name="T34" fmla="*/ 87 w 52"/>
                <a:gd name="T35" fmla="*/ 394 h 83"/>
                <a:gd name="T36" fmla="*/ 87 w 52"/>
                <a:gd name="T37" fmla="*/ 394 h 83"/>
                <a:gd name="T38" fmla="*/ 92 w 52"/>
                <a:gd name="T39" fmla="*/ 389 h 83"/>
                <a:gd name="T40" fmla="*/ 92 w 52"/>
                <a:gd name="T41" fmla="*/ 389 h 83"/>
                <a:gd name="T42" fmla="*/ 92 w 52"/>
                <a:gd name="T43" fmla="*/ 385 h 83"/>
                <a:gd name="T44" fmla="*/ 87 w 52"/>
                <a:gd name="T45" fmla="*/ 385 h 83"/>
                <a:gd name="T46" fmla="*/ 87 w 52"/>
                <a:gd name="T47" fmla="*/ 380 h 83"/>
                <a:gd name="T48" fmla="*/ 92 w 52"/>
                <a:gd name="T49" fmla="*/ 375 h 83"/>
                <a:gd name="T50" fmla="*/ 92 w 52"/>
                <a:gd name="T51" fmla="*/ 370 h 83"/>
                <a:gd name="T52" fmla="*/ 82 w 52"/>
                <a:gd name="T53" fmla="*/ 365 h 83"/>
                <a:gd name="T54" fmla="*/ 82 w 52"/>
                <a:gd name="T55" fmla="*/ 365 h 83"/>
                <a:gd name="T56" fmla="*/ 77 w 52"/>
                <a:gd name="T57" fmla="*/ 365 h 83"/>
                <a:gd name="T58" fmla="*/ 72 w 52"/>
                <a:gd name="T59" fmla="*/ 355 h 83"/>
                <a:gd name="T60" fmla="*/ 72 w 52"/>
                <a:gd name="T61" fmla="*/ 350 h 83"/>
                <a:gd name="T62" fmla="*/ 72 w 52"/>
                <a:gd name="T63" fmla="*/ 346 h 83"/>
                <a:gd name="T64" fmla="*/ 72 w 52"/>
                <a:gd name="T65" fmla="*/ 346 h 83"/>
                <a:gd name="T66" fmla="*/ 72 w 52"/>
                <a:gd name="T67" fmla="*/ 341 h 83"/>
                <a:gd name="T68" fmla="*/ 266 w 52"/>
                <a:gd name="T69" fmla="*/ 321 h 83"/>
                <a:gd name="T70" fmla="*/ 266 w 52"/>
                <a:gd name="T71" fmla="*/ 316 h 83"/>
                <a:gd name="T72" fmla="*/ 256 w 52"/>
                <a:gd name="T73" fmla="*/ 307 h 83"/>
                <a:gd name="T74" fmla="*/ 256 w 52"/>
                <a:gd name="T75" fmla="*/ 282 h 83"/>
                <a:gd name="T76" fmla="*/ 246 w 52"/>
                <a:gd name="T77" fmla="*/ 268 h 83"/>
                <a:gd name="T78" fmla="*/ 246 w 52"/>
                <a:gd name="T79" fmla="*/ 253 h 83"/>
                <a:gd name="T80" fmla="*/ 251 w 52"/>
                <a:gd name="T81" fmla="*/ 243 h 83"/>
                <a:gd name="T82" fmla="*/ 251 w 52"/>
                <a:gd name="T83" fmla="*/ 229 h 83"/>
                <a:gd name="T84" fmla="*/ 256 w 52"/>
                <a:gd name="T85" fmla="*/ 219 h 83"/>
                <a:gd name="T86" fmla="*/ 261 w 52"/>
                <a:gd name="T87" fmla="*/ 219 h 83"/>
                <a:gd name="T88" fmla="*/ 251 w 52"/>
                <a:gd name="T89" fmla="*/ 214 h 83"/>
                <a:gd name="T90" fmla="*/ 256 w 52"/>
                <a:gd name="T91" fmla="*/ 204 h 83"/>
                <a:gd name="T92" fmla="*/ 251 w 52"/>
                <a:gd name="T93" fmla="*/ 200 h 83"/>
                <a:gd name="T94" fmla="*/ 246 w 52"/>
                <a:gd name="T95" fmla="*/ 195 h 83"/>
                <a:gd name="T96" fmla="*/ 240 w 52"/>
                <a:gd name="T97" fmla="*/ 190 h 83"/>
                <a:gd name="T98" fmla="*/ 235 w 52"/>
                <a:gd name="T99" fmla="*/ 180 h 83"/>
                <a:gd name="T100" fmla="*/ 230 w 52"/>
                <a:gd name="T101" fmla="*/ 175 h 83"/>
                <a:gd name="T102" fmla="*/ 184 w 52"/>
                <a:gd name="T103" fmla="*/ 0 h 83"/>
                <a:gd name="T104" fmla="*/ 0 w 52"/>
                <a:gd name="T105" fmla="*/ 15 h 83"/>
                <a:gd name="T106" fmla="*/ 0 w 52"/>
                <a:gd name="T107" fmla="*/ 1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52" name="Freeform 49"/>
            <p:cNvSpPr>
              <a:spLocks/>
            </p:cNvSpPr>
            <p:nvPr/>
          </p:nvSpPr>
          <p:spPr bwMode="auto">
            <a:xfrm>
              <a:off x="4141" y="2179"/>
              <a:ext cx="610" cy="249"/>
            </a:xfrm>
            <a:custGeom>
              <a:avLst/>
              <a:gdLst>
                <a:gd name="T0" fmla="*/ 10 w 119"/>
                <a:gd name="T1" fmla="*/ 200 h 51"/>
                <a:gd name="T2" fmla="*/ 21 w 119"/>
                <a:gd name="T3" fmla="*/ 190 h 51"/>
                <a:gd name="T4" fmla="*/ 26 w 119"/>
                <a:gd name="T5" fmla="*/ 176 h 51"/>
                <a:gd name="T6" fmla="*/ 72 w 119"/>
                <a:gd name="T7" fmla="*/ 151 h 51"/>
                <a:gd name="T8" fmla="*/ 92 w 119"/>
                <a:gd name="T9" fmla="*/ 132 h 51"/>
                <a:gd name="T10" fmla="*/ 103 w 119"/>
                <a:gd name="T11" fmla="*/ 132 h 51"/>
                <a:gd name="T12" fmla="*/ 108 w 119"/>
                <a:gd name="T13" fmla="*/ 122 h 51"/>
                <a:gd name="T14" fmla="*/ 118 w 119"/>
                <a:gd name="T15" fmla="*/ 122 h 51"/>
                <a:gd name="T16" fmla="*/ 144 w 119"/>
                <a:gd name="T17" fmla="*/ 112 h 51"/>
                <a:gd name="T18" fmla="*/ 169 w 119"/>
                <a:gd name="T19" fmla="*/ 83 h 51"/>
                <a:gd name="T20" fmla="*/ 169 w 119"/>
                <a:gd name="T21" fmla="*/ 63 h 51"/>
                <a:gd name="T22" fmla="*/ 190 w 119"/>
                <a:gd name="T23" fmla="*/ 63 h 51"/>
                <a:gd name="T24" fmla="*/ 215 w 119"/>
                <a:gd name="T25" fmla="*/ 59 h 51"/>
                <a:gd name="T26" fmla="*/ 579 w 119"/>
                <a:gd name="T27" fmla="*/ 5 h 51"/>
                <a:gd name="T28" fmla="*/ 584 w 119"/>
                <a:gd name="T29" fmla="*/ 10 h 51"/>
                <a:gd name="T30" fmla="*/ 595 w 119"/>
                <a:gd name="T31" fmla="*/ 24 h 51"/>
                <a:gd name="T32" fmla="*/ 595 w 119"/>
                <a:gd name="T33" fmla="*/ 29 h 51"/>
                <a:gd name="T34" fmla="*/ 584 w 119"/>
                <a:gd name="T35" fmla="*/ 24 h 51"/>
                <a:gd name="T36" fmla="*/ 579 w 119"/>
                <a:gd name="T37" fmla="*/ 29 h 51"/>
                <a:gd name="T38" fmla="*/ 559 w 119"/>
                <a:gd name="T39" fmla="*/ 39 h 51"/>
                <a:gd name="T40" fmla="*/ 538 w 119"/>
                <a:gd name="T41" fmla="*/ 54 h 51"/>
                <a:gd name="T42" fmla="*/ 543 w 119"/>
                <a:gd name="T43" fmla="*/ 59 h 51"/>
                <a:gd name="T44" fmla="*/ 574 w 119"/>
                <a:gd name="T45" fmla="*/ 44 h 51"/>
                <a:gd name="T46" fmla="*/ 584 w 119"/>
                <a:gd name="T47" fmla="*/ 54 h 51"/>
                <a:gd name="T48" fmla="*/ 589 w 119"/>
                <a:gd name="T49" fmla="*/ 54 h 51"/>
                <a:gd name="T50" fmla="*/ 605 w 119"/>
                <a:gd name="T51" fmla="*/ 44 h 51"/>
                <a:gd name="T52" fmla="*/ 610 w 119"/>
                <a:gd name="T53" fmla="*/ 68 h 51"/>
                <a:gd name="T54" fmla="*/ 600 w 119"/>
                <a:gd name="T55" fmla="*/ 83 h 51"/>
                <a:gd name="T56" fmla="*/ 584 w 119"/>
                <a:gd name="T57" fmla="*/ 93 h 51"/>
                <a:gd name="T58" fmla="*/ 564 w 119"/>
                <a:gd name="T59" fmla="*/ 98 h 51"/>
                <a:gd name="T60" fmla="*/ 559 w 119"/>
                <a:gd name="T61" fmla="*/ 93 h 51"/>
                <a:gd name="T62" fmla="*/ 554 w 119"/>
                <a:gd name="T63" fmla="*/ 88 h 51"/>
                <a:gd name="T64" fmla="*/ 554 w 119"/>
                <a:gd name="T65" fmla="*/ 103 h 51"/>
                <a:gd name="T66" fmla="*/ 559 w 119"/>
                <a:gd name="T67" fmla="*/ 107 h 51"/>
                <a:gd name="T68" fmla="*/ 564 w 119"/>
                <a:gd name="T69" fmla="*/ 117 h 51"/>
                <a:gd name="T70" fmla="*/ 538 w 119"/>
                <a:gd name="T71" fmla="*/ 132 h 51"/>
                <a:gd name="T72" fmla="*/ 538 w 119"/>
                <a:gd name="T73" fmla="*/ 142 h 51"/>
                <a:gd name="T74" fmla="*/ 574 w 119"/>
                <a:gd name="T75" fmla="*/ 132 h 51"/>
                <a:gd name="T76" fmla="*/ 584 w 119"/>
                <a:gd name="T77" fmla="*/ 132 h 51"/>
                <a:gd name="T78" fmla="*/ 559 w 119"/>
                <a:gd name="T79" fmla="*/ 156 h 51"/>
                <a:gd name="T80" fmla="*/ 528 w 119"/>
                <a:gd name="T81" fmla="*/ 176 h 51"/>
                <a:gd name="T82" fmla="*/ 523 w 119"/>
                <a:gd name="T83" fmla="*/ 181 h 51"/>
                <a:gd name="T84" fmla="*/ 492 w 119"/>
                <a:gd name="T85" fmla="*/ 215 h 51"/>
                <a:gd name="T86" fmla="*/ 477 w 119"/>
                <a:gd name="T87" fmla="*/ 244 h 51"/>
                <a:gd name="T88" fmla="*/ 354 w 119"/>
                <a:gd name="T89" fmla="*/ 190 h 51"/>
                <a:gd name="T90" fmla="*/ 256 w 119"/>
                <a:gd name="T91" fmla="*/ 176 h 51"/>
                <a:gd name="T92" fmla="*/ 251 w 119"/>
                <a:gd name="T93" fmla="*/ 176 h 51"/>
                <a:gd name="T94" fmla="*/ 154 w 119"/>
                <a:gd name="T95" fmla="*/ 181 h 51"/>
                <a:gd name="T96" fmla="*/ 133 w 119"/>
                <a:gd name="T97" fmla="*/ 195 h 51"/>
                <a:gd name="T98" fmla="*/ 0 w 119"/>
                <a:gd name="T99" fmla="*/ 220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53" name="Freeform 50"/>
            <p:cNvSpPr>
              <a:spLocks/>
            </p:cNvSpPr>
            <p:nvPr/>
          </p:nvSpPr>
          <p:spPr bwMode="auto">
            <a:xfrm>
              <a:off x="4243" y="1896"/>
              <a:ext cx="313" cy="293"/>
            </a:xfrm>
            <a:custGeom>
              <a:avLst/>
              <a:gdLst>
                <a:gd name="T0" fmla="*/ 103 w 61"/>
                <a:gd name="T1" fmla="*/ 0 h 60"/>
                <a:gd name="T2" fmla="*/ 103 w 61"/>
                <a:gd name="T3" fmla="*/ 15 h 60"/>
                <a:gd name="T4" fmla="*/ 108 w 61"/>
                <a:gd name="T5" fmla="*/ 24 h 60"/>
                <a:gd name="T6" fmla="*/ 97 w 61"/>
                <a:gd name="T7" fmla="*/ 63 h 60"/>
                <a:gd name="T8" fmla="*/ 97 w 61"/>
                <a:gd name="T9" fmla="*/ 73 h 60"/>
                <a:gd name="T10" fmla="*/ 92 w 61"/>
                <a:gd name="T11" fmla="*/ 93 h 60"/>
                <a:gd name="T12" fmla="*/ 77 w 61"/>
                <a:gd name="T13" fmla="*/ 107 h 60"/>
                <a:gd name="T14" fmla="*/ 67 w 61"/>
                <a:gd name="T15" fmla="*/ 112 h 60"/>
                <a:gd name="T16" fmla="*/ 56 w 61"/>
                <a:gd name="T17" fmla="*/ 117 h 60"/>
                <a:gd name="T18" fmla="*/ 51 w 61"/>
                <a:gd name="T19" fmla="*/ 127 h 60"/>
                <a:gd name="T20" fmla="*/ 46 w 61"/>
                <a:gd name="T21" fmla="*/ 147 h 60"/>
                <a:gd name="T22" fmla="*/ 31 w 61"/>
                <a:gd name="T23" fmla="*/ 147 h 60"/>
                <a:gd name="T24" fmla="*/ 21 w 61"/>
                <a:gd name="T25" fmla="*/ 166 h 60"/>
                <a:gd name="T26" fmla="*/ 21 w 61"/>
                <a:gd name="T27" fmla="*/ 186 h 60"/>
                <a:gd name="T28" fmla="*/ 10 w 61"/>
                <a:gd name="T29" fmla="*/ 200 h 60"/>
                <a:gd name="T30" fmla="*/ 0 w 61"/>
                <a:gd name="T31" fmla="*/ 210 h 60"/>
                <a:gd name="T32" fmla="*/ 0 w 61"/>
                <a:gd name="T33" fmla="*/ 225 h 60"/>
                <a:gd name="T34" fmla="*/ 15 w 61"/>
                <a:gd name="T35" fmla="*/ 249 h 60"/>
                <a:gd name="T36" fmla="*/ 31 w 61"/>
                <a:gd name="T37" fmla="*/ 264 h 60"/>
                <a:gd name="T38" fmla="*/ 41 w 61"/>
                <a:gd name="T39" fmla="*/ 264 h 60"/>
                <a:gd name="T40" fmla="*/ 41 w 61"/>
                <a:gd name="T41" fmla="*/ 269 h 60"/>
                <a:gd name="T42" fmla="*/ 51 w 61"/>
                <a:gd name="T43" fmla="*/ 269 h 60"/>
                <a:gd name="T44" fmla="*/ 51 w 61"/>
                <a:gd name="T45" fmla="*/ 278 h 60"/>
                <a:gd name="T46" fmla="*/ 77 w 61"/>
                <a:gd name="T47" fmla="*/ 293 h 60"/>
                <a:gd name="T48" fmla="*/ 92 w 61"/>
                <a:gd name="T49" fmla="*/ 288 h 60"/>
                <a:gd name="T50" fmla="*/ 97 w 61"/>
                <a:gd name="T51" fmla="*/ 278 h 60"/>
                <a:gd name="T52" fmla="*/ 108 w 61"/>
                <a:gd name="T53" fmla="*/ 288 h 60"/>
                <a:gd name="T54" fmla="*/ 128 w 61"/>
                <a:gd name="T55" fmla="*/ 278 h 60"/>
                <a:gd name="T56" fmla="*/ 133 w 61"/>
                <a:gd name="T57" fmla="*/ 269 h 60"/>
                <a:gd name="T58" fmla="*/ 154 w 61"/>
                <a:gd name="T59" fmla="*/ 259 h 60"/>
                <a:gd name="T60" fmla="*/ 169 w 61"/>
                <a:gd name="T61" fmla="*/ 249 h 60"/>
                <a:gd name="T62" fmla="*/ 169 w 61"/>
                <a:gd name="T63" fmla="*/ 234 h 60"/>
                <a:gd name="T64" fmla="*/ 195 w 61"/>
                <a:gd name="T65" fmla="*/ 156 h 60"/>
                <a:gd name="T66" fmla="*/ 205 w 61"/>
                <a:gd name="T67" fmla="*/ 161 h 60"/>
                <a:gd name="T68" fmla="*/ 210 w 61"/>
                <a:gd name="T69" fmla="*/ 171 h 60"/>
                <a:gd name="T70" fmla="*/ 226 w 61"/>
                <a:gd name="T71" fmla="*/ 156 h 60"/>
                <a:gd name="T72" fmla="*/ 236 w 61"/>
                <a:gd name="T73" fmla="*/ 132 h 60"/>
                <a:gd name="T74" fmla="*/ 251 w 61"/>
                <a:gd name="T75" fmla="*/ 122 h 60"/>
                <a:gd name="T76" fmla="*/ 262 w 61"/>
                <a:gd name="T77" fmla="*/ 112 h 60"/>
                <a:gd name="T78" fmla="*/ 267 w 61"/>
                <a:gd name="T79" fmla="*/ 98 h 60"/>
                <a:gd name="T80" fmla="*/ 267 w 61"/>
                <a:gd name="T81" fmla="*/ 93 h 60"/>
                <a:gd name="T82" fmla="*/ 267 w 61"/>
                <a:gd name="T83" fmla="*/ 73 h 60"/>
                <a:gd name="T84" fmla="*/ 303 w 61"/>
                <a:gd name="T85" fmla="*/ 93 h 60"/>
                <a:gd name="T86" fmla="*/ 308 w 61"/>
                <a:gd name="T87" fmla="*/ 93 h 60"/>
                <a:gd name="T88" fmla="*/ 303 w 61"/>
                <a:gd name="T89" fmla="*/ 63 h 60"/>
                <a:gd name="T90" fmla="*/ 298 w 61"/>
                <a:gd name="T91" fmla="*/ 54 h 60"/>
                <a:gd name="T92" fmla="*/ 287 w 61"/>
                <a:gd name="T93" fmla="*/ 54 h 60"/>
                <a:gd name="T94" fmla="*/ 262 w 61"/>
                <a:gd name="T95" fmla="*/ 59 h 60"/>
                <a:gd name="T96" fmla="*/ 251 w 61"/>
                <a:gd name="T97" fmla="*/ 68 h 60"/>
                <a:gd name="T98" fmla="*/ 236 w 61"/>
                <a:gd name="T99" fmla="*/ 63 h 60"/>
                <a:gd name="T100" fmla="*/ 231 w 61"/>
                <a:gd name="T101" fmla="*/ 73 h 60"/>
                <a:gd name="T102" fmla="*/ 216 w 61"/>
                <a:gd name="T103" fmla="*/ 83 h 60"/>
                <a:gd name="T104" fmla="*/ 200 w 61"/>
                <a:gd name="T105" fmla="*/ 98 h 60"/>
                <a:gd name="T106" fmla="*/ 185 w 61"/>
                <a:gd name="T107" fmla="*/ 63 h 60"/>
                <a:gd name="T108" fmla="*/ 108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54" name="Freeform 51"/>
            <p:cNvSpPr>
              <a:spLocks/>
            </p:cNvSpPr>
            <p:nvPr/>
          </p:nvSpPr>
          <p:spPr bwMode="auto">
            <a:xfrm>
              <a:off x="3433" y="2306"/>
              <a:ext cx="344" cy="302"/>
            </a:xfrm>
            <a:custGeom>
              <a:avLst/>
              <a:gdLst>
                <a:gd name="T0" fmla="*/ 0 w 67"/>
                <a:gd name="T1" fmla="*/ 15 h 62"/>
                <a:gd name="T2" fmla="*/ 308 w 67"/>
                <a:gd name="T3" fmla="*/ 0 h 62"/>
                <a:gd name="T4" fmla="*/ 308 w 67"/>
                <a:gd name="T5" fmla="*/ 5 h 62"/>
                <a:gd name="T6" fmla="*/ 313 w 67"/>
                <a:gd name="T7" fmla="*/ 10 h 62"/>
                <a:gd name="T8" fmla="*/ 318 w 67"/>
                <a:gd name="T9" fmla="*/ 15 h 62"/>
                <a:gd name="T10" fmla="*/ 313 w 67"/>
                <a:gd name="T11" fmla="*/ 24 h 62"/>
                <a:gd name="T12" fmla="*/ 308 w 67"/>
                <a:gd name="T13" fmla="*/ 29 h 62"/>
                <a:gd name="T14" fmla="*/ 298 w 67"/>
                <a:gd name="T15" fmla="*/ 39 h 62"/>
                <a:gd name="T16" fmla="*/ 298 w 67"/>
                <a:gd name="T17" fmla="*/ 44 h 62"/>
                <a:gd name="T18" fmla="*/ 344 w 67"/>
                <a:gd name="T19" fmla="*/ 44 h 62"/>
                <a:gd name="T20" fmla="*/ 344 w 67"/>
                <a:gd name="T21" fmla="*/ 44 h 62"/>
                <a:gd name="T22" fmla="*/ 344 w 67"/>
                <a:gd name="T23" fmla="*/ 49 h 62"/>
                <a:gd name="T24" fmla="*/ 339 w 67"/>
                <a:gd name="T25" fmla="*/ 58 h 62"/>
                <a:gd name="T26" fmla="*/ 334 w 67"/>
                <a:gd name="T27" fmla="*/ 63 h 62"/>
                <a:gd name="T28" fmla="*/ 329 w 67"/>
                <a:gd name="T29" fmla="*/ 83 h 62"/>
                <a:gd name="T30" fmla="*/ 318 w 67"/>
                <a:gd name="T31" fmla="*/ 93 h 62"/>
                <a:gd name="T32" fmla="*/ 318 w 67"/>
                <a:gd name="T33" fmla="*/ 107 h 62"/>
                <a:gd name="T34" fmla="*/ 318 w 67"/>
                <a:gd name="T35" fmla="*/ 122 h 62"/>
                <a:gd name="T36" fmla="*/ 318 w 67"/>
                <a:gd name="T37" fmla="*/ 122 h 62"/>
                <a:gd name="T38" fmla="*/ 308 w 67"/>
                <a:gd name="T39" fmla="*/ 127 h 62"/>
                <a:gd name="T40" fmla="*/ 308 w 67"/>
                <a:gd name="T41" fmla="*/ 132 h 62"/>
                <a:gd name="T42" fmla="*/ 293 w 67"/>
                <a:gd name="T43" fmla="*/ 141 h 62"/>
                <a:gd name="T44" fmla="*/ 293 w 67"/>
                <a:gd name="T45" fmla="*/ 156 h 62"/>
                <a:gd name="T46" fmla="*/ 293 w 67"/>
                <a:gd name="T47" fmla="*/ 170 h 62"/>
                <a:gd name="T48" fmla="*/ 288 w 67"/>
                <a:gd name="T49" fmla="*/ 175 h 62"/>
                <a:gd name="T50" fmla="*/ 277 w 67"/>
                <a:gd name="T51" fmla="*/ 185 h 62"/>
                <a:gd name="T52" fmla="*/ 267 w 67"/>
                <a:gd name="T53" fmla="*/ 195 h 62"/>
                <a:gd name="T54" fmla="*/ 262 w 67"/>
                <a:gd name="T55" fmla="*/ 200 h 62"/>
                <a:gd name="T56" fmla="*/ 262 w 67"/>
                <a:gd name="T57" fmla="*/ 209 h 62"/>
                <a:gd name="T58" fmla="*/ 257 w 67"/>
                <a:gd name="T59" fmla="*/ 219 h 62"/>
                <a:gd name="T60" fmla="*/ 257 w 67"/>
                <a:gd name="T61" fmla="*/ 224 h 62"/>
                <a:gd name="T62" fmla="*/ 252 w 67"/>
                <a:gd name="T63" fmla="*/ 239 h 62"/>
                <a:gd name="T64" fmla="*/ 246 w 67"/>
                <a:gd name="T65" fmla="*/ 248 h 62"/>
                <a:gd name="T66" fmla="*/ 252 w 67"/>
                <a:gd name="T67" fmla="*/ 263 h 62"/>
                <a:gd name="T68" fmla="*/ 257 w 67"/>
                <a:gd name="T69" fmla="*/ 268 h 62"/>
                <a:gd name="T70" fmla="*/ 257 w 67"/>
                <a:gd name="T71" fmla="*/ 278 h 62"/>
                <a:gd name="T72" fmla="*/ 257 w 67"/>
                <a:gd name="T73" fmla="*/ 278 h 62"/>
                <a:gd name="T74" fmla="*/ 257 w 67"/>
                <a:gd name="T75" fmla="*/ 283 h 62"/>
                <a:gd name="T76" fmla="*/ 257 w 67"/>
                <a:gd name="T77" fmla="*/ 283 h 62"/>
                <a:gd name="T78" fmla="*/ 252 w 67"/>
                <a:gd name="T79" fmla="*/ 292 h 62"/>
                <a:gd name="T80" fmla="*/ 257 w 67"/>
                <a:gd name="T81" fmla="*/ 297 h 62"/>
                <a:gd name="T82" fmla="*/ 41 w 67"/>
                <a:gd name="T83" fmla="*/ 302 h 62"/>
                <a:gd name="T84" fmla="*/ 41 w 67"/>
                <a:gd name="T85" fmla="*/ 258 h 62"/>
                <a:gd name="T86" fmla="*/ 31 w 67"/>
                <a:gd name="T87" fmla="*/ 253 h 62"/>
                <a:gd name="T88" fmla="*/ 21 w 67"/>
                <a:gd name="T89" fmla="*/ 258 h 62"/>
                <a:gd name="T90" fmla="*/ 21 w 67"/>
                <a:gd name="T91" fmla="*/ 258 h 62"/>
                <a:gd name="T92" fmla="*/ 10 w 67"/>
                <a:gd name="T93" fmla="*/ 248 h 62"/>
                <a:gd name="T94" fmla="*/ 10 w 67"/>
                <a:gd name="T95" fmla="*/ 107 h 62"/>
                <a:gd name="T96" fmla="*/ 0 w 67"/>
                <a:gd name="T97" fmla="*/ 15 h 62"/>
                <a:gd name="T98" fmla="*/ 0 w 67"/>
                <a:gd name="T99" fmla="*/ 15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55" name="Freeform 52"/>
            <p:cNvSpPr>
              <a:spLocks/>
            </p:cNvSpPr>
            <p:nvPr/>
          </p:nvSpPr>
          <p:spPr bwMode="auto">
            <a:xfrm>
              <a:off x="2552" y="2306"/>
              <a:ext cx="969" cy="898"/>
            </a:xfrm>
            <a:custGeom>
              <a:avLst/>
              <a:gdLst>
                <a:gd name="T0" fmla="*/ 877 w 189"/>
                <a:gd name="T1" fmla="*/ 244 h 184"/>
                <a:gd name="T2" fmla="*/ 815 w 189"/>
                <a:gd name="T3" fmla="*/ 229 h 184"/>
                <a:gd name="T4" fmla="*/ 774 w 189"/>
                <a:gd name="T5" fmla="*/ 239 h 184"/>
                <a:gd name="T6" fmla="*/ 743 w 189"/>
                <a:gd name="T7" fmla="*/ 239 h 184"/>
                <a:gd name="T8" fmla="*/ 733 w 189"/>
                <a:gd name="T9" fmla="*/ 239 h 184"/>
                <a:gd name="T10" fmla="*/ 718 w 189"/>
                <a:gd name="T11" fmla="*/ 229 h 184"/>
                <a:gd name="T12" fmla="*/ 702 w 189"/>
                <a:gd name="T13" fmla="*/ 249 h 184"/>
                <a:gd name="T14" fmla="*/ 692 w 189"/>
                <a:gd name="T15" fmla="*/ 234 h 184"/>
                <a:gd name="T16" fmla="*/ 661 w 189"/>
                <a:gd name="T17" fmla="*/ 229 h 184"/>
                <a:gd name="T18" fmla="*/ 641 w 189"/>
                <a:gd name="T19" fmla="*/ 225 h 184"/>
                <a:gd name="T20" fmla="*/ 610 w 189"/>
                <a:gd name="T21" fmla="*/ 215 h 184"/>
                <a:gd name="T22" fmla="*/ 590 w 189"/>
                <a:gd name="T23" fmla="*/ 210 h 184"/>
                <a:gd name="T24" fmla="*/ 559 w 189"/>
                <a:gd name="T25" fmla="*/ 200 h 184"/>
                <a:gd name="T26" fmla="*/ 543 w 189"/>
                <a:gd name="T27" fmla="*/ 185 h 184"/>
                <a:gd name="T28" fmla="*/ 513 w 189"/>
                <a:gd name="T29" fmla="*/ 176 h 184"/>
                <a:gd name="T30" fmla="*/ 297 w 189"/>
                <a:gd name="T31" fmla="*/ 0 h 184"/>
                <a:gd name="T32" fmla="*/ 0 w 189"/>
                <a:gd name="T33" fmla="*/ 351 h 184"/>
                <a:gd name="T34" fmla="*/ 5 w 189"/>
                <a:gd name="T35" fmla="*/ 366 h 184"/>
                <a:gd name="T36" fmla="*/ 26 w 189"/>
                <a:gd name="T37" fmla="*/ 395 h 184"/>
                <a:gd name="T38" fmla="*/ 118 w 189"/>
                <a:gd name="T39" fmla="*/ 483 h 184"/>
                <a:gd name="T40" fmla="*/ 128 w 189"/>
                <a:gd name="T41" fmla="*/ 508 h 184"/>
                <a:gd name="T42" fmla="*/ 195 w 189"/>
                <a:gd name="T43" fmla="*/ 600 h 184"/>
                <a:gd name="T44" fmla="*/ 251 w 189"/>
                <a:gd name="T45" fmla="*/ 610 h 184"/>
                <a:gd name="T46" fmla="*/ 287 w 189"/>
                <a:gd name="T47" fmla="*/ 556 h 184"/>
                <a:gd name="T48" fmla="*/ 308 w 189"/>
                <a:gd name="T49" fmla="*/ 551 h 184"/>
                <a:gd name="T50" fmla="*/ 344 w 189"/>
                <a:gd name="T51" fmla="*/ 561 h 184"/>
                <a:gd name="T52" fmla="*/ 385 w 189"/>
                <a:gd name="T53" fmla="*/ 581 h 184"/>
                <a:gd name="T54" fmla="*/ 395 w 189"/>
                <a:gd name="T55" fmla="*/ 591 h 184"/>
                <a:gd name="T56" fmla="*/ 426 w 189"/>
                <a:gd name="T57" fmla="*/ 630 h 184"/>
                <a:gd name="T58" fmla="*/ 482 w 189"/>
                <a:gd name="T59" fmla="*/ 727 h 184"/>
                <a:gd name="T60" fmla="*/ 513 w 189"/>
                <a:gd name="T61" fmla="*/ 756 h 184"/>
                <a:gd name="T62" fmla="*/ 523 w 189"/>
                <a:gd name="T63" fmla="*/ 805 h 184"/>
                <a:gd name="T64" fmla="*/ 569 w 189"/>
                <a:gd name="T65" fmla="*/ 859 h 184"/>
                <a:gd name="T66" fmla="*/ 646 w 189"/>
                <a:gd name="T67" fmla="*/ 883 h 184"/>
                <a:gd name="T68" fmla="*/ 692 w 189"/>
                <a:gd name="T69" fmla="*/ 888 h 184"/>
                <a:gd name="T70" fmla="*/ 687 w 189"/>
                <a:gd name="T71" fmla="*/ 878 h 184"/>
                <a:gd name="T72" fmla="*/ 672 w 189"/>
                <a:gd name="T73" fmla="*/ 791 h 184"/>
                <a:gd name="T74" fmla="*/ 667 w 189"/>
                <a:gd name="T75" fmla="*/ 781 h 184"/>
                <a:gd name="T76" fmla="*/ 682 w 189"/>
                <a:gd name="T77" fmla="*/ 747 h 184"/>
                <a:gd name="T78" fmla="*/ 687 w 189"/>
                <a:gd name="T79" fmla="*/ 737 h 184"/>
                <a:gd name="T80" fmla="*/ 702 w 189"/>
                <a:gd name="T81" fmla="*/ 708 h 184"/>
                <a:gd name="T82" fmla="*/ 713 w 189"/>
                <a:gd name="T83" fmla="*/ 708 h 184"/>
                <a:gd name="T84" fmla="*/ 723 w 189"/>
                <a:gd name="T85" fmla="*/ 693 h 184"/>
                <a:gd name="T86" fmla="*/ 733 w 189"/>
                <a:gd name="T87" fmla="*/ 693 h 184"/>
                <a:gd name="T88" fmla="*/ 754 w 189"/>
                <a:gd name="T89" fmla="*/ 683 h 184"/>
                <a:gd name="T90" fmla="*/ 764 w 189"/>
                <a:gd name="T91" fmla="*/ 664 h 184"/>
                <a:gd name="T92" fmla="*/ 769 w 189"/>
                <a:gd name="T93" fmla="*/ 674 h 184"/>
                <a:gd name="T94" fmla="*/ 846 w 189"/>
                <a:gd name="T95" fmla="*/ 634 h 184"/>
                <a:gd name="T96" fmla="*/ 861 w 189"/>
                <a:gd name="T97" fmla="*/ 591 h 184"/>
                <a:gd name="T98" fmla="*/ 877 w 189"/>
                <a:gd name="T99" fmla="*/ 586 h 184"/>
                <a:gd name="T100" fmla="*/ 928 w 189"/>
                <a:gd name="T101" fmla="*/ 581 h 184"/>
                <a:gd name="T102" fmla="*/ 943 w 189"/>
                <a:gd name="T103" fmla="*/ 571 h 184"/>
                <a:gd name="T104" fmla="*/ 948 w 189"/>
                <a:gd name="T105" fmla="*/ 556 h 184"/>
                <a:gd name="T106" fmla="*/ 954 w 189"/>
                <a:gd name="T107" fmla="*/ 517 h 184"/>
                <a:gd name="T108" fmla="*/ 964 w 189"/>
                <a:gd name="T109" fmla="*/ 493 h 184"/>
                <a:gd name="T110" fmla="*/ 959 w 189"/>
                <a:gd name="T111" fmla="*/ 444 h 184"/>
                <a:gd name="T112" fmla="*/ 948 w 189"/>
                <a:gd name="T113" fmla="*/ 429 h 184"/>
                <a:gd name="T114" fmla="*/ 943 w 189"/>
                <a:gd name="T115" fmla="*/ 400 h 184"/>
                <a:gd name="T116" fmla="*/ 923 w 189"/>
                <a:gd name="T117" fmla="*/ 259 h 184"/>
                <a:gd name="T118" fmla="*/ 892 w 189"/>
                <a:gd name="T119" fmla="*/ 249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56" name="Freeform 53"/>
            <p:cNvSpPr>
              <a:spLocks/>
            </p:cNvSpPr>
            <p:nvPr/>
          </p:nvSpPr>
          <p:spPr bwMode="auto">
            <a:xfrm>
              <a:off x="3474" y="2604"/>
              <a:ext cx="395" cy="322"/>
            </a:xfrm>
            <a:custGeom>
              <a:avLst/>
              <a:gdLst>
                <a:gd name="T0" fmla="*/ 210 w 77"/>
                <a:gd name="T1" fmla="*/ 5 h 66"/>
                <a:gd name="T2" fmla="*/ 226 w 77"/>
                <a:gd name="T3" fmla="*/ 49 h 66"/>
                <a:gd name="T4" fmla="*/ 221 w 77"/>
                <a:gd name="T5" fmla="*/ 63 h 66"/>
                <a:gd name="T6" fmla="*/ 205 w 77"/>
                <a:gd name="T7" fmla="*/ 107 h 66"/>
                <a:gd name="T8" fmla="*/ 328 w 77"/>
                <a:gd name="T9" fmla="*/ 161 h 66"/>
                <a:gd name="T10" fmla="*/ 328 w 77"/>
                <a:gd name="T11" fmla="*/ 195 h 66"/>
                <a:gd name="T12" fmla="*/ 323 w 77"/>
                <a:gd name="T13" fmla="*/ 220 h 66"/>
                <a:gd name="T14" fmla="*/ 298 w 77"/>
                <a:gd name="T15" fmla="*/ 215 h 66"/>
                <a:gd name="T16" fmla="*/ 287 w 77"/>
                <a:gd name="T17" fmla="*/ 239 h 66"/>
                <a:gd name="T18" fmla="*/ 318 w 77"/>
                <a:gd name="T19" fmla="*/ 234 h 66"/>
                <a:gd name="T20" fmla="*/ 339 w 77"/>
                <a:gd name="T21" fmla="*/ 229 h 66"/>
                <a:gd name="T22" fmla="*/ 328 w 77"/>
                <a:gd name="T23" fmla="*/ 239 h 66"/>
                <a:gd name="T24" fmla="*/ 339 w 77"/>
                <a:gd name="T25" fmla="*/ 249 h 66"/>
                <a:gd name="T26" fmla="*/ 364 w 77"/>
                <a:gd name="T27" fmla="*/ 229 h 66"/>
                <a:gd name="T28" fmla="*/ 380 w 77"/>
                <a:gd name="T29" fmla="*/ 234 h 66"/>
                <a:gd name="T30" fmla="*/ 374 w 77"/>
                <a:gd name="T31" fmla="*/ 249 h 66"/>
                <a:gd name="T32" fmla="*/ 349 w 77"/>
                <a:gd name="T33" fmla="*/ 273 h 66"/>
                <a:gd name="T34" fmla="*/ 364 w 77"/>
                <a:gd name="T35" fmla="*/ 293 h 66"/>
                <a:gd name="T36" fmla="*/ 395 w 77"/>
                <a:gd name="T37" fmla="*/ 317 h 66"/>
                <a:gd name="T38" fmla="*/ 364 w 77"/>
                <a:gd name="T39" fmla="*/ 307 h 66"/>
                <a:gd name="T40" fmla="*/ 328 w 77"/>
                <a:gd name="T41" fmla="*/ 288 h 66"/>
                <a:gd name="T42" fmla="*/ 313 w 77"/>
                <a:gd name="T43" fmla="*/ 302 h 66"/>
                <a:gd name="T44" fmla="*/ 308 w 77"/>
                <a:gd name="T45" fmla="*/ 317 h 66"/>
                <a:gd name="T46" fmla="*/ 292 w 77"/>
                <a:gd name="T47" fmla="*/ 307 h 66"/>
                <a:gd name="T48" fmla="*/ 277 w 77"/>
                <a:gd name="T49" fmla="*/ 307 h 66"/>
                <a:gd name="T50" fmla="*/ 251 w 77"/>
                <a:gd name="T51" fmla="*/ 312 h 66"/>
                <a:gd name="T52" fmla="*/ 210 w 77"/>
                <a:gd name="T53" fmla="*/ 288 h 66"/>
                <a:gd name="T54" fmla="*/ 195 w 77"/>
                <a:gd name="T55" fmla="*/ 278 h 66"/>
                <a:gd name="T56" fmla="*/ 190 w 77"/>
                <a:gd name="T57" fmla="*/ 273 h 66"/>
                <a:gd name="T58" fmla="*/ 174 w 77"/>
                <a:gd name="T59" fmla="*/ 268 h 66"/>
                <a:gd name="T60" fmla="*/ 169 w 77"/>
                <a:gd name="T61" fmla="*/ 263 h 66"/>
                <a:gd name="T62" fmla="*/ 159 w 77"/>
                <a:gd name="T63" fmla="*/ 283 h 66"/>
                <a:gd name="T64" fmla="*/ 77 w 77"/>
                <a:gd name="T65" fmla="*/ 273 h 66"/>
                <a:gd name="T66" fmla="*/ 21 w 77"/>
                <a:gd name="T67" fmla="*/ 268 h 66"/>
                <a:gd name="T68" fmla="*/ 26 w 77"/>
                <a:gd name="T69" fmla="*/ 259 h 66"/>
                <a:gd name="T70" fmla="*/ 31 w 77"/>
                <a:gd name="T71" fmla="*/ 224 h 66"/>
                <a:gd name="T72" fmla="*/ 31 w 77"/>
                <a:gd name="T73" fmla="*/ 205 h 66"/>
                <a:gd name="T74" fmla="*/ 46 w 77"/>
                <a:gd name="T75" fmla="*/ 181 h 66"/>
                <a:gd name="T76" fmla="*/ 36 w 77"/>
                <a:gd name="T77" fmla="*/ 146 h 66"/>
                <a:gd name="T78" fmla="*/ 31 w 77"/>
                <a:gd name="T79" fmla="*/ 137 h 66"/>
                <a:gd name="T80" fmla="*/ 21 w 77"/>
                <a:gd name="T81" fmla="*/ 122 h 66"/>
                <a:gd name="T82" fmla="*/ 5 w 77"/>
                <a:gd name="T83" fmla="*/ 93 h 66"/>
                <a:gd name="T84" fmla="*/ 0 w 77"/>
                <a:gd name="T85" fmla="*/ 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57" name="Freeform 54"/>
            <p:cNvSpPr>
              <a:spLocks/>
            </p:cNvSpPr>
            <p:nvPr/>
          </p:nvSpPr>
          <p:spPr bwMode="auto">
            <a:xfrm>
              <a:off x="3633" y="1799"/>
              <a:ext cx="277" cy="463"/>
            </a:xfrm>
            <a:custGeom>
              <a:avLst/>
              <a:gdLst>
                <a:gd name="T0" fmla="*/ 46 w 54"/>
                <a:gd name="T1" fmla="*/ 10 h 95"/>
                <a:gd name="T2" fmla="*/ 62 w 54"/>
                <a:gd name="T3" fmla="*/ 24 h 95"/>
                <a:gd name="T4" fmla="*/ 77 w 54"/>
                <a:gd name="T5" fmla="*/ 39 h 95"/>
                <a:gd name="T6" fmla="*/ 77 w 54"/>
                <a:gd name="T7" fmla="*/ 58 h 95"/>
                <a:gd name="T8" fmla="*/ 72 w 54"/>
                <a:gd name="T9" fmla="*/ 73 h 95"/>
                <a:gd name="T10" fmla="*/ 56 w 54"/>
                <a:gd name="T11" fmla="*/ 93 h 95"/>
                <a:gd name="T12" fmla="*/ 46 w 54"/>
                <a:gd name="T13" fmla="*/ 97 h 95"/>
                <a:gd name="T14" fmla="*/ 26 w 54"/>
                <a:gd name="T15" fmla="*/ 102 h 95"/>
                <a:gd name="T16" fmla="*/ 21 w 54"/>
                <a:gd name="T17" fmla="*/ 117 h 95"/>
                <a:gd name="T18" fmla="*/ 31 w 54"/>
                <a:gd name="T19" fmla="*/ 132 h 95"/>
                <a:gd name="T20" fmla="*/ 21 w 54"/>
                <a:gd name="T21" fmla="*/ 166 h 95"/>
                <a:gd name="T22" fmla="*/ 5 w 54"/>
                <a:gd name="T23" fmla="*/ 175 h 95"/>
                <a:gd name="T24" fmla="*/ 0 w 54"/>
                <a:gd name="T25" fmla="*/ 190 h 95"/>
                <a:gd name="T26" fmla="*/ 0 w 54"/>
                <a:gd name="T27" fmla="*/ 200 h 95"/>
                <a:gd name="T28" fmla="*/ 5 w 54"/>
                <a:gd name="T29" fmla="*/ 234 h 95"/>
                <a:gd name="T30" fmla="*/ 26 w 54"/>
                <a:gd name="T31" fmla="*/ 258 h 95"/>
                <a:gd name="T32" fmla="*/ 51 w 54"/>
                <a:gd name="T33" fmla="*/ 278 h 95"/>
                <a:gd name="T34" fmla="*/ 67 w 54"/>
                <a:gd name="T35" fmla="*/ 312 h 95"/>
                <a:gd name="T36" fmla="*/ 77 w 54"/>
                <a:gd name="T37" fmla="*/ 302 h 95"/>
                <a:gd name="T38" fmla="*/ 97 w 54"/>
                <a:gd name="T39" fmla="*/ 317 h 95"/>
                <a:gd name="T40" fmla="*/ 97 w 54"/>
                <a:gd name="T41" fmla="*/ 336 h 95"/>
                <a:gd name="T42" fmla="*/ 82 w 54"/>
                <a:gd name="T43" fmla="*/ 356 h 95"/>
                <a:gd name="T44" fmla="*/ 97 w 54"/>
                <a:gd name="T45" fmla="*/ 380 h 95"/>
                <a:gd name="T46" fmla="*/ 123 w 54"/>
                <a:gd name="T47" fmla="*/ 395 h 95"/>
                <a:gd name="T48" fmla="*/ 149 w 54"/>
                <a:gd name="T49" fmla="*/ 424 h 95"/>
                <a:gd name="T50" fmla="*/ 154 w 54"/>
                <a:gd name="T51" fmla="*/ 434 h 95"/>
                <a:gd name="T52" fmla="*/ 149 w 54"/>
                <a:gd name="T53" fmla="*/ 444 h 95"/>
                <a:gd name="T54" fmla="*/ 164 w 54"/>
                <a:gd name="T55" fmla="*/ 463 h 95"/>
                <a:gd name="T56" fmla="*/ 169 w 54"/>
                <a:gd name="T57" fmla="*/ 458 h 95"/>
                <a:gd name="T58" fmla="*/ 174 w 54"/>
                <a:gd name="T59" fmla="*/ 448 h 95"/>
                <a:gd name="T60" fmla="*/ 195 w 54"/>
                <a:gd name="T61" fmla="*/ 444 h 95"/>
                <a:gd name="T62" fmla="*/ 215 w 54"/>
                <a:gd name="T63" fmla="*/ 453 h 95"/>
                <a:gd name="T64" fmla="*/ 221 w 54"/>
                <a:gd name="T65" fmla="*/ 434 h 95"/>
                <a:gd name="T66" fmla="*/ 226 w 54"/>
                <a:gd name="T67" fmla="*/ 424 h 95"/>
                <a:gd name="T68" fmla="*/ 246 w 54"/>
                <a:gd name="T69" fmla="*/ 414 h 95"/>
                <a:gd name="T70" fmla="*/ 241 w 54"/>
                <a:gd name="T71" fmla="*/ 405 h 95"/>
                <a:gd name="T72" fmla="*/ 241 w 54"/>
                <a:gd name="T73" fmla="*/ 395 h 95"/>
                <a:gd name="T74" fmla="*/ 246 w 54"/>
                <a:gd name="T75" fmla="*/ 390 h 95"/>
                <a:gd name="T76" fmla="*/ 246 w 54"/>
                <a:gd name="T77" fmla="*/ 385 h 95"/>
                <a:gd name="T78" fmla="*/ 246 w 54"/>
                <a:gd name="T79" fmla="*/ 356 h 95"/>
                <a:gd name="T80" fmla="*/ 267 w 54"/>
                <a:gd name="T81" fmla="*/ 331 h 95"/>
                <a:gd name="T82" fmla="*/ 277 w 54"/>
                <a:gd name="T83" fmla="*/ 312 h 95"/>
                <a:gd name="T84" fmla="*/ 267 w 54"/>
                <a:gd name="T85" fmla="*/ 278 h 95"/>
                <a:gd name="T86" fmla="*/ 267 w 54"/>
                <a:gd name="T87" fmla="*/ 263 h 95"/>
                <a:gd name="T88" fmla="*/ 251 w 54"/>
                <a:gd name="T89" fmla="*/ 63 h 95"/>
                <a:gd name="T90" fmla="*/ 246 w 54"/>
                <a:gd name="T91" fmla="*/ 54 h 95"/>
                <a:gd name="T92" fmla="*/ 236 w 54"/>
                <a:gd name="T93" fmla="*/ 29 h 95"/>
                <a:gd name="T94" fmla="*/ 226 w 54"/>
                <a:gd name="T95" fmla="*/ 15 h 95"/>
                <a:gd name="T96" fmla="*/ 226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33858" name="Group 55"/>
            <p:cNvGrpSpPr>
              <a:grpSpLocks/>
            </p:cNvGrpSpPr>
            <p:nvPr/>
          </p:nvGrpSpPr>
          <p:grpSpPr bwMode="auto">
            <a:xfrm>
              <a:off x="3669" y="1384"/>
              <a:ext cx="523" cy="468"/>
              <a:chOff x="3562" y="1636"/>
              <a:chExt cx="497" cy="468"/>
            </a:xfrm>
          </p:grpSpPr>
          <p:sp>
            <p:nvSpPr>
              <p:cNvPr id="33862" name="Freeform 56"/>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63" name="Freeform 57"/>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3859" name="Freeform 58"/>
            <p:cNvSpPr>
              <a:spLocks/>
            </p:cNvSpPr>
            <p:nvPr/>
          </p:nvSpPr>
          <p:spPr bwMode="auto">
            <a:xfrm>
              <a:off x="3665" y="2423"/>
              <a:ext cx="240" cy="405"/>
            </a:xfrm>
            <a:custGeom>
              <a:avLst/>
              <a:gdLst>
                <a:gd name="T0" fmla="*/ 225 w 47"/>
                <a:gd name="T1" fmla="*/ 0 h 83"/>
                <a:gd name="T2" fmla="*/ 77 w 47"/>
                <a:gd name="T3" fmla="*/ 10 h 83"/>
                <a:gd name="T4" fmla="*/ 77 w 47"/>
                <a:gd name="T5" fmla="*/ 15 h 83"/>
                <a:gd name="T6" fmla="*/ 61 w 47"/>
                <a:gd name="T7" fmla="*/ 24 h 83"/>
                <a:gd name="T8" fmla="*/ 61 w 47"/>
                <a:gd name="T9" fmla="*/ 39 h 83"/>
                <a:gd name="T10" fmla="*/ 61 w 47"/>
                <a:gd name="T11" fmla="*/ 54 h 83"/>
                <a:gd name="T12" fmla="*/ 56 w 47"/>
                <a:gd name="T13" fmla="*/ 59 h 83"/>
                <a:gd name="T14" fmla="*/ 46 w 47"/>
                <a:gd name="T15" fmla="*/ 68 h 83"/>
                <a:gd name="T16" fmla="*/ 36 w 47"/>
                <a:gd name="T17" fmla="*/ 78 h 83"/>
                <a:gd name="T18" fmla="*/ 31 w 47"/>
                <a:gd name="T19" fmla="*/ 83 h 83"/>
                <a:gd name="T20" fmla="*/ 31 w 47"/>
                <a:gd name="T21" fmla="*/ 93 h 83"/>
                <a:gd name="T22" fmla="*/ 26 w 47"/>
                <a:gd name="T23" fmla="*/ 102 h 83"/>
                <a:gd name="T24" fmla="*/ 26 w 47"/>
                <a:gd name="T25" fmla="*/ 107 h 83"/>
                <a:gd name="T26" fmla="*/ 20 w 47"/>
                <a:gd name="T27" fmla="*/ 122 h 83"/>
                <a:gd name="T28" fmla="*/ 15 w 47"/>
                <a:gd name="T29" fmla="*/ 132 h 83"/>
                <a:gd name="T30" fmla="*/ 20 w 47"/>
                <a:gd name="T31" fmla="*/ 146 h 83"/>
                <a:gd name="T32" fmla="*/ 26 w 47"/>
                <a:gd name="T33" fmla="*/ 151 h 83"/>
                <a:gd name="T34" fmla="*/ 26 w 47"/>
                <a:gd name="T35" fmla="*/ 161 h 83"/>
                <a:gd name="T36" fmla="*/ 26 w 47"/>
                <a:gd name="T37" fmla="*/ 161 h 83"/>
                <a:gd name="T38" fmla="*/ 26 w 47"/>
                <a:gd name="T39" fmla="*/ 166 h 83"/>
                <a:gd name="T40" fmla="*/ 26 w 47"/>
                <a:gd name="T41" fmla="*/ 166 h 83"/>
                <a:gd name="T42" fmla="*/ 20 w 47"/>
                <a:gd name="T43" fmla="*/ 176 h 83"/>
                <a:gd name="T44" fmla="*/ 26 w 47"/>
                <a:gd name="T45" fmla="*/ 181 h 83"/>
                <a:gd name="T46" fmla="*/ 20 w 47"/>
                <a:gd name="T47" fmla="*/ 185 h 83"/>
                <a:gd name="T48" fmla="*/ 31 w 47"/>
                <a:gd name="T49" fmla="*/ 205 h 83"/>
                <a:gd name="T50" fmla="*/ 31 w 47"/>
                <a:gd name="T51" fmla="*/ 220 h 83"/>
                <a:gd name="T52" fmla="*/ 36 w 47"/>
                <a:gd name="T53" fmla="*/ 229 h 83"/>
                <a:gd name="T54" fmla="*/ 41 w 47"/>
                <a:gd name="T55" fmla="*/ 234 h 83"/>
                <a:gd name="T56" fmla="*/ 41 w 47"/>
                <a:gd name="T57" fmla="*/ 239 h 83"/>
                <a:gd name="T58" fmla="*/ 31 w 47"/>
                <a:gd name="T59" fmla="*/ 244 h 83"/>
                <a:gd name="T60" fmla="*/ 31 w 47"/>
                <a:gd name="T61" fmla="*/ 249 h 83"/>
                <a:gd name="T62" fmla="*/ 26 w 47"/>
                <a:gd name="T63" fmla="*/ 263 h 83"/>
                <a:gd name="T64" fmla="*/ 15 w 47"/>
                <a:gd name="T65" fmla="*/ 288 h 83"/>
                <a:gd name="T66" fmla="*/ 0 w 47"/>
                <a:gd name="T67" fmla="*/ 322 h 83"/>
                <a:gd name="T68" fmla="*/ 0 w 47"/>
                <a:gd name="T69" fmla="*/ 346 h 83"/>
                <a:gd name="T70" fmla="*/ 138 w 47"/>
                <a:gd name="T71" fmla="*/ 342 h 83"/>
                <a:gd name="T72" fmla="*/ 138 w 47"/>
                <a:gd name="T73" fmla="*/ 346 h 83"/>
                <a:gd name="T74" fmla="*/ 133 w 47"/>
                <a:gd name="T75" fmla="*/ 356 h 83"/>
                <a:gd name="T76" fmla="*/ 138 w 47"/>
                <a:gd name="T77" fmla="*/ 376 h 83"/>
                <a:gd name="T78" fmla="*/ 148 w 47"/>
                <a:gd name="T79" fmla="*/ 390 h 83"/>
                <a:gd name="T80" fmla="*/ 153 w 47"/>
                <a:gd name="T81" fmla="*/ 405 h 83"/>
                <a:gd name="T82" fmla="*/ 163 w 47"/>
                <a:gd name="T83" fmla="*/ 405 h 83"/>
                <a:gd name="T84" fmla="*/ 179 w 47"/>
                <a:gd name="T85" fmla="*/ 395 h 83"/>
                <a:gd name="T86" fmla="*/ 209 w 47"/>
                <a:gd name="T87" fmla="*/ 385 h 83"/>
                <a:gd name="T88" fmla="*/ 220 w 47"/>
                <a:gd name="T89" fmla="*/ 385 h 83"/>
                <a:gd name="T90" fmla="*/ 230 w 47"/>
                <a:gd name="T91" fmla="*/ 381 h 83"/>
                <a:gd name="T92" fmla="*/ 235 w 47"/>
                <a:gd name="T93" fmla="*/ 385 h 83"/>
                <a:gd name="T94" fmla="*/ 240 w 47"/>
                <a:gd name="T95" fmla="*/ 390 h 83"/>
                <a:gd name="T96" fmla="*/ 240 w 47"/>
                <a:gd name="T97" fmla="*/ 385 h 83"/>
                <a:gd name="T98" fmla="*/ 225 w 47"/>
                <a:gd name="T99" fmla="*/ 263 h 83"/>
                <a:gd name="T100" fmla="*/ 225 w 47"/>
                <a:gd name="T101" fmla="*/ 254 h 83"/>
                <a:gd name="T102" fmla="*/ 230 w 47"/>
                <a:gd name="T103" fmla="*/ 10 h 83"/>
                <a:gd name="T104" fmla="*/ 225 w 47"/>
                <a:gd name="T105" fmla="*/ 0 h 83"/>
                <a:gd name="T106" fmla="*/ 22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60" name="Freeform 59"/>
            <p:cNvSpPr>
              <a:spLocks/>
            </p:cNvSpPr>
            <p:nvPr/>
          </p:nvSpPr>
          <p:spPr bwMode="auto">
            <a:xfrm>
              <a:off x="4233" y="2350"/>
              <a:ext cx="353" cy="258"/>
            </a:xfrm>
            <a:custGeom>
              <a:avLst/>
              <a:gdLst>
                <a:gd name="T0" fmla="*/ 210 w 69"/>
                <a:gd name="T1" fmla="*/ 258 h 53"/>
                <a:gd name="T2" fmla="*/ 194 w 69"/>
                <a:gd name="T3" fmla="*/ 253 h 53"/>
                <a:gd name="T4" fmla="*/ 189 w 69"/>
                <a:gd name="T5" fmla="*/ 234 h 53"/>
                <a:gd name="T6" fmla="*/ 169 w 69"/>
                <a:gd name="T7" fmla="*/ 214 h 53"/>
                <a:gd name="T8" fmla="*/ 159 w 69"/>
                <a:gd name="T9" fmla="*/ 190 h 53"/>
                <a:gd name="T10" fmla="*/ 148 w 69"/>
                <a:gd name="T11" fmla="*/ 180 h 53"/>
                <a:gd name="T12" fmla="*/ 128 w 69"/>
                <a:gd name="T13" fmla="*/ 166 h 53"/>
                <a:gd name="T14" fmla="*/ 118 w 69"/>
                <a:gd name="T15" fmla="*/ 156 h 53"/>
                <a:gd name="T16" fmla="*/ 113 w 69"/>
                <a:gd name="T17" fmla="*/ 146 h 53"/>
                <a:gd name="T18" fmla="*/ 77 w 69"/>
                <a:gd name="T19" fmla="*/ 122 h 53"/>
                <a:gd name="T20" fmla="*/ 67 w 69"/>
                <a:gd name="T21" fmla="*/ 112 h 53"/>
                <a:gd name="T22" fmla="*/ 51 w 69"/>
                <a:gd name="T23" fmla="*/ 92 h 53"/>
                <a:gd name="T24" fmla="*/ 41 w 69"/>
                <a:gd name="T25" fmla="*/ 78 h 53"/>
                <a:gd name="T26" fmla="*/ 5 w 69"/>
                <a:gd name="T27" fmla="*/ 68 h 53"/>
                <a:gd name="T28" fmla="*/ 5 w 69"/>
                <a:gd name="T29" fmla="*/ 49 h 53"/>
                <a:gd name="T30" fmla="*/ 15 w 69"/>
                <a:gd name="T31" fmla="*/ 39 h 53"/>
                <a:gd name="T32" fmla="*/ 15 w 69"/>
                <a:gd name="T33" fmla="*/ 34 h 53"/>
                <a:gd name="T34" fmla="*/ 41 w 69"/>
                <a:gd name="T35" fmla="*/ 24 h 53"/>
                <a:gd name="T36" fmla="*/ 61 w 69"/>
                <a:gd name="T37" fmla="*/ 15 h 53"/>
                <a:gd name="T38" fmla="*/ 67 w 69"/>
                <a:gd name="T39" fmla="*/ 10 h 53"/>
                <a:gd name="T40" fmla="*/ 159 w 69"/>
                <a:gd name="T41" fmla="*/ 5 h 53"/>
                <a:gd name="T42" fmla="*/ 159 w 69"/>
                <a:gd name="T43" fmla="*/ 10 h 53"/>
                <a:gd name="T44" fmla="*/ 179 w 69"/>
                <a:gd name="T45" fmla="*/ 19 h 53"/>
                <a:gd name="T46" fmla="*/ 261 w 69"/>
                <a:gd name="T47" fmla="*/ 19 h 53"/>
                <a:gd name="T48" fmla="*/ 348 w 69"/>
                <a:gd name="T49" fmla="*/ 83 h 53"/>
                <a:gd name="T50" fmla="*/ 338 w 69"/>
                <a:gd name="T51" fmla="*/ 92 h 53"/>
                <a:gd name="T52" fmla="*/ 322 w 69"/>
                <a:gd name="T53" fmla="*/ 117 h 53"/>
                <a:gd name="T54" fmla="*/ 317 w 69"/>
                <a:gd name="T55" fmla="*/ 136 h 53"/>
                <a:gd name="T56" fmla="*/ 317 w 69"/>
                <a:gd name="T57" fmla="*/ 146 h 53"/>
                <a:gd name="T58" fmla="*/ 307 w 69"/>
                <a:gd name="T59" fmla="*/ 151 h 53"/>
                <a:gd name="T60" fmla="*/ 302 w 69"/>
                <a:gd name="T61" fmla="*/ 161 h 53"/>
                <a:gd name="T62" fmla="*/ 292 w 69"/>
                <a:gd name="T63" fmla="*/ 170 h 53"/>
                <a:gd name="T64" fmla="*/ 271 w 69"/>
                <a:gd name="T65" fmla="*/ 190 h 53"/>
                <a:gd name="T66" fmla="*/ 256 w 69"/>
                <a:gd name="T67" fmla="*/ 200 h 53"/>
                <a:gd name="T68" fmla="*/ 251 w 69"/>
                <a:gd name="T69" fmla="*/ 209 h 53"/>
                <a:gd name="T70" fmla="*/ 235 w 69"/>
                <a:gd name="T71" fmla="*/ 214 h 53"/>
                <a:gd name="T72" fmla="*/ 235 w 69"/>
                <a:gd name="T73" fmla="*/ 219 h 53"/>
                <a:gd name="T74" fmla="*/ 230 w 69"/>
                <a:gd name="T75" fmla="*/ 229 h 53"/>
                <a:gd name="T76" fmla="*/ 220 w 69"/>
                <a:gd name="T77" fmla="*/ 234 h 53"/>
                <a:gd name="T78" fmla="*/ 220 w 69"/>
                <a:gd name="T79" fmla="*/ 234 h 53"/>
                <a:gd name="T80" fmla="*/ 220 w 69"/>
                <a:gd name="T81" fmla="*/ 239 h 53"/>
                <a:gd name="T82" fmla="*/ 225 w 69"/>
                <a:gd name="T83" fmla="*/ 243 h 53"/>
                <a:gd name="T84" fmla="*/ 215 w 69"/>
                <a:gd name="T85" fmla="*/ 248 h 53"/>
                <a:gd name="T86" fmla="*/ 210 w 69"/>
                <a:gd name="T87" fmla="*/ 253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3861" name="Freeform 60"/>
            <p:cNvSpPr>
              <a:spLocks/>
            </p:cNvSpPr>
            <p:nvPr/>
          </p:nvSpPr>
          <p:spPr bwMode="auto">
            <a:xfrm>
              <a:off x="4074" y="2384"/>
              <a:ext cx="375" cy="376"/>
            </a:xfrm>
            <a:custGeom>
              <a:avLst/>
              <a:gdLst>
                <a:gd name="T0" fmla="*/ 46 w 73"/>
                <a:gd name="T1" fmla="*/ 200 h 77"/>
                <a:gd name="T2" fmla="*/ 57 w 73"/>
                <a:gd name="T3" fmla="*/ 215 h 77"/>
                <a:gd name="T4" fmla="*/ 67 w 73"/>
                <a:gd name="T5" fmla="*/ 225 h 77"/>
                <a:gd name="T6" fmla="*/ 67 w 73"/>
                <a:gd name="T7" fmla="*/ 239 h 77"/>
                <a:gd name="T8" fmla="*/ 72 w 73"/>
                <a:gd name="T9" fmla="*/ 244 h 77"/>
                <a:gd name="T10" fmla="*/ 67 w 73"/>
                <a:gd name="T11" fmla="*/ 269 h 77"/>
                <a:gd name="T12" fmla="*/ 62 w 73"/>
                <a:gd name="T13" fmla="*/ 293 h 77"/>
                <a:gd name="T14" fmla="*/ 72 w 73"/>
                <a:gd name="T15" fmla="*/ 332 h 77"/>
                <a:gd name="T16" fmla="*/ 82 w 73"/>
                <a:gd name="T17" fmla="*/ 347 h 77"/>
                <a:gd name="T18" fmla="*/ 87 w 73"/>
                <a:gd name="T19" fmla="*/ 361 h 77"/>
                <a:gd name="T20" fmla="*/ 92 w 73"/>
                <a:gd name="T21" fmla="*/ 371 h 77"/>
                <a:gd name="T22" fmla="*/ 298 w 73"/>
                <a:gd name="T23" fmla="*/ 371 h 77"/>
                <a:gd name="T24" fmla="*/ 308 w 73"/>
                <a:gd name="T25" fmla="*/ 376 h 77"/>
                <a:gd name="T26" fmla="*/ 303 w 73"/>
                <a:gd name="T27" fmla="*/ 347 h 77"/>
                <a:gd name="T28" fmla="*/ 308 w 73"/>
                <a:gd name="T29" fmla="*/ 337 h 77"/>
                <a:gd name="T30" fmla="*/ 329 w 73"/>
                <a:gd name="T31" fmla="*/ 337 h 77"/>
                <a:gd name="T32" fmla="*/ 344 w 73"/>
                <a:gd name="T33" fmla="*/ 337 h 77"/>
                <a:gd name="T34" fmla="*/ 344 w 73"/>
                <a:gd name="T35" fmla="*/ 317 h 77"/>
                <a:gd name="T36" fmla="*/ 344 w 73"/>
                <a:gd name="T37" fmla="*/ 303 h 77"/>
                <a:gd name="T38" fmla="*/ 354 w 73"/>
                <a:gd name="T39" fmla="*/ 259 h 77"/>
                <a:gd name="T40" fmla="*/ 365 w 73"/>
                <a:gd name="T41" fmla="*/ 234 h 77"/>
                <a:gd name="T42" fmla="*/ 375 w 73"/>
                <a:gd name="T43" fmla="*/ 230 h 77"/>
                <a:gd name="T44" fmla="*/ 375 w 73"/>
                <a:gd name="T45" fmla="*/ 225 h 77"/>
                <a:gd name="T46" fmla="*/ 370 w 73"/>
                <a:gd name="T47" fmla="*/ 225 h 77"/>
                <a:gd name="T48" fmla="*/ 354 w 73"/>
                <a:gd name="T49" fmla="*/ 220 h 77"/>
                <a:gd name="T50" fmla="*/ 349 w 73"/>
                <a:gd name="T51" fmla="*/ 200 h 77"/>
                <a:gd name="T52" fmla="*/ 329 w 73"/>
                <a:gd name="T53" fmla="*/ 181 h 77"/>
                <a:gd name="T54" fmla="*/ 318 w 73"/>
                <a:gd name="T55" fmla="*/ 156 h 77"/>
                <a:gd name="T56" fmla="*/ 308 w 73"/>
                <a:gd name="T57" fmla="*/ 146 h 77"/>
                <a:gd name="T58" fmla="*/ 288 w 73"/>
                <a:gd name="T59" fmla="*/ 132 h 77"/>
                <a:gd name="T60" fmla="*/ 277 w 73"/>
                <a:gd name="T61" fmla="*/ 122 h 77"/>
                <a:gd name="T62" fmla="*/ 272 w 73"/>
                <a:gd name="T63" fmla="*/ 112 h 77"/>
                <a:gd name="T64" fmla="*/ 236 w 73"/>
                <a:gd name="T65" fmla="*/ 88 h 77"/>
                <a:gd name="T66" fmla="*/ 226 w 73"/>
                <a:gd name="T67" fmla="*/ 78 h 77"/>
                <a:gd name="T68" fmla="*/ 211 w 73"/>
                <a:gd name="T69" fmla="*/ 59 h 77"/>
                <a:gd name="T70" fmla="*/ 200 w 73"/>
                <a:gd name="T71" fmla="*/ 44 h 77"/>
                <a:gd name="T72" fmla="*/ 164 w 73"/>
                <a:gd name="T73" fmla="*/ 34 h 77"/>
                <a:gd name="T74" fmla="*/ 164 w 73"/>
                <a:gd name="T75" fmla="*/ 15 h 77"/>
                <a:gd name="T76" fmla="*/ 175 w 73"/>
                <a:gd name="T77" fmla="*/ 5 h 77"/>
                <a:gd name="T78" fmla="*/ 175 w 73"/>
                <a:gd name="T79" fmla="*/ 0 h 77"/>
                <a:gd name="T80" fmla="*/ 0 w 73"/>
                <a:gd name="T81" fmla="*/ 24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3817" name="Freeform 61"/>
          <p:cNvSpPr>
            <a:spLocks/>
          </p:cNvSpPr>
          <p:nvPr/>
        </p:nvSpPr>
        <p:spPr bwMode="auto">
          <a:xfrm>
            <a:off x="6246813"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18" name="Freeform 62"/>
          <p:cNvSpPr>
            <a:spLocks/>
          </p:cNvSpPr>
          <p:nvPr/>
        </p:nvSpPr>
        <p:spPr bwMode="auto">
          <a:xfrm>
            <a:off x="6588125"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19" name="Freeform 63"/>
          <p:cNvSpPr>
            <a:spLocks/>
          </p:cNvSpPr>
          <p:nvPr/>
        </p:nvSpPr>
        <p:spPr bwMode="auto">
          <a:xfrm>
            <a:off x="6616700" y="2801938"/>
            <a:ext cx="138113" cy="325437"/>
          </a:xfrm>
          <a:custGeom>
            <a:avLst/>
            <a:gdLst>
              <a:gd name="T0" fmla="*/ 0 w 19"/>
              <a:gd name="T1" fmla="*/ 240203 h 42"/>
              <a:gd name="T2" fmla="*/ 0 w 19"/>
              <a:gd name="T3" fmla="*/ 247952 h 42"/>
              <a:gd name="T4" fmla="*/ 14538 w 19"/>
              <a:gd name="T5" fmla="*/ 263449 h 42"/>
              <a:gd name="T6" fmla="*/ 43615 w 19"/>
              <a:gd name="T7" fmla="*/ 286695 h 42"/>
              <a:gd name="T8" fmla="*/ 65422 w 19"/>
              <a:gd name="T9" fmla="*/ 294443 h 42"/>
              <a:gd name="T10" fmla="*/ 72691 w 19"/>
              <a:gd name="T11" fmla="*/ 309940 h 42"/>
              <a:gd name="T12" fmla="*/ 79960 w 19"/>
              <a:gd name="T13" fmla="*/ 325437 h 42"/>
              <a:gd name="T14" fmla="*/ 94498 w 19"/>
              <a:gd name="T15" fmla="*/ 302192 h 42"/>
              <a:gd name="T16" fmla="*/ 101767 w 19"/>
              <a:gd name="T17" fmla="*/ 271198 h 42"/>
              <a:gd name="T18" fmla="*/ 123575 w 19"/>
              <a:gd name="T19" fmla="*/ 232455 h 42"/>
              <a:gd name="T20" fmla="*/ 138113 w 19"/>
              <a:gd name="T21" fmla="*/ 201461 h 42"/>
              <a:gd name="T22" fmla="*/ 130844 w 19"/>
              <a:gd name="T23" fmla="*/ 147222 h 42"/>
              <a:gd name="T24" fmla="*/ 123575 w 19"/>
              <a:gd name="T25" fmla="*/ 100730 h 42"/>
              <a:gd name="T26" fmla="*/ 101767 w 19"/>
              <a:gd name="T27" fmla="*/ 108479 h 42"/>
              <a:gd name="T28" fmla="*/ 94498 w 19"/>
              <a:gd name="T29" fmla="*/ 108479 h 42"/>
              <a:gd name="T30" fmla="*/ 87229 w 19"/>
              <a:gd name="T31" fmla="*/ 108479 h 42"/>
              <a:gd name="T32" fmla="*/ 94498 w 19"/>
              <a:gd name="T33" fmla="*/ 85233 h 42"/>
              <a:gd name="T34" fmla="*/ 101767 w 19"/>
              <a:gd name="T35" fmla="*/ 85233 h 42"/>
              <a:gd name="T36" fmla="*/ 109037 w 19"/>
              <a:gd name="T37" fmla="*/ 61988 h 42"/>
              <a:gd name="T38" fmla="*/ 116306 w 19"/>
              <a:gd name="T39" fmla="*/ 46491 h 42"/>
              <a:gd name="T40" fmla="*/ 29076 w 19"/>
              <a:gd name="T41" fmla="*/ 0 h 42"/>
              <a:gd name="T42" fmla="*/ 21807 w 19"/>
              <a:gd name="T43" fmla="*/ 15497 h 42"/>
              <a:gd name="T44" fmla="*/ 14538 w 19"/>
              <a:gd name="T45" fmla="*/ 46491 h 42"/>
              <a:gd name="T46" fmla="*/ 0 w 19"/>
              <a:gd name="T47" fmla="*/ 61988 h 42"/>
              <a:gd name="T48" fmla="*/ 7269 w 19"/>
              <a:gd name="T49" fmla="*/ 69737 h 42"/>
              <a:gd name="T50" fmla="*/ 7269 w 19"/>
              <a:gd name="T51" fmla="*/ 85233 h 42"/>
              <a:gd name="T52" fmla="*/ 7269 w 19"/>
              <a:gd name="T53" fmla="*/ 116227 h 42"/>
              <a:gd name="T54" fmla="*/ 21807 w 19"/>
              <a:gd name="T55" fmla="*/ 131725 h 42"/>
              <a:gd name="T56" fmla="*/ 36346 w 19"/>
              <a:gd name="T57" fmla="*/ 139473 h 42"/>
              <a:gd name="T58" fmla="*/ 50884 w 19"/>
              <a:gd name="T59" fmla="*/ 147222 h 42"/>
              <a:gd name="T60" fmla="*/ 65422 w 19"/>
              <a:gd name="T61" fmla="*/ 162719 h 42"/>
              <a:gd name="T62" fmla="*/ 29076 w 19"/>
              <a:gd name="T63" fmla="*/ 185964 h 42"/>
              <a:gd name="T64" fmla="*/ 7269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20" name="Freeform 64"/>
          <p:cNvSpPr>
            <a:spLocks/>
          </p:cNvSpPr>
          <p:nvPr/>
        </p:nvSpPr>
        <p:spPr bwMode="auto">
          <a:xfrm>
            <a:off x="6738938"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3821" name="Freeform 65"/>
          <p:cNvSpPr>
            <a:spLocks/>
          </p:cNvSpPr>
          <p:nvPr/>
        </p:nvSpPr>
        <p:spPr bwMode="auto">
          <a:xfrm>
            <a:off x="6732588"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6487EB"/>
          </a:solidFill>
          <a:ln w="12700" cmpd="sng">
            <a:solidFill>
              <a:schemeClr val="tx1"/>
            </a:solidFill>
            <a:prstDash val="solid"/>
            <a:round/>
            <a:headEnd/>
            <a:tailEnd/>
          </a:ln>
        </p:spPr>
        <p:txBody>
          <a:bodyPr/>
          <a:lstStyle/>
          <a:p>
            <a:endParaRPr lang="en-US"/>
          </a:p>
        </p:txBody>
      </p:sp>
      <p:sp>
        <p:nvSpPr>
          <p:cNvPr id="33822" name="Freeform 66"/>
          <p:cNvSpPr>
            <a:spLocks/>
          </p:cNvSpPr>
          <p:nvPr/>
        </p:nvSpPr>
        <p:spPr bwMode="auto">
          <a:xfrm>
            <a:off x="6884988"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23" name="Freeform 67"/>
          <p:cNvSpPr>
            <a:spLocks/>
          </p:cNvSpPr>
          <p:nvPr/>
        </p:nvSpPr>
        <p:spPr bwMode="auto">
          <a:xfrm>
            <a:off x="6789738"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3824" name="Freeform 68"/>
          <p:cNvSpPr>
            <a:spLocks/>
          </p:cNvSpPr>
          <p:nvPr/>
        </p:nvSpPr>
        <p:spPr bwMode="auto">
          <a:xfrm>
            <a:off x="6840538"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3825" name="Group 69"/>
          <p:cNvGrpSpPr>
            <a:grpSpLocks/>
          </p:cNvGrpSpPr>
          <p:nvPr/>
        </p:nvGrpSpPr>
        <p:grpSpPr bwMode="auto">
          <a:xfrm>
            <a:off x="2876550" y="4635500"/>
            <a:ext cx="858838" cy="588963"/>
            <a:chOff x="1991" y="3321"/>
            <a:chExt cx="361" cy="231"/>
          </a:xfrm>
        </p:grpSpPr>
        <p:sp>
          <p:nvSpPr>
            <p:cNvPr id="33836" name="Freeform 70"/>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37" name="Freeform 71"/>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38" name="Freeform 72"/>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39" name="Freeform 73"/>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40" name="Freeform 74"/>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41" name="Freeform 75"/>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42" name="Freeform 76"/>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3843" name="Freeform 77"/>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33826" name="Rectangle 78"/>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1999</a:t>
            </a:r>
          </a:p>
        </p:txBody>
      </p:sp>
      <p:sp>
        <p:nvSpPr>
          <p:cNvPr id="33827" name="Text Box 79"/>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33828" name="Group 80"/>
          <p:cNvGrpSpPr>
            <a:grpSpLocks/>
          </p:cNvGrpSpPr>
          <p:nvPr/>
        </p:nvGrpSpPr>
        <p:grpSpPr bwMode="auto">
          <a:xfrm>
            <a:off x="304800" y="5867400"/>
            <a:ext cx="6767513" cy="352425"/>
            <a:chOff x="192" y="3696"/>
            <a:chExt cx="4263" cy="222"/>
          </a:xfrm>
        </p:grpSpPr>
        <p:sp>
          <p:nvSpPr>
            <p:cNvPr id="33829" name="Text Box 81"/>
            <p:cNvSpPr txBox="1">
              <a:spLocks noChangeArrowheads="1"/>
            </p:cNvSpPr>
            <p:nvPr/>
          </p:nvSpPr>
          <p:spPr bwMode="auto">
            <a:xfrm>
              <a:off x="382" y="3696"/>
              <a:ext cx="3992"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	         15%–19%          ≥20</a:t>
              </a:r>
            </a:p>
          </p:txBody>
        </p:sp>
        <p:sp>
          <p:nvSpPr>
            <p:cNvPr id="33830" name="Rectangle 82"/>
            <p:cNvSpPr>
              <a:spLocks noChangeArrowheads="1"/>
            </p:cNvSpPr>
            <p:nvPr/>
          </p:nvSpPr>
          <p:spPr bwMode="auto">
            <a:xfrm>
              <a:off x="253" y="3729"/>
              <a:ext cx="153"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3831" name="Rectangle 83"/>
            <p:cNvSpPr>
              <a:spLocks noChangeArrowheads="1"/>
            </p:cNvSpPr>
            <p:nvPr/>
          </p:nvSpPr>
          <p:spPr bwMode="auto">
            <a:xfrm>
              <a:off x="1087" y="3735"/>
              <a:ext cx="153"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33832" name="Rectangle 84"/>
            <p:cNvSpPr>
              <a:spLocks noChangeArrowheads="1"/>
            </p:cNvSpPr>
            <p:nvPr/>
          </p:nvSpPr>
          <p:spPr bwMode="auto">
            <a:xfrm>
              <a:off x="1880" y="3734"/>
              <a:ext cx="154"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33833" name="Rectangle 85"/>
            <p:cNvSpPr>
              <a:spLocks noChangeArrowheads="1"/>
            </p:cNvSpPr>
            <p:nvPr/>
          </p:nvSpPr>
          <p:spPr bwMode="auto">
            <a:xfrm>
              <a:off x="2894" y="3732"/>
              <a:ext cx="154"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33834" name="Rectangle 86"/>
            <p:cNvSpPr>
              <a:spLocks noChangeArrowheads="1"/>
            </p:cNvSpPr>
            <p:nvPr/>
          </p:nvSpPr>
          <p:spPr bwMode="auto">
            <a:xfrm>
              <a:off x="3880" y="3730"/>
              <a:ext cx="153" cy="148"/>
            </a:xfrm>
            <a:prstGeom prst="rect">
              <a:avLst/>
            </a:prstGeom>
            <a:solidFill>
              <a:srgbClr val="FFCE85"/>
            </a:solidFill>
            <a:ln w="9525">
              <a:solidFill>
                <a:schemeClr val="tx1"/>
              </a:solidFill>
              <a:miter lim="800000"/>
              <a:headEnd/>
              <a:tailEnd/>
            </a:ln>
          </p:spPr>
          <p:txBody>
            <a:bodyPr wrap="none" anchor="ctr"/>
            <a:lstStyle/>
            <a:p>
              <a:endParaRPr lang="en-US"/>
            </a:p>
          </p:txBody>
        </p:sp>
        <p:sp>
          <p:nvSpPr>
            <p:cNvPr id="33835" name="Rectangle 87"/>
            <p:cNvSpPr>
              <a:spLocks noChangeArrowheads="1"/>
            </p:cNvSpPr>
            <p:nvPr/>
          </p:nvSpPr>
          <p:spPr bwMode="auto">
            <a:xfrm>
              <a:off x="192" y="3697"/>
              <a:ext cx="426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Freeform 2"/>
          <p:cNvSpPr>
            <a:spLocks/>
          </p:cNvSpPr>
          <p:nvPr/>
        </p:nvSpPr>
        <p:spPr bwMode="auto">
          <a:xfrm>
            <a:off x="4002088" y="2003425"/>
            <a:ext cx="642937" cy="427038"/>
          </a:xfrm>
          <a:custGeom>
            <a:avLst/>
            <a:gdLst>
              <a:gd name="T0" fmla="*/ 0 w 89"/>
              <a:gd name="T1" fmla="*/ 395981 h 55"/>
              <a:gd name="T2" fmla="*/ 36120 w 89"/>
              <a:gd name="T3" fmla="*/ 0 h 55"/>
              <a:gd name="T4" fmla="*/ 317856 w 89"/>
              <a:gd name="T5" fmla="*/ 23293 h 55"/>
              <a:gd name="T6" fmla="*/ 592369 w 89"/>
              <a:gd name="T7" fmla="*/ 31057 h 55"/>
              <a:gd name="T8" fmla="*/ 592369 w 89"/>
              <a:gd name="T9" fmla="*/ 38822 h 55"/>
              <a:gd name="T10" fmla="*/ 599593 w 89"/>
              <a:gd name="T11" fmla="*/ 69879 h 55"/>
              <a:gd name="T12" fmla="*/ 599593 w 89"/>
              <a:gd name="T13" fmla="*/ 77643 h 55"/>
              <a:gd name="T14" fmla="*/ 592369 w 89"/>
              <a:gd name="T15" fmla="*/ 100936 h 55"/>
              <a:gd name="T16" fmla="*/ 592369 w 89"/>
              <a:gd name="T17" fmla="*/ 139758 h 55"/>
              <a:gd name="T18" fmla="*/ 606817 w 89"/>
              <a:gd name="T19" fmla="*/ 178580 h 55"/>
              <a:gd name="T20" fmla="*/ 614041 w 89"/>
              <a:gd name="T21" fmla="*/ 194108 h 55"/>
              <a:gd name="T22" fmla="*/ 621265 w 89"/>
              <a:gd name="T23" fmla="*/ 232930 h 55"/>
              <a:gd name="T24" fmla="*/ 621265 w 89"/>
              <a:gd name="T25" fmla="*/ 295044 h 55"/>
              <a:gd name="T26" fmla="*/ 628489 w 89"/>
              <a:gd name="T27" fmla="*/ 310573 h 55"/>
              <a:gd name="T28" fmla="*/ 628489 w 89"/>
              <a:gd name="T29" fmla="*/ 333866 h 55"/>
              <a:gd name="T30" fmla="*/ 628489 w 89"/>
              <a:gd name="T31" fmla="*/ 341630 h 55"/>
              <a:gd name="T32" fmla="*/ 642937 w 89"/>
              <a:gd name="T33" fmla="*/ 395981 h 55"/>
              <a:gd name="T34" fmla="*/ 642937 w 89"/>
              <a:gd name="T35" fmla="*/ 411509 h 55"/>
              <a:gd name="T36" fmla="*/ 642937 w 89"/>
              <a:gd name="T37" fmla="*/ 427038 h 55"/>
              <a:gd name="T38" fmla="*/ 0 w 89"/>
              <a:gd name="T39" fmla="*/ 395981 h 55"/>
              <a:gd name="T40" fmla="*/ 0 w 89"/>
              <a:gd name="T41" fmla="*/ 395981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18" name="Freeform 3"/>
          <p:cNvSpPr>
            <a:spLocks/>
          </p:cNvSpPr>
          <p:nvPr/>
        </p:nvSpPr>
        <p:spPr bwMode="auto">
          <a:xfrm>
            <a:off x="3973513" y="2398713"/>
            <a:ext cx="681037" cy="495300"/>
          </a:xfrm>
          <a:custGeom>
            <a:avLst/>
            <a:gdLst>
              <a:gd name="T0" fmla="*/ 0 w 94"/>
              <a:gd name="T1" fmla="*/ 394692 h 64"/>
              <a:gd name="T2" fmla="*/ 21735 w 94"/>
              <a:gd name="T3" fmla="*/ 131564 h 64"/>
              <a:gd name="T4" fmla="*/ 28980 w 94"/>
              <a:gd name="T5" fmla="*/ 0 h 64"/>
              <a:gd name="T6" fmla="*/ 673792 w 94"/>
              <a:gd name="T7" fmla="*/ 30956 h 64"/>
              <a:gd name="T8" fmla="*/ 673792 w 94"/>
              <a:gd name="T9" fmla="*/ 46434 h 64"/>
              <a:gd name="T10" fmla="*/ 666547 w 94"/>
              <a:gd name="T11" fmla="*/ 54173 h 64"/>
              <a:gd name="T12" fmla="*/ 652057 w 94"/>
              <a:gd name="T13" fmla="*/ 77391 h 64"/>
              <a:gd name="T14" fmla="*/ 652057 w 94"/>
              <a:gd name="T15" fmla="*/ 85130 h 64"/>
              <a:gd name="T16" fmla="*/ 681037 w 94"/>
              <a:gd name="T17" fmla="*/ 116086 h 64"/>
              <a:gd name="T18" fmla="*/ 681037 w 94"/>
              <a:gd name="T19" fmla="*/ 355997 h 64"/>
              <a:gd name="T20" fmla="*/ 681037 w 94"/>
              <a:gd name="T21" fmla="*/ 355997 h 64"/>
              <a:gd name="T22" fmla="*/ 666547 w 94"/>
              <a:gd name="T23" fmla="*/ 355997 h 64"/>
              <a:gd name="T24" fmla="*/ 673792 w 94"/>
              <a:gd name="T25" fmla="*/ 363736 h 64"/>
              <a:gd name="T26" fmla="*/ 681037 w 94"/>
              <a:gd name="T27" fmla="*/ 371475 h 64"/>
              <a:gd name="T28" fmla="*/ 673792 w 94"/>
              <a:gd name="T29" fmla="*/ 386953 h 64"/>
              <a:gd name="T30" fmla="*/ 681037 w 94"/>
              <a:gd name="T31" fmla="*/ 394692 h 64"/>
              <a:gd name="T32" fmla="*/ 681037 w 94"/>
              <a:gd name="T33" fmla="*/ 417909 h 64"/>
              <a:gd name="T34" fmla="*/ 673792 w 94"/>
              <a:gd name="T35" fmla="*/ 417909 h 64"/>
              <a:gd name="T36" fmla="*/ 681037 w 94"/>
              <a:gd name="T37" fmla="*/ 433387 h 64"/>
              <a:gd name="T38" fmla="*/ 666547 w 94"/>
              <a:gd name="T39" fmla="*/ 456605 h 64"/>
              <a:gd name="T40" fmla="*/ 681037 w 94"/>
              <a:gd name="T41" fmla="*/ 479822 h 64"/>
              <a:gd name="T42" fmla="*/ 681037 w 94"/>
              <a:gd name="T43" fmla="*/ 495300 h 64"/>
              <a:gd name="T44" fmla="*/ 681037 w 94"/>
              <a:gd name="T45" fmla="*/ 495300 h 64"/>
              <a:gd name="T46" fmla="*/ 659302 w 94"/>
              <a:gd name="T47" fmla="*/ 479822 h 64"/>
              <a:gd name="T48" fmla="*/ 623076 w 94"/>
              <a:gd name="T49" fmla="*/ 456605 h 64"/>
              <a:gd name="T50" fmla="*/ 608586 w 94"/>
              <a:gd name="T51" fmla="*/ 448866 h 64"/>
              <a:gd name="T52" fmla="*/ 594096 w 94"/>
              <a:gd name="T53" fmla="*/ 448866 h 64"/>
              <a:gd name="T54" fmla="*/ 579606 w 94"/>
              <a:gd name="T55" fmla="*/ 464344 h 64"/>
              <a:gd name="T56" fmla="*/ 572361 w 94"/>
              <a:gd name="T57" fmla="*/ 464344 h 64"/>
              <a:gd name="T58" fmla="*/ 557871 w 94"/>
              <a:gd name="T59" fmla="*/ 464344 h 64"/>
              <a:gd name="T60" fmla="*/ 550626 w 94"/>
              <a:gd name="T61" fmla="*/ 441126 h 64"/>
              <a:gd name="T62" fmla="*/ 543381 w 94"/>
              <a:gd name="T63" fmla="*/ 433387 h 64"/>
              <a:gd name="T64" fmla="*/ 528890 w 94"/>
              <a:gd name="T65" fmla="*/ 441126 h 64"/>
              <a:gd name="T66" fmla="*/ 514400 w 94"/>
              <a:gd name="T67" fmla="*/ 441126 h 64"/>
              <a:gd name="T68" fmla="*/ 499910 w 94"/>
              <a:gd name="T69" fmla="*/ 417909 h 64"/>
              <a:gd name="T70" fmla="*/ 0 w 94"/>
              <a:gd name="T71" fmla="*/ 394692 h 64"/>
              <a:gd name="T72" fmla="*/ 0 w 94"/>
              <a:gd name="T73" fmla="*/ 394692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19" name="Freeform 4"/>
          <p:cNvSpPr>
            <a:spLocks/>
          </p:cNvSpPr>
          <p:nvPr/>
        </p:nvSpPr>
        <p:spPr bwMode="auto">
          <a:xfrm>
            <a:off x="4008438" y="3590925"/>
            <a:ext cx="839787" cy="465138"/>
          </a:xfrm>
          <a:custGeom>
            <a:avLst/>
            <a:gdLst>
              <a:gd name="T0" fmla="*/ 101354 w 116"/>
              <a:gd name="T1" fmla="*/ 7752 h 60"/>
              <a:gd name="T2" fmla="*/ 0 w 116"/>
              <a:gd name="T3" fmla="*/ 69771 h 60"/>
              <a:gd name="T4" fmla="*/ 289582 w 116"/>
              <a:gd name="T5" fmla="*/ 341101 h 60"/>
              <a:gd name="T6" fmla="*/ 304061 w 116"/>
              <a:gd name="T7" fmla="*/ 348854 h 60"/>
              <a:gd name="T8" fmla="*/ 325779 w 116"/>
              <a:gd name="T9" fmla="*/ 372110 h 60"/>
              <a:gd name="T10" fmla="*/ 347498 w 116"/>
              <a:gd name="T11" fmla="*/ 364358 h 60"/>
              <a:gd name="T12" fmla="*/ 361977 w 116"/>
              <a:gd name="T13" fmla="*/ 372110 h 60"/>
              <a:gd name="T14" fmla="*/ 369217 w 116"/>
              <a:gd name="T15" fmla="*/ 387615 h 60"/>
              <a:gd name="T16" fmla="*/ 398175 w 116"/>
              <a:gd name="T17" fmla="*/ 395367 h 60"/>
              <a:gd name="T18" fmla="*/ 412654 w 116"/>
              <a:gd name="T19" fmla="*/ 403120 h 60"/>
              <a:gd name="T20" fmla="*/ 427133 w 116"/>
              <a:gd name="T21" fmla="*/ 395367 h 60"/>
              <a:gd name="T22" fmla="*/ 441612 w 116"/>
              <a:gd name="T23" fmla="*/ 410872 h 60"/>
              <a:gd name="T24" fmla="*/ 470570 w 116"/>
              <a:gd name="T25" fmla="*/ 410872 h 60"/>
              <a:gd name="T26" fmla="*/ 485049 w 116"/>
              <a:gd name="T27" fmla="*/ 426377 h 60"/>
              <a:gd name="T28" fmla="*/ 492289 w 116"/>
              <a:gd name="T29" fmla="*/ 441881 h 60"/>
              <a:gd name="T30" fmla="*/ 514008 w 116"/>
              <a:gd name="T31" fmla="*/ 434129 h 60"/>
              <a:gd name="T32" fmla="*/ 542966 w 116"/>
              <a:gd name="T33" fmla="*/ 449633 h 60"/>
              <a:gd name="T34" fmla="*/ 557445 w 116"/>
              <a:gd name="T35" fmla="*/ 441881 h 60"/>
              <a:gd name="T36" fmla="*/ 571924 w 116"/>
              <a:gd name="T37" fmla="*/ 441881 h 60"/>
              <a:gd name="T38" fmla="*/ 571924 w 116"/>
              <a:gd name="T39" fmla="*/ 465138 h 60"/>
              <a:gd name="T40" fmla="*/ 579164 w 116"/>
              <a:gd name="T41" fmla="*/ 449633 h 60"/>
              <a:gd name="T42" fmla="*/ 593643 w 116"/>
              <a:gd name="T43" fmla="*/ 434129 h 60"/>
              <a:gd name="T44" fmla="*/ 600882 w 116"/>
              <a:gd name="T45" fmla="*/ 441881 h 60"/>
              <a:gd name="T46" fmla="*/ 615361 w 116"/>
              <a:gd name="T47" fmla="*/ 449633 h 60"/>
              <a:gd name="T48" fmla="*/ 629840 w 116"/>
              <a:gd name="T49" fmla="*/ 441881 h 60"/>
              <a:gd name="T50" fmla="*/ 629840 w 116"/>
              <a:gd name="T51" fmla="*/ 449633 h 60"/>
              <a:gd name="T52" fmla="*/ 651559 w 116"/>
              <a:gd name="T53" fmla="*/ 465138 h 60"/>
              <a:gd name="T54" fmla="*/ 673278 w 116"/>
              <a:gd name="T55" fmla="*/ 449633 h 60"/>
              <a:gd name="T56" fmla="*/ 716715 w 116"/>
              <a:gd name="T57" fmla="*/ 434129 h 60"/>
              <a:gd name="T58" fmla="*/ 731194 w 116"/>
              <a:gd name="T59" fmla="*/ 434129 h 60"/>
              <a:gd name="T60" fmla="*/ 767392 w 116"/>
              <a:gd name="T61" fmla="*/ 434129 h 60"/>
              <a:gd name="T62" fmla="*/ 818068 w 116"/>
              <a:gd name="T63" fmla="*/ 457386 h 60"/>
              <a:gd name="T64" fmla="*/ 832547 w 116"/>
              <a:gd name="T65" fmla="*/ 465138 h 60"/>
              <a:gd name="T66" fmla="*/ 839787 w 116"/>
              <a:gd name="T67" fmla="*/ 240321 h 60"/>
              <a:gd name="T68" fmla="*/ 825308 w 116"/>
              <a:gd name="T69" fmla="*/ 23257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20" name="Freeform 5"/>
          <p:cNvSpPr>
            <a:spLocks/>
          </p:cNvSpPr>
          <p:nvPr/>
        </p:nvSpPr>
        <p:spPr bwMode="auto">
          <a:xfrm>
            <a:off x="4964113" y="2282825"/>
            <a:ext cx="514350" cy="588963"/>
          </a:xfrm>
          <a:custGeom>
            <a:avLst/>
            <a:gdLst>
              <a:gd name="T0" fmla="*/ 210087 w 71"/>
              <a:gd name="T1" fmla="*/ 581213 h 76"/>
              <a:gd name="T2" fmla="*/ 173865 w 71"/>
              <a:gd name="T3" fmla="*/ 557965 h 76"/>
              <a:gd name="T4" fmla="*/ 159376 w 71"/>
              <a:gd name="T5" fmla="*/ 503718 h 76"/>
              <a:gd name="T6" fmla="*/ 166620 w 71"/>
              <a:gd name="T7" fmla="*/ 488219 h 76"/>
              <a:gd name="T8" fmla="*/ 152132 w 71"/>
              <a:gd name="T9" fmla="*/ 457221 h 76"/>
              <a:gd name="T10" fmla="*/ 152132 w 71"/>
              <a:gd name="T11" fmla="*/ 418474 h 76"/>
              <a:gd name="T12" fmla="*/ 123154 w 71"/>
              <a:gd name="T13" fmla="*/ 387476 h 76"/>
              <a:gd name="T14" fmla="*/ 86932 w 71"/>
              <a:gd name="T15" fmla="*/ 348728 h 76"/>
              <a:gd name="T16" fmla="*/ 57955 w 71"/>
              <a:gd name="T17" fmla="*/ 333229 h 76"/>
              <a:gd name="T18" fmla="*/ 50711 w 71"/>
              <a:gd name="T19" fmla="*/ 325480 h 76"/>
              <a:gd name="T20" fmla="*/ 21733 w 71"/>
              <a:gd name="T21" fmla="*/ 317730 h 76"/>
              <a:gd name="T22" fmla="*/ 7244 w 71"/>
              <a:gd name="T23" fmla="*/ 302231 h 76"/>
              <a:gd name="T24" fmla="*/ 14489 w 71"/>
              <a:gd name="T25" fmla="*/ 240235 h 76"/>
              <a:gd name="T26" fmla="*/ 21733 w 71"/>
              <a:gd name="T27" fmla="*/ 216986 h 76"/>
              <a:gd name="T28" fmla="*/ 0 w 71"/>
              <a:gd name="T29" fmla="*/ 193738 h 76"/>
              <a:gd name="T30" fmla="*/ 7244 w 71"/>
              <a:gd name="T31" fmla="*/ 170489 h 76"/>
              <a:gd name="T32" fmla="*/ 36222 w 71"/>
              <a:gd name="T33" fmla="*/ 131742 h 76"/>
              <a:gd name="T34" fmla="*/ 50711 w 71"/>
              <a:gd name="T35" fmla="*/ 123992 h 76"/>
              <a:gd name="T36" fmla="*/ 50711 w 71"/>
              <a:gd name="T37" fmla="*/ 46497 h 76"/>
              <a:gd name="T38" fmla="*/ 65199 w 71"/>
              <a:gd name="T39" fmla="*/ 38748 h 76"/>
              <a:gd name="T40" fmla="*/ 94177 w 71"/>
              <a:gd name="T41" fmla="*/ 38748 h 76"/>
              <a:gd name="T42" fmla="*/ 159376 w 71"/>
              <a:gd name="T43" fmla="*/ 7750 h 76"/>
              <a:gd name="T44" fmla="*/ 173865 w 71"/>
              <a:gd name="T45" fmla="*/ 7750 h 76"/>
              <a:gd name="T46" fmla="*/ 166620 w 71"/>
              <a:gd name="T47" fmla="*/ 23249 h 76"/>
              <a:gd name="T48" fmla="*/ 159376 w 71"/>
              <a:gd name="T49" fmla="*/ 46497 h 76"/>
              <a:gd name="T50" fmla="*/ 188353 w 71"/>
              <a:gd name="T51" fmla="*/ 38748 h 76"/>
              <a:gd name="T52" fmla="*/ 202842 w 71"/>
              <a:gd name="T53" fmla="*/ 46497 h 76"/>
              <a:gd name="T54" fmla="*/ 224575 w 71"/>
              <a:gd name="T55" fmla="*/ 61996 h 76"/>
              <a:gd name="T56" fmla="*/ 231820 w 71"/>
              <a:gd name="T57" fmla="*/ 77495 h 76"/>
              <a:gd name="T58" fmla="*/ 318752 w 71"/>
              <a:gd name="T59" fmla="*/ 100744 h 76"/>
              <a:gd name="T60" fmla="*/ 347730 w 71"/>
              <a:gd name="T61" fmla="*/ 116243 h 76"/>
              <a:gd name="T62" fmla="*/ 362218 w 71"/>
              <a:gd name="T63" fmla="*/ 116243 h 76"/>
              <a:gd name="T64" fmla="*/ 369463 w 71"/>
              <a:gd name="T65" fmla="*/ 116243 h 76"/>
              <a:gd name="T66" fmla="*/ 405684 w 71"/>
              <a:gd name="T67" fmla="*/ 123992 h 76"/>
              <a:gd name="T68" fmla="*/ 405684 w 71"/>
              <a:gd name="T69" fmla="*/ 131742 h 76"/>
              <a:gd name="T70" fmla="*/ 420173 w 71"/>
              <a:gd name="T71" fmla="*/ 139491 h 76"/>
              <a:gd name="T72" fmla="*/ 441906 w 71"/>
              <a:gd name="T73" fmla="*/ 162740 h 76"/>
              <a:gd name="T74" fmla="*/ 434662 w 71"/>
              <a:gd name="T75" fmla="*/ 193738 h 76"/>
              <a:gd name="T76" fmla="*/ 456395 w 71"/>
              <a:gd name="T77" fmla="*/ 193738 h 76"/>
              <a:gd name="T78" fmla="*/ 449151 w 71"/>
              <a:gd name="T79" fmla="*/ 209237 h 76"/>
              <a:gd name="T80" fmla="*/ 463639 w 71"/>
              <a:gd name="T81" fmla="*/ 232485 h 76"/>
              <a:gd name="T82" fmla="*/ 441906 w 71"/>
              <a:gd name="T83" fmla="*/ 255734 h 76"/>
              <a:gd name="T84" fmla="*/ 427418 w 71"/>
              <a:gd name="T85" fmla="*/ 294482 h 76"/>
              <a:gd name="T86" fmla="*/ 427418 w 71"/>
              <a:gd name="T87" fmla="*/ 302231 h 76"/>
              <a:gd name="T88" fmla="*/ 456395 w 71"/>
              <a:gd name="T89" fmla="*/ 271233 h 76"/>
              <a:gd name="T90" fmla="*/ 478128 w 71"/>
              <a:gd name="T91" fmla="*/ 255734 h 76"/>
              <a:gd name="T92" fmla="*/ 492617 w 71"/>
              <a:gd name="T93" fmla="*/ 240235 h 76"/>
              <a:gd name="T94" fmla="*/ 492617 w 71"/>
              <a:gd name="T95" fmla="*/ 216986 h 76"/>
              <a:gd name="T96" fmla="*/ 499861 w 71"/>
              <a:gd name="T97" fmla="*/ 209237 h 76"/>
              <a:gd name="T98" fmla="*/ 507106 w 71"/>
              <a:gd name="T99" fmla="*/ 193738 h 76"/>
              <a:gd name="T100" fmla="*/ 514350 w 71"/>
              <a:gd name="T101" fmla="*/ 201487 h 76"/>
              <a:gd name="T102" fmla="*/ 499861 w 71"/>
              <a:gd name="T103" fmla="*/ 255734 h 76"/>
              <a:gd name="T104" fmla="*/ 492617 w 71"/>
              <a:gd name="T105" fmla="*/ 271233 h 76"/>
              <a:gd name="T106" fmla="*/ 478128 w 71"/>
              <a:gd name="T107" fmla="*/ 309981 h 76"/>
              <a:gd name="T108" fmla="*/ 478128 w 71"/>
              <a:gd name="T109" fmla="*/ 348728 h 76"/>
              <a:gd name="T110" fmla="*/ 463639 w 71"/>
              <a:gd name="T111" fmla="*/ 364227 h 76"/>
              <a:gd name="T112" fmla="*/ 470884 w 71"/>
              <a:gd name="T113" fmla="*/ 418474 h 76"/>
              <a:gd name="T114" fmla="*/ 456395 w 71"/>
              <a:gd name="T115" fmla="*/ 457221 h 76"/>
              <a:gd name="T116" fmla="*/ 470884 w 71"/>
              <a:gd name="T117" fmla="*/ 542466 h 76"/>
              <a:gd name="T118" fmla="*/ 470884 w 71"/>
              <a:gd name="T119" fmla="*/ 550215 h 76"/>
              <a:gd name="T120" fmla="*/ 470884 w 71"/>
              <a:gd name="T121" fmla="*/ 573464 h 76"/>
              <a:gd name="T122" fmla="*/ 217331 w 71"/>
              <a:gd name="T123" fmla="*/ 588963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21" name="Freeform 6"/>
          <p:cNvSpPr>
            <a:spLocks/>
          </p:cNvSpPr>
          <p:nvPr/>
        </p:nvSpPr>
        <p:spPr bwMode="auto">
          <a:xfrm>
            <a:off x="5580063" y="4311650"/>
            <a:ext cx="890587" cy="719138"/>
          </a:xfrm>
          <a:custGeom>
            <a:avLst/>
            <a:gdLst>
              <a:gd name="T0" fmla="*/ 0 w 123"/>
              <a:gd name="T1" fmla="*/ 61861 h 93"/>
              <a:gd name="T2" fmla="*/ 0 w 123"/>
              <a:gd name="T3" fmla="*/ 77327 h 93"/>
              <a:gd name="T4" fmla="*/ 14481 w 123"/>
              <a:gd name="T5" fmla="*/ 92792 h 93"/>
              <a:gd name="T6" fmla="*/ 21722 w 123"/>
              <a:gd name="T7" fmla="*/ 115990 h 93"/>
              <a:gd name="T8" fmla="*/ 28962 w 123"/>
              <a:gd name="T9" fmla="*/ 131455 h 93"/>
              <a:gd name="T10" fmla="*/ 21722 w 123"/>
              <a:gd name="T11" fmla="*/ 146921 h 93"/>
              <a:gd name="T12" fmla="*/ 50684 w 123"/>
              <a:gd name="T13" fmla="*/ 139188 h 93"/>
              <a:gd name="T14" fmla="*/ 65165 w 123"/>
              <a:gd name="T15" fmla="*/ 115990 h 93"/>
              <a:gd name="T16" fmla="*/ 72405 w 123"/>
              <a:gd name="T17" fmla="*/ 115990 h 93"/>
              <a:gd name="T18" fmla="*/ 65165 w 123"/>
              <a:gd name="T19" fmla="*/ 131455 h 93"/>
              <a:gd name="T20" fmla="*/ 137570 w 123"/>
              <a:gd name="T21" fmla="*/ 108257 h 93"/>
              <a:gd name="T22" fmla="*/ 137570 w 123"/>
              <a:gd name="T23" fmla="*/ 123723 h 93"/>
              <a:gd name="T24" fmla="*/ 181014 w 123"/>
              <a:gd name="T25" fmla="*/ 131455 h 93"/>
              <a:gd name="T26" fmla="*/ 209976 w 123"/>
              <a:gd name="T27" fmla="*/ 139188 h 93"/>
              <a:gd name="T28" fmla="*/ 224457 w 123"/>
              <a:gd name="T29" fmla="*/ 146921 h 93"/>
              <a:gd name="T30" fmla="*/ 224457 w 123"/>
              <a:gd name="T31" fmla="*/ 154653 h 93"/>
              <a:gd name="T32" fmla="*/ 260660 w 123"/>
              <a:gd name="T33" fmla="*/ 185584 h 93"/>
              <a:gd name="T34" fmla="*/ 253419 w 123"/>
              <a:gd name="T35" fmla="*/ 193317 h 93"/>
              <a:gd name="T36" fmla="*/ 246179 w 123"/>
              <a:gd name="T37" fmla="*/ 201049 h 93"/>
              <a:gd name="T38" fmla="*/ 296862 w 123"/>
              <a:gd name="T39" fmla="*/ 185584 h 93"/>
              <a:gd name="T40" fmla="*/ 362027 w 123"/>
              <a:gd name="T41" fmla="*/ 162386 h 93"/>
              <a:gd name="T42" fmla="*/ 362027 w 123"/>
              <a:gd name="T43" fmla="*/ 139188 h 93"/>
              <a:gd name="T44" fmla="*/ 441673 w 123"/>
              <a:gd name="T45" fmla="*/ 162386 h 93"/>
              <a:gd name="T46" fmla="*/ 499598 w 123"/>
              <a:gd name="T47" fmla="*/ 216515 h 93"/>
              <a:gd name="T48" fmla="*/ 535800 w 123"/>
              <a:gd name="T49" fmla="*/ 231980 h 93"/>
              <a:gd name="T50" fmla="*/ 557522 w 123"/>
              <a:gd name="T51" fmla="*/ 278376 h 93"/>
              <a:gd name="T52" fmla="*/ 550281 w 123"/>
              <a:gd name="T53" fmla="*/ 371168 h 93"/>
              <a:gd name="T54" fmla="*/ 579244 w 123"/>
              <a:gd name="T55" fmla="*/ 417564 h 93"/>
              <a:gd name="T56" fmla="*/ 572003 w 123"/>
              <a:gd name="T57" fmla="*/ 386633 h 93"/>
              <a:gd name="T58" fmla="*/ 593725 w 123"/>
              <a:gd name="T59" fmla="*/ 394366 h 93"/>
              <a:gd name="T60" fmla="*/ 600965 w 123"/>
              <a:gd name="T61" fmla="*/ 386633 h 93"/>
              <a:gd name="T62" fmla="*/ 600965 w 123"/>
              <a:gd name="T63" fmla="*/ 409831 h 93"/>
              <a:gd name="T64" fmla="*/ 579244 w 123"/>
              <a:gd name="T65" fmla="*/ 440762 h 93"/>
              <a:gd name="T66" fmla="*/ 600965 w 123"/>
              <a:gd name="T67" fmla="*/ 471693 h 93"/>
              <a:gd name="T68" fmla="*/ 644409 w 123"/>
              <a:gd name="T69" fmla="*/ 525821 h 93"/>
              <a:gd name="T70" fmla="*/ 658890 w 123"/>
              <a:gd name="T71" fmla="*/ 533554 h 93"/>
              <a:gd name="T72" fmla="*/ 680611 w 123"/>
              <a:gd name="T73" fmla="*/ 572217 h 93"/>
              <a:gd name="T74" fmla="*/ 716814 w 123"/>
              <a:gd name="T75" fmla="*/ 634079 h 93"/>
              <a:gd name="T76" fmla="*/ 781979 w 123"/>
              <a:gd name="T77" fmla="*/ 680475 h 93"/>
              <a:gd name="T78" fmla="*/ 803700 w 123"/>
              <a:gd name="T79" fmla="*/ 695940 h 93"/>
              <a:gd name="T80" fmla="*/ 796460 w 123"/>
              <a:gd name="T81" fmla="*/ 703673 h 93"/>
              <a:gd name="T82" fmla="*/ 789219 w 123"/>
              <a:gd name="T83" fmla="*/ 711405 h 93"/>
              <a:gd name="T84" fmla="*/ 818182 w 123"/>
              <a:gd name="T85" fmla="*/ 711405 h 93"/>
              <a:gd name="T86" fmla="*/ 876106 w 123"/>
              <a:gd name="T87" fmla="*/ 680475 h 93"/>
              <a:gd name="T88" fmla="*/ 876106 w 123"/>
              <a:gd name="T89" fmla="*/ 634079 h 93"/>
              <a:gd name="T90" fmla="*/ 883346 w 123"/>
              <a:gd name="T91" fmla="*/ 572217 h 93"/>
              <a:gd name="T92" fmla="*/ 876106 w 123"/>
              <a:gd name="T93" fmla="*/ 471693 h 93"/>
              <a:gd name="T94" fmla="*/ 818182 w 123"/>
              <a:gd name="T95" fmla="*/ 371168 h 93"/>
              <a:gd name="T96" fmla="*/ 796460 w 123"/>
              <a:gd name="T97" fmla="*/ 332505 h 93"/>
              <a:gd name="T98" fmla="*/ 796460 w 123"/>
              <a:gd name="T99" fmla="*/ 293841 h 93"/>
              <a:gd name="T100" fmla="*/ 745776 w 123"/>
              <a:gd name="T101" fmla="*/ 224247 h 93"/>
              <a:gd name="T102" fmla="*/ 716814 w 123"/>
              <a:gd name="T103" fmla="*/ 185584 h 93"/>
              <a:gd name="T104" fmla="*/ 666130 w 123"/>
              <a:gd name="T105" fmla="*/ 61861 h 93"/>
              <a:gd name="T106" fmla="*/ 651649 w 123"/>
              <a:gd name="T107" fmla="*/ 46396 h 93"/>
              <a:gd name="T108" fmla="*/ 637168 w 123"/>
              <a:gd name="T109" fmla="*/ 7733 h 93"/>
              <a:gd name="T110" fmla="*/ 593725 w 123"/>
              <a:gd name="T111" fmla="*/ 7733 h 93"/>
              <a:gd name="T112" fmla="*/ 593725 w 123"/>
              <a:gd name="T113" fmla="*/ 54129 h 93"/>
              <a:gd name="T114" fmla="*/ 579244 w 123"/>
              <a:gd name="T115" fmla="*/ 61861 h 93"/>
              <a:gd name="T116" fmla="*/ 282381 w 123"/>
              <a:gd name="T117" fmla="*/ 54129 h 93"/>
              <a:gd name="T118" fmla="*/ 275141 w 123"/>
              <a:gd name="T119" fmla="*/ 23198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22" name="Freeform 7"/>
          <p:cNvSpPr>
            <a:spLocks/>
          </p:cNvSpPr>
          <p:nvPr/>
        </p:nvSpPr>
        <p:spPr bwMode="auto">
          <a:xfrm>
            <a:off x="2093913" y="2562225"/>
            <a:ext cx="781050" cy="1423988"/>
          </a:xfrm>
          <a:custGeom>
            <a:avLst/>
            <a:gdLst>
              <a:gd name="T0" fmla="*/ 441149 w 108"/>
              <a:gd name="T1" fmla="*/ 1385293 h 184"/>
              <a:gd name="T2" fmla="*/ 441149 w 108"/>
              <a:gd name="T3" fmla="*/ 1369815 h 184"/>
              <a:gd name="T4" fmla="*/ 433917 w 108"/>
              <a:gd name="T5" fmla="*/ 1354336 h 184"/>
              <a:gd name="T6" fmla="*/ 412221 w 108"/>
              <a:gd name="T7" fmla="*/ 1261468 h 184"/>
              <a:gd name="T8" fmla="*/ 361597 w 108"/>
              <a:gd name="T9" fmla="*/ 1207294 h 184"/>
              <a:gd name="T10" fmla="*/ 347133 w 108"/>
              <a:gd name="T11" fmla="*/ 1184077 h 184"/>
              <a:gd name="T12" fmla="*/ 332669 w 108"/>
              <a:gd name="T13" fmla="*/ 1160860 h 184"/>
              <a:gd name="T14" fmla="*/ 282046 w 108"/>
              <a:gd name="T15" fmla="*/ 1137643 h 184"/>
              <a:gd name="T16" fmla="*/ 238654 w 108"/>
              <a:gd name="T17" fmla="*/ 1091208 h 184"/>
              <a:gd name="T18" fmla="*/ 159103 w 108"/>
              <a:gd name="T19" fmla="*/ 1052513 h 184"/>
              <a:gd name="T20" fmla="*/ 159103 w 108"/>
              <a:gd name="T21" fmla="*/ 1021557 h 184"/>
              <a:gd name="T22" fmla="*/ 166335 w 108"/>
              <a:gd name="T23" fmla="*/ 982861 h 184"/>
              <a:gd name="T24" fmla="*/ 151871 w 108"/>
              <a:gd name="T25" fmla="*/ 944166 h 184"/>
              <a:gd name="T26" fmla="*/ 159103 w 108"/>
              <a:gd name="T27" fmla="*/ 928688 h 184"/>
              <a:gd name="T28" fmla="*/ 115711 w 108"/>
              <a:gd name="T29" fmla="*/ 843558 h 184"/>
              <a:gd name="T30" fmla="*/ 86783 w 108"/>
              <a:gd name="T31" fmla="*/ 789385 h 184"/>
              <a:gd name="T32" fmla="*/ 101247 w 108"/>
              <a:gd name="T33" fmla="*/ 742950 h 184"/>
              <a:gd name="T34" fmla="*/ 101247 w 108"/>
              <a:gd name="T35" fmla="*/ 704255 h 184"/>
              <a:gd name="T36" fmla="*/ 65088 w 108"/>
              <a:gd name="T37" fmla="*/ 665560 h 184"/>
              <a:gd name="T38" fmla="*/ 65088 w 108"/>
              <a:gd name="T39" fmla="*/ 603647 h 184"/>
              <a:gd name="T40" fmla="*/ 79551 w 108"/>
              <a:gd name="T41" fmla="*/ 580430 h 184"/>
              <a:gd name="T42" fmla="*/ 86783 w 108"/>
              <a:gd name="T43" fmla="*/ 611386 h 184"/>
              <a:gd name="T44" fmla="*/ 108479 w 108"/>
              <a:gd name="T45" fmla="*/ 603647 h 184"/>
              <a:gd name="T46" fmla="*/ 101247 w 108"/>
              <a:gd name="T47" fmla="*/ 549474 h 184"/>
              <a:gd name="T48" fmla="*/ 86783 w 108"/>
              <a:gd name="T49" fmla="*/ 564952 h 184"/>
              <a:gd name="T50" fmla="*/ 50624 w 108"/>
              <a:gd name="T51" fmla="*/ 541735 h 184"/>
              <a:gd name="T52" fmla="*/ 43392 w 108"/>
              <a:gd name="T53" fmla="*/ 472083 h 184"/>
              <a:gd name="T54" fmla="*/ 7232 w 108"/>
              <a:gd name="T55" fmla="*/ 394692 h 184"/>
              <a:gd name="T56" fmla="*/ 7232 w 108"/>
              <a:gd name="T57" fmla="*/ 355997 h 184"/>
              <a:gd name="T58" fmla="*/ 28928 w 108"/>
              <a:gd name="T59" fmla="*/ 309563 h 184"/>
              <a:gd name="T60" fmla="*/ 14464 w 108"/>
              <a:gd name="T61" fmla="*/ 247650 h 184"/>
              <a:gd name="T62" fmla="*/ 0 w 108"/>
              <a:gd name="T63" fmla="*/ 216694 h 184"/>
              <a:gd name="T64" fmla="*/ 0 w 108"/>
              <a:gd name="T65" fmla="*/ 185738 h 184"/>
              <a:gd name="T66" fmla="*/ 43392 w 108"/>
              <a:gd name="T67" fmla="*/ 116086 h 184"/>
              <a:gd name="T68" fmla="*/ 65088 w 108"/>
              <a:gd name="T69" fmla="*/ 77391 h 184"/>
              <a:gd name="T70" fmla="*/ 65088 w 108"/>
              <a:gd name="T71" fmla="*/ 7739 h 184"/>
              <a:gd name="T72" fmla="*/ 347133 w 108"/>
              <a:gd name="T73" fmla="*/ 495300 h 184"/>
              <a:gd name="T74" fmla="*/ 752122 w 108"/>
              <a:gd name="T75" fmla="*/ 1153121 h 184"/>
              <a:gd name="T76" fmla="*/ 759354 w 108"/>
              <a:gd name="T77" fmla="*/ 1184077 h 184"/>
              <a:gd name="T78" fmla="*/ 766586 w 108"/>
              <a:gd name="T79" fmla="*/ 1215033 h 184"/>
              <a:gd name="T80" fmla="*/ 773818 w 108"/>
              <a:gd name="T81" fmla="*/ 1238250 h 184"/>
              <a:gd name="T82" fmla="*/ 744890 w 108"/>
              <a:gd name="T83" fmla="*/ 1253729 h 184"/>
              <a:gd name="T84" fmla="*/ 708731 w 108"/>
              <a:gd name="T85" fmla="*/ 1331119 h 184"/>
              <a:gd name="T86" fmla="*/ 701499 w 108"/>
              <a:gd name="T87" fmla="*/ 1346597 h 184"/>
              <a:gd name="T88" fmla="*/ 694267 w 108"/>
              <a:gd name="T89" fmla="*/ 1377554 h 184"/>
              <a:gd name="T90" fmla="*/ 708731 w 108"/>
              <a:gd name="T91" fmla="*/ 1400771 h 184"/>
              <a:gd name="T92" fmla="*/ 694267 w 108"/>
              <a:gd name="T93" fmla="*/ 1423988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23" name="Freeform 8"/>
          <p:cNvSpPr>
            <a:spLocks/>
          </p:cNvSpPr>
          <p:nvPr/>
        </p:nvSpPr>
        <p:spPr bwMode="auto">
          <a:xfrm>
            <a:off x="3314700" y="2452688"/>
            <a:ext cx="681038" cy="604837"/>
          </a:xfrm>
          <a:custGeom>
            <a:avLst/>
            <a:gdLst>
              <a:gd name="T0" fmla="*/ 637568 w 94"/>
              <a:gd name="T1" fmla="*/ 604837 h 78"/>
              <a:gd name="T2" fmla="*/ 659303 w 94"/>
              <a:gd name="T3" fmla="*/ 341190 h 78"/>
              <a:gd name="T4" fmla="*/ 681038 w 94"/>
              <a:gd name="T5" fmla="*/ 77543 h 78"/>
              <a:gd name="T6" fmla="*/ 72451 w 94"/>
              <a:gd name="T7" fmla="*/ 0 h 78"/>
              <a:gd name="T8" fmla="*/ 65206 w 94"/>
              <a:gd name="T9" fmla="*/ 62035 h 78"/>
              <a:gd name="T10" fmla="*/ 21735 w 94"/>
              <a:gd name="T11" fmla="*/ 387716 h 78"/>
              <a:gd name="T12" fmla="*/ 14490 w 94"/>
              <a:gd name="T13" fmla="*/ 387716 h 78"/>
              <a:gd name="T14" fmla="*/ 0 w 94"/>
              <a:gd name="T15" fmla="*/ 519540 h 78"/>
              <a:gd name="T16" fmla="*/ 181127 w 94"/>
              <a:gd name="T17" fmla="*/ 550557 h 78"/>
              <a:gd name="T18" fmla="*/ 637568 w 94"/>
              <a:gd name="T19" fmla="*/ 604837 h 78"/>
              <a:gd name="T20" fmla="*/ 637568 w 94"/>
              <a:gd name="T21" fmla="*/ 60483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24" name="Freeform 9"/>
          <p:cNvSpPr>
            <a:spLocks/>
          </p:cNvSpPr>
          <p:nvPr/>
        </p:nvSpPr>
        <p:spPr bwMode="auto">
          <a:xfrm>
            <a:off x="3424238" y="3003550"/>
            <a:ext cx="715962" cy="595313"/>
          </a:xfrm>
          <a:custGeom>
            <a:avLst/>
            <a:gdLst>
              <a:gd name="T0" fmla="*/ 0 w 99"/>
              <a:gd name="T1" fmla="*/ 518000 h 77"/>
              <a:gd name="T2" fmla="*/ 72319 w 99"/>
              <a:gd name="T3" fmla="*/ 0 h 77"/>
              <a:gd name="T4" fmla="*/ 527932 w 99"/>
              <a:gd name="T5" fmla="*/ 54119 h 77"/>
              <a:gd name="T6" fmla="*/ 715962 w 99"/>
              <a:gd name="T7" fmla="*/ 69582 h 77"/>
              <a:gd name="T8" fmla="*/ 708730 w 99"/>
              <a:gd name="T9" fmla="*/ 201015 h 77"/>
              <a:gd name="T10" fmla="*/ 687034 w 99"/>
              <a:gd name="T11" fmla="*/ 595313 h 77"/>
              <a:gd name="T12" fmla="*/ 593019 w 99"/>
              <a:gd name="T13" fmla="*/ 587582 h 77"/>
              <a:gd name="T14" fmla="*/ 0 w 99"/>
              <a:gd name="T15" fmla="*/ 518000 h 77"/>
              <a:gd name="T16" fmla="*/ 0 w 99"/>
              <a:gd name="T17" fmla="*/ 518000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4825" name="Freeform 10"/>
          <p:cNvSpPr>
            <a:spLocks/>
          </p:cNvSpPr>
          <p:nvPr/>
        </p:nvSpPr>
        <p:spPr bwMode="auto">
          <a:xfrm>
            <a:off x="3330575" y="3521075"/>
            <a:ext cx="685800" cy="758825"/>
          </a:xfrm>
          <a:custGeom>
            <a:avLst/>
            <a:gdLst>
              <a:gd name="T0" fmla="*/ 93846 w 95"/>
              <a:gd name="T1" fmla="*/ 0 h 98"/>
              <a:gd name="T2" fmla="*/ 0 w 95"/>
              <a:gd name="T3" fmla="*/ 743339 h 98"/>
              <a:gd name="T4" fmla="*/ 0 w 95"/>
              <a:gd name="T5" fmla="*/ 743339 h 98"/>
              <a:gd name="T6" fmla="*/ 86627 w 95"/>
              <a:gd name="T7" fmla="*/ 758825 h 98"/>
              <a:gd name="T8" fmla="*/ 93846 w 95"/>
              <a:gd name="T9" fmla="*/ 696880 h 98"/>
              <a:gd name="T10" fmla="*/ 267101 w 95"/>
              <a:gd name="T11" fmla="*/ 720109 h 98"/>
              <a:gd name="T12" fmla="*/ 267101 w 95"/>
              <a:gd name="T13" fmla="*/ 720109 h 98"/>
              <a:gd name="T14" fmla="*/ 259882 w 95"/>
              <a:gd name="T15" fmla="*/ 712366 h 98"/>
              <a:gd name="T16" fmla="*/ 267101 w 95"/>
              <a:gd name="T17" fmla="*/ 704623 h 98"/>
              <a:gd name="T18" fmla="*/ 259882 w 95"/>
              <a:gd name="T19" fmla="*/ 696880 h 98"/>
              <a:gd name="T20" fmla="*/ 259882 w 95"/>
              <a:gd name="T21" fmla="*/ 696880 h 98"/>
              <a:gd name="T22" fmla="*/ 259882 w 95"/>
              <a:gd name="T23" fmla="*/ 696880 h 98"/>
              <a:gd name="T24" fmla="*/ 628048 w 95"/>
              <a:gd name="T25" fmla="*/ 727853 h 98"/>
              <a:gd name="T26" fmla="*/ 671362 w 95"/>
              <a:gd name="T27" fmla="*/ 139376 h 98"/>
              <a:gd name="T28" fmla="*/ 678581 w 95"/>
              <a:gd name="T29" fmla="*/ 139376 h 98"/>
              <a:gd name="T30" fmla="*/ 685800 w 95"/>
              <a:gd name="T31" fmla="*/ 69688 h 98"/>
              <a:gd name="T32" fmla="*/ 93846 w 95"/>
              <a:gd name="T33" fmla="*/ 0 h 98"/>
              <a:gd name="T34" fmla="*/ 93846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26" name="Freeform 11"/>
          <p:cNvSpPr>
            <a:spLocks/>
          </p:cNvSpPr>
          <p:nvPr/>
        </p:nvSpPr>
        <p:spPr bwMode="auto">
          <a:xfrm>
            <a:off x="6159500" y="2306638"/>
            <a:ext cx="736600" cy="603250"/>
          </a:xfrm>
          <a:custGeom>
            <a:avLst/>
            <a:gdLst>
              <a:gd name="T0" fmla="*/ 563282 w 102"/>
              <a:gd name="T1" fmla="*/ 541378 h 78"/>
              <a:gd name="T2" fmla="*/ 548839 w 102"/>
              <a:gd name="T3" fmla="*/ 564580 h 78"/>
              <a:gd name="T4" fmla="*/ 541618 w 102"/>
              <a:gd name="T5" fmla="*/ 580048 h 78"/>
              <a:gd name="T6" fmla="*/ 541618 w 102"/>
              <a:gd name="T7" fmla="*/ 603250 h 78"/>
              <a:gd name="T8" fmla="*/ 556061 w 102"/>
              <a:gd name="T9" fmla="*/ 587782 h 78"/>
              <a:gd name="T10" fmla="*/ 584947 w 102"/>
              <a:gd name="T11" fmla="*/ 580048 h 78"/>
              <a:gd name="T12" fmla="*/ 628277 w 102"/>
              <a:gd name="T13" fmla="*/ 564580 h 78"/>
              <a:gd name="T14" fmla="*/ 693271 w 102"/>
              <a:gd name="T15" fmla="*/ 510442 h 78"/>
              <a:gd name="T16" fmla="*/ 714935 w 102"/>
              <a:gd name="T17" fmla="*/ 494974 h 78"/>
              <a:gd name="T18" fmla="*/ 736600 w 102"/>
              <a:gd name="T19" fmla="*/ 471772 h 78"/>
              <a:gd name="T20" fmla="*/ 722157 w 102"/>
              <a:gd name="T21" fmla="*/ 479506 h 78"/>
              <a:gd name="T22" fmla="*/ 700492 w 102"/>
              <a:gd name="T23" fmla="*/ 494974 h 78"/>
              <a:gd name="T24" fmla="*/ 678827 w 102"/>
              <a:gd name="T25" fmla="*/ 502708 h 78"/>
              <a:gd name="T26" fmla="*/ 700492 w 102"/>
              <a:gd name="T27" fmla="*/ 471772 h 78"/>
              <a:gd name="T28" fmla="*/ 686049 w 102"/>
              <a:gd name="T29" fmla="*/ 479506 h 78"/>
              <a:gd name="T30" fmla="*/ 621055 w 102"/>
              <a:gd name="T31" fmla="*/ 518176 h 78"/>
              <a:gd name="T32" fmla="*/ 577726 w 102"/>
              <a:gd name="T33" fmla="*/ 556846 h 78"/>
              <a:gd name="T34" fmla="*/ 570504 w 102"/>
              <a:gd name="T35" fmla="*/ 525910 h 78"/>
              <a:gd name="T36" fmla="*/ 584947 w 102"/>
              <a:gd name="T37" fmla="*/ 494974 h 78"/>
              <a:gd name="T38" fmla="*/ 570504 w 102"/>
              <a:gd name="T39" fmla="*/ 378965 h 78"/>
              <a:gd name="T40" fmla="*/ 556061 w 102"/>
              <a:gd name="T41" fmla="*/ 262955 h 78"/>
              <a:gd name="T42" fmla="*/ 541618 w 102"/>
              <a:gd name="T43" fmla="*/ 193349 h 78"/>
              <a:gd name="T44" fmla="*/ 534396 w 102"/>
              <a:gd name="T45" fmla="*/ 185615 h 78"/>
              <a:gd name="T46" fmla="*/ 527175 w 102"/>
              <a:gd name="T47" fmla="*/ 162413 h 78"/>
              <a:gd name="T48" fmla="*/ 519953 w 102"/>
              <a:gd name="T49" fmla="*/ 92808 h 78"/>
              <a:gd name="T50" fmla="*/ 498288 w 102"/>
              <a:gd name="T51" fmla="*/ 23202 h 78"/>
              <a:gd name="T52" fmla="*/ 491067 w 102"/>
              <a:gd name="T53" fmla="*/ 0 h 78"/>
              <a:gd name="T54" fmla="*/ 368300 w 102"/>
              <a:gd name="T55" fmla="*/ 30936 h 78"/>
              <a:gd name="T56" fmla="*/ 303306 w 102"/>
              <a:gd name="T57" fmla="*/ 108276 h 78"/>
              <a:gd name="T58" fmla="*/ 296084 w 102"/>
              <a:gd name="T59" fmla="*/ 139212 h 78"/>
              <a:gd name="T60" fmla="*/ 259977 w 102"/>
              <a:gd name="T61" fmla="*/ 177881 h 78"/>
              <a:gd name="T62" fmla="*/ 274420 w 102"/>
              <a:gd name="T63" fmla="*/ 193349 h 78"/>
              <a:gd name="T64" fmla="*/ 274420 w 102"/>
              <a:gd name="T65" fmla="*/ 208817 h 78"/>
              <a:gd name="T66" fmla="*/ 281641 w 102"/>
              <a:gd name="T67" fmla="*/ 247487 h 78"/>
              <a:gd name="T68" fmla="*/ 216647 w 102"/>
              <a:gd name="T69" fmla="*/ 301625 h 78"/>
              <a:gd name="T70" fmla="*/ 137210 w 102"/>
              <a:gd name="T71" fmla="*/ 301625 h 78"/>
              <a:gd name="T72" fmla="*/ 64994 w 102"/>
              <a:gd name="T73" fmla="*/ 324827 h 78"/>
              <a:gd name="T74" fmla="*/ 43329 w 102"/>
              <a:gd name="T75" fmla="*/ 355763 h 78"/>
              <a:gd name="T76" fmla="*/ 64994 w 102"/>
              <a:gd name="T77" fmla="*/ 402167 h 78"/>
              <a:gd name="T78" fmla="*/ 14443 w 102"/>
              <a:gd name="T79" fmla="*/ 464038 h 78"/>
              <a:gd name="T80" fmla="*/ 404408 w 102"/>
              <a:gd name="T81" fmla="*/ 425369 h 78"/>
              <a:gd name="T82" fmla="*/ 411629 w 102"/>
              <a:gd name="T83" fmla="*/ 440836 h 78"/>
              <a:gd name="T84" fmla="*/ 426073 w 102"/>
              <a:gd name="T85" fmla="*/ 448570 h 78"/>
              <a:gd name="T86" fmla="*/ 447737 w 102"/>
              <a:gd name="T87" fmla="*/ 487240 h 78"/>
              <a:gd name="T88" fmla="*/ 476624 w 102"/>
              <a:gd name="T89" fmla="*/ 494974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27" name="Freeform 12"/>
          <p:cNvSpPr>
            <a:spLocks/>
          </p:cNvSpPr>
          <p:nvPr/>
        </p:nvSpPr>
        <p:spPr bwMode="auto">
          <a:xfrm>
            <a:off x="6650038" y="2266950"/>
            <a:ext cx="166687" cy="325438"/>
          </a:xfrm>
          <a:custGeom>
            <a:avLst/>
            <a:gdLst>
              <a:gd name="T0" fmla="*/ 0 w 23"/>
              <a:gd name="T1" fmla="*/ 38743 h 42"/>
              <a:gd name="T2" fmla="*/ 7247 w 23"/>
              <a:gd name="T3" fmla="*/ 54240 h 42"/>
              <a:gd name="T4" fmla="*/ 0 w 23"/>
              <a:gd name="T5" fmla="*/ 61988 h 42"/>
              <a:gd name="T6" fmla="*/ 7247 w 23"/>
              <a:gd name="T7" fmla="*/ 61988 h 42"/>
              <a:gd name="T8" fmla="*/ 7247 w 23"/>
              <a:gd name="T9" fmla="*/ 69737 h 42"/>
              <a:gd name="T10" fmla="*/ 21742 w 23"/>
              <a:gd name="T11" fmla="*/ 108479 h 42"/>
              <a:gd name="T12" fmla="*/ 28989 w 23"/>
              <a:gd name="T13" fmla="*/ 131725 h 42"/>
              <a:gd name="T14" fmla="*/ 21742 w 23"/>
              <a:gd name="T15" fmla="*/ 147222 h 42"/>
              <a:gd name="T16" fmla="*/ 21742 w 23"/>
              <a:gd name="T17" fmla="*/ 162719 h 42"/>
              <a:gd name="T18" fmla="*/ 36236 w 23"/>
              <a:gd name="T19" fmla="*/ 201462 h 42"/>
              <a:gd name="T20" fmla="*/ 36236 w 23"/>
              <a:gd name="T21" fmla="*/ 216959 h 42"/>
              <a:gd name="T22" fmla="*/ 36236 w 23"/>
              <a:gd name="T23" fmla="*/ 224707 h 42"/>
              <a:gd name="T24" fmla="*/ 43484 w 23"/>
              <a:gd name="T25" fmla="*/ 224707 h 42"/>
              <a:gd name="T26" fmla="*/ 36236 w 23"/>
              <a:gd name="T27" fmla="*/ 216959 h 42"/>
              <a:gd name="T28" fmla="*/ 43484 w 23"/>
              <a:gd name="T29" fmla="*/ 216959 h 42"/>
              <a:gd name="T30" fmla="*/ 50731 w 23"/>
              <a:gd name="T31" fmla="*/ 232456 h 42"/>
              <a:gd name="T32" fmla="*/ 57978 w 23"/>
              <a:gd name="T33" fmla="*/ 263450 h 42"/>
              <a:gd name="T34" fmla="*/ 57978 w 23"/>
              <a:gd name="T35" fmla="*/ 286695 h 42"/>
              <a:gd name="T36" fmla="*/ 65225 w 23"/>
              <a:gd name="T37" fmla="*/ 302192 h 42"/>
              <a:gd name="T38" fmla="*/ 72473 w 23"/>
              <a:gd name="T39" fmla="*/ 325438 h 42"/>
              <a:gd name="T40" fmla="*/ 144945 w 23"/>
              <a:gd name="T41" fmla="*/ 309941 h 42"/>
              <a:gd name="T42" fmla="*/ 137698 w 23"/>
              <a:gd name="T43" fmla="*/ 302192 h 42"/>
              <a:gd name="T44" fmla="*/ 130451 w 23"/>
              <a:gd name="T45" fmla="*/ 294444 h 42"/>
              <a:gd name="T46" fmla="*/ 130451 w 23"/>
              <a:gd name="T47" fmla="*/ 286695 h 42"/>
              <a:gd name="T48" fmla="*/ 137698 w 23"/>
              <a:gd name="T49" fmla="*/ 278947 h 42"/>
              <a:gd name="T50" fmla="*/ 130451 w 23"/>
              <a:gd name="T51" fmla="*/ 263450 h 42"/>
              <a:gd name="T52" fmla="*/ 130451 w 23"/>
              <a:gd name="T53" fmla="*/ 209210 h 42"/>
              <a:gd name="T54" fmla="*/ 130451 w 23"/>
              <a:gd name="T55" fmla="*/ 193713 h 42"/>
              <a:gd name="T56" fmla="*/ 137698 w 23"/>
              <a:gd name="T57" fmla="*/ 162719 h 42"/>
              <a:gd name="T58" fmla="*/ 137698 w 23"/>
              <a:gd name="T59" fmla="*/ 147222 h 42"/>
              <a:gd name="T60" fmla="*/ 137698 w 23"/>
              <a:gd name="T61" fmla="*/ 131725 h 42"/>
              <a:gd name="T62" fmla="*/ 137698 w 23"/>
              <a:gd name="T63" fmla="*/ 116228 h 42"/>
              <a:gd name="T64" fmla="*/ 137698 w 23"/>
              <a:gd name="T65" fmla="*/ 108479 h 42"/>
              <a:gd name="T66" fmla="*/ 137698 w 23"/>
              <a:gd name="T67" fmla="*/ 100731 h 42"/>
              <a:gd name="T68" fmla="*/ 159440 w 23"/>
              <a:gd name="T69" fmla="*/ 85234 h 42"/>
              <a:gd name="T70" fmla="*/ 166687 w 23"/>
              <a:gd name="T71" fmla="*/ 54240 h 42"/>
              <a:gd name="T72" fmla="*/ 159440 w 23"/>
              <a:gd name="T73" fmla="*/ 38743 h 42"/>
              <a:gd name="T74" fmla="*/ 159440 w 23"/>
              <a:gd name="T75" fmla="*/ 23246 h 42"/>
              <a:gd name="T76" fmla="*/ 159440 w 23"/>
              <a:gd name="T77" fmla="*/ 23246 h 42"/>
              <a:gd name="T78" fmla="*/ 159440 w 23"/>
              <a:gd name="T79" fmla="*/ 15497 h 42"/>
              <a:gd name="T80" fmla="*/ 152192 w 23"/>
              <a:gd name="T81" fmla="*/ 0 h 42"/>
              <a:gd name="T82" fmla="*/ 0 w 23"/>
              <a:gd name="T83" fmla="*/ 38743 h 42"/>
              <a:gd name="T84" fmla="*/ 0 w 23"/>
              <a:gd name="T85" fmla="*/ 38743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28" name="Freeform 13"/>
          <p:cNvSpPr>
            <a:spLocks/>
          </p:cNvSpPr>
          <p:nvPr/>
        </p:nvSpPr>
        <p:spPr bwMode="auto">
          <a:xfrm>
            <a:off x="2946400" y="2794000"/>
            <a:ext cx="550863" cy="727075"/>
          </a:xfrm>
          <a:custGeom>
            <a:avLst/>
            <a:gdLst>
              <a:gd name="T0" fmla="*/ 478381 w 76"/>
              <a:gd name="T1" fmla="*/ 727075 h 94"/>
              <a:gd name="T2" fmla="*/ 550863 w 76"/>
              <a:gd name="T3" fmla="*/ 208841 h 94"/>
              <a:gd name="T4" fmla="*/ 369658 w 76"/>
              <a:gd name="T5" fmla="*/ 177901 h 94"/>
              <a:gd name="T6" fmla="*/ 384154 w 76"/>
              <a:gd name="T7" fmla="*/ 46409 h 94"/>
              <a:gd name="T8" fmla="*/ 115971 w 76"/>
              <a:gd name="T9" fmla="*/ 0 h 94"/>
              <a:gd name="T10" fmla="*/ 0 w 76"/>
              <a:gd name="T11" fmla="*/ 649727 h 94"/>
              <a:gd name="T12" fmla="*/ 0 w 76"/>
              <a:gd name="T13" fmla="*/ 649727 h 94"/>
              <a:gd name="T14" fmla="*/ 478381 w 76"/>
              <a:gd name="T15" fmla="*/ 727075 h 94"/>
              <a:gd name="T16" fmla="*/ 478381 w 76"/>
              <a:gd name="T17" fmla="*/ 727075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29" name="Freeform 14"/>
          <p:cNvSpPr>
            <a:spLocks/>
          </p:cNvSpPr>
          <p:nvPr/>
        </p:nvSpPr>
        <p:spPr bwMode="auto">
          <a:xfrm>
            <a:off x="2332038" y="1709738"/>
            <a:ext cx="649287" cy="511175"/>
          </a:xfrm>
          <a:custGeom>
            <a:avLst/>
            <a:gdLst>
              <a:gd name="T0" fmla="*/ 7214 w 90"/>
              <a:gd name="T1" fmla="*/ 309803 h 66"/>
              <a:gd name="T2" fmla="*/ 0 w 90"/>
              <a:gd name="T3" fmla="*/ 309803 h 66"/>
              <a:gd name="T4" fmla="*/ 7214 w 90"/>
              <a:gd name="T5" fmla="*/ 286568 h 66"/>
              <a:gd name="T6" fmla="*/ 7214 w 90"/>
              <a:gd name="T7" fmla="*/ 271078 h 66"/>
              <a:gd name="T8" fmla="*/ 7214 w 90"/>
              <a:gd name="T9" fmla="*/ 271078 h 66"/>
              <a:gd name="T10" fmla="*/ 14429 w 90"/>
              <a:gd name="T11" fmla="*/ 278823 h 66"/>
              <a:gd name="T12" fmla="*/ 7214 w 90"/>
              <a:gd name="T13" fmla="*/ 286568 h 66"/>
              <a:gd name="T14" fmla="*/ 21643 w 90"/>
              <a:gd name="T15" fmla="*/ 278823 h 66"/>
              <a:gd name="T16" fmla="*/ 21643 w 90"/>
              <a:gd name="T17" fmla="*/ 271078 h 66"/>
              <a:gd name="T18" fmla="*/ 21643 w 90"/>
              <a:gd name="T19" fmla="*/ 255588 h 66"/>
              <a:gd name="T20" fmla="*/ 14429 w 90"/>
              <a:gd name="T21" fmla="*/ 232352 h 66"/>
              <a:gd name="T22" fmla="*/ 21643 w 90"/>
              <a:gd name="T23" fmla="*/ 232352 h 66"/>
              <a:gd name="T24" fmla="*/ 36072 w 90"/>
              <a:gd name="T25" fmla="*/ 224607 h 66"/>
              <a:gd name="T26" fmla="*/ 28857 w 90"/>
              <a:gd name="T27" fmla="*/ 216862 h 66"/>
              <a:gd name="T28" fmla="*/ 21643 w 90"/>
              <a:gd name="T29" fmla="*/ 224607 h 66"/>
              <a:gd name="T30" fmla="*/ 21643 w 90"/>
              <a:gd name="T31" fmla="*/ 193627 h 66"/>
              <a:gd name="T32" fmla="*/ 21643 w 90"/>
              <a:gd name="T33" fmla="*/ 170392 h 66"/>
              <a:gd name="T34" fmla="*/ 21643 w 90"/>
              <a:gd name="T35" fmla="*/ 131666 h 66"/>
              <a:gd name="T36" fmla="*/ 14429 w 90"/>
              <a:gd name="T37" fmla="*/ 85196 h 66"/>
              <a:gd name="T38" fmla="*/ 14429 w 90"/>
              <a:gd name="T39" fmla="*/ 46470 h 66"/>
              <a:gd name="T40" fmla="*/ 79357 w 90"/>
              <a:gd name="T41" fmla="*/ 69706 h 66"/>
              <a:gd name="T42" fmla="*/ 137072 w 90"/>
              <a:gd name="T43" fmla="*/ 100686 h 66"/>
              <a:gd name="T44" fmla="*/ 165929 w 90"/>
              <a:gd name="T45" fmla="*/ 108431 h 66"/>
              <a:gd name="T46" fmla="*/ 173143 w 90"/>
              <a:gd name="T47" fmla="*/ 116176 h 66"/>
              <a:gd name="T48" fmla="*/ 173143 w 90"/>
              <a:gd name="T49" fmla="*/ 154902 h 66"/>
              <a:gd name="T50" fmla="*/ 158715 w 90"/>
              <a:gd name="T51" fmla="*/ 178137 h 66"/>
              <a:gd name="T52" fmla="*/ 158715 w 90"/>
              <a:gd name="T53" fmla="*/ 193627 h 66"/>
              <a:gd name="T54" fmla="*/ 158715 w 90"/>
              <a:gd name="T55" fmla="*/ 209117 h 66"/>
              <a:gd name="T56" fmla="*/ 165929 w 90"/>
              <a:gd name="T57" fmla="*/ 216862 h 66"/>
              <a:gd name="T58" fmla="*/ 180357 w 90"/>
              <a:gd name="T59" fmla="*/ 185882 h 66"/>
              <a:gd name="T60" fmla="*/ 194786 w 90"/>
              <a:gd name="T61" fmla="*/ 162647 h 66"/>
              <a:gd name="T62" fmla="*/ 209215 w 90"/>
              <a:gd name="T63" fmla="*/ 139411 h 66"/>
              <a:gd name="T64" fmla="*/ 187572 w 90"/>
              <a:gd name="T65" fmla="*/ 77451 h 66"/>
              <a:gd name="T66" fmla="*/ 194786 w 90"/>
              <a:gd name="T67" fmla="*/ 69706 h 66"/>
              <a:gd name="T68" fmla="*/ 209215 w 90"/>
              <a:gd name="T69" fmla="*/ 54216 h 66"/>
              <a:gd name="T70" fmla="*/ 194786 w 90"/>
              <a:gd name="T71" fmla="*/ 38725 h 66"/>
              <a:gd name="T72" fmla="*/ 194786 w 90"/>
              <a:gd name="T73" fmla="*/ 0 h 66"/>
              <a:gd name="T74" fmla="*/ 447287 w 90"/>
              <a:gd name="T75" fmla="*/ 69706 h 66"/>
              <a:gd name="T76" fmla="*/ 649287 w 90"/>
              <a:gd name="T77" fmla="*/ 123921 h 66"/>
              <a:gd name="T78" fmla="*/ 577144 w 90"/>
              <a:gd name="T79" fmla="*/ 456959 h 66"/>
              <a:gd name="T80" fmla="*/ 577144 w 90"/>
              <a:gd name="T81" fmla="*/ 464704 h 66"/>
              <a:gd name="T82" fmla="*/ 577144 w 90"/>
              <a:gd name="T83" fmla="*/ 472450 h 66"/>
              <a:gd name="T84" fmla="*/ 584358 w 90"/>
              <a:gd name="T85" fmla="*/ 487940 h 66"/>
              <a:gd name="T86" fmla="*/ 577144 w 90"/>
              <a:gd name="T87" fmla="*/ 495685 h 66"/>
              <a:gd name="T88" fmla="*/ 577144 w 90"/>
              <a:gd name="T89" fmla="*/ 511175 h 66"/>
              <a:gd name="T90" fmla="*/ 396786 w 90"/>
              <a:gd name="T91" fmla="*/ 472450 h 66"/>
              <a:gd name="T92" fmla="*/ 375144 w 90"/>
              <a:gd name="T93" fmla="*/ 472450 h 66"/>
              <a:gd name="T94" fmla="*/ 360715 w 90"/>
              <a:gd name="T95" fmla="*/ 464704 h 66"/>
              <a:gd name="T96" fmla="*/ 339072 w 90"/>
              <a:gd name="T97" fmla="*/ 472450 h 66"/>
              <a:gd name="T98" fmla="*/ 317429 w 90"/>
              <a:gd name="T99" fmla="*/ 464704 h 66"/>
              <a:gd name="T100" fmla="*/ 295786 w 90"/>
              <a:gd name="T101" fmla="*/ 472450 h 66"/>
              <a:gd name="T102" fmla="*/ 266929 w 90"/>
              <a:gd name="T103" fmla="*/ 464704 h 66"/>
              <a:gd name="T104" fmla="*/ 216429 w 90"/>
              <a:gd name="T105" fmla="*/ 464704 h 66"/>
              <a:gd name="T106" fmla="*/ 173143 w 90"/>
              <a:gd name="T107" fmla="*/ 449214 h 66"/>
              <a:gd name="T108" fmla="*/ 137072 w 90"/>
              <a:gd name="T109" fmla="*/ 449214 h 66"/>
              <a:gd name="T110" fmla="*/ 86572 w 90"/>
              <a:gd name="T111" fmla="*/ 433724 h 66"/>
              <a:gd name="T112" fmla="*/ 79357 w 90"/>
              <a:gd name="T113" fmla="*/ 387254 h 66"/>
              <a:gd name="T114" fmla="*/ 79357 w 90"/>
              <a:gd name="T115" fmla="*/ 364019 h 66"/>
              <a:gd name="T116" fmla="*/ 50500 w 90"/>
              <a:gd name="T117" fmla="*/ 340783 h 66"/>
              <a:gd name="T118" fmla="*/ 43286 w 90"/>
              <a:gd name="T119" fmla="*/ 333038 h 66"/>
              <a:gd name="T120" fmla="*/ 21643 w 90"/>
              <a:gd name="T121" fmla="*/ 325293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30" name="Freeform 15"/>
          <p:cNvSpPr>
            <a:spLocks/>
          </p:cNvSpPr>
          <p:nvPr/>
        </p:nvSpPr>
        <p:spPr bwMode="auto">
          <a:xfrm>
            <a:off x="2795588" y="1833563"/>
            <a:ext cx="585787" cy="1006475"/>
          </a:xfrm>
          <a:custGeom>
            <a:avLst/>
            <a:gdLst>
              <a:gd name="T0" fmla="*/ 50624 w 81"/>
              <a:gd name="T1" fmla="*/ 665822 h 130"/>
              <a:gd name="T2" fmla="*/ 57856 w 81"/>
              <a:gd name="T3" fmla="*/ 634853 h 130"/>
              <a:gd name="T4" fmla="*/ 65087 w 81"/>
              <a:gd name="T5" fmla="*/ 627111 h 130"/>
              <a:gd name="T6" fmla="*/ 65087 w 81"/>
              <a:gd name="T7" fmla="*/ 611627 h 130"/>
              <a:gd name="T8" fmla="*/ 43392 w 81"/>
              <a:gd name="T9" fmla="*/ 596143 h 130"/>
              <a:gd name="T10" fmla="*/ 72319 w 81"/>
              <a:gd name="T11" fmla="*/ 541948 h 130"/>
              <a:gd name="T12" fmla="*/ 94015 w 81"/>
              <a:gd name="T13" fmla="*/ 526464 h 130"/>
              <a:gd name="T14" fmla="*/ 101247 w 81"/>
              <a:gd name="T15" fmla="*/ 510980 h 130"/>
              <a:gd name="T16" fmla="*/ 144639 w 81"/>
              <a:gd name="T17" fmla="*/ 418074 h 130"/>
              <a:gd name="T18" fmla="*/ 122943 w 81"/>
              <a:gd name="T19" fmla="*/ 410332 h 130"/>
              <a:gd name="T20" fmla="*/ 115711 w 81"/>
              <a:gd name="T21" fmla="*/ 387106 h 130"/>
              <a:gd name="T22" fmla="*/ 115711 w 81"/>
              <a:gd name="T23" fmla="*/ 363879 h 130"/>
              <a:gd name="T24" fmla="*/ 115711 w 81"/>
              <a:gd name="T25" fmla="*/ 348395 h 130"/>
              <a:gd name="T26" fmla="*/ 115711 w 81"/>
              <a:gd name="T27" fmla="*/ 332911 h 130"/>
              <a:gd name="T28" fmla="*/ 188030 w 81"/>
              <a:gd name="T29" fmla="*/ 0 h 130"/>
              <a:gd name="T30" fmla="*/ 245886 w 81"/>
              <a:gd name="T31" fmla="*/ 147100 h 130"/>
              <a:gd name="T32" fmla="*/ 260350 w 81"/>
              <a:gd name="T33" fmla="*/ 201295 h 130"/>
              <a:gd name="T34" fmla="*/ 253118 w 81"/>
              <a:gd name="T35" fmla="*/ 224521 h 130"/>
              <a:gd name="T36" fmla="*/ 267582 w 81"/>
              <a:gd name="T37" fmla="*/ 240006 h 130"/>
              <a:gd name="T38" fmla="*/ 303741 w 81"/>
              <a:gd name="T39" fmla="*/ 301942 h 130"/>
              <a:gd name="T40" fmla="*/ 310973 w 81"/>
              <a:gd name="T41" fmla="*/ 332911 h 130"/>
              <a:gd name="T42" fmla="*/ 325437 w 81"/>
              <a:gd name="T43" fmla="*/ 348395 h 130"/>
              <a:gd name="T44" fmla="*/ 354365 w 81"/>
              <a:gd name="T45" fmla="*/ 356137 h 130"/>
              <a:gd name="T46" fmla="*/ 332669 w 81"/>
              <a:gd name="T47" fmla="*/ 402590 h 130"/>
              <a:gd name="T48" fmla="*/ 325437 w 81"/>
              <a:gd name="T49" fmla="*/ 433558 h 130"/>
              <a:gd name="T50" fmla="*/ 325437 w 81"/>
              <a:gd name="T51" fmla="*/ 441300 h 130"/>
              <a:gd name="T52" fmla="*/ 310973 w 81"/>
              <a:gd name="T53" fmla="*/ 464527 h 130"/>
              <a:gd name="T54" fmla="*/ 310973 w 81"/>
              <a:gd name="T55" fmla="*/ 480011 h 130"/>
              <a:gd name="T56" fmla="*/ 332669 w 81"/>
              <a:gd name="T57" fmla="*/ 503238 h 130"/>
              <a:gd name="T58" fmla="*/ 361597 w 81"/>
              <a:gd name="T59" fmla="*/ 472269 h 130"/>
              <a:gd name="T60" fmla="*/ 368829 w 81"/>
              <a:gd name="T61" fmla="*/ 487753 h 130"/>
              <a:gd name="T62" fmla="*/ 376061 w 81"/>
              <a:gd name="T63" fmla="*/ 495495 h 130"/>
              <a:gd name="T64" fmla="*/ 376061 w 81"/>
              <a:gd name="T65" fmla="*/ 534206 h 130"/>
              <a:gd name="T66" fmla="*/ 390525 w 81"/>
              <a:gd name="T67" fmla="*/ 572917 h 130"/>
              <a:gd name="T68" fmla="*/ 383293 w 81"/>
              <a:gd name="T69" fmla="*/ 588401 h 130"/>
              <a:gd name="T70" fmla="*/ 404989 w 81"/>
              <a:gd name="T71" fmla="*/ 603885 h 130"/>
              <a:gd name="T72" fmla="*/ 412220 w 81"/>
              <a:gd name="T73" fmla="*/ 627111 h 130"/>
              <a:gd name="T74" fmla="*/ 412220 w 81"/>
              <a:gd name="T75" fmla="*/ 650338 h 130"/>
              <a:gd name="T76" fmla="*/ 426684 w 81"/>
              <a:gd name="T77" fmla="*/ 673564 h 130"/>
              <a:gd name="T78" fmla="*/ 441148 w 81"/>
              <a:gd name="T79" fmla="*/ 650338 h 130"/>
              <a:gd name="T80" fmla="*/ 470076 w 81"/>
              <a:gd name="T81" fmla="*/ 665822 h 130"/>
              <a:gd name="T82" fmla="*/ 484540 w 81"/>
              <a:gd name="T83" fmla="*/ 650338 h 130"/>
              <a:gd name="T84" fmla="*/ 513468 w 81"/>
              <a:gd name="T85" fmla="*/ 658080 h 130"/>
              <a:gd name="T86" fmla="*/ 527932 w 81"/>
              <a:gd name="T87" fmla="*/ 665822 h 130"/>
              <a:gd name="T88" fmla="*/ 549627 w 81"/>
              <a:gd name="T89" fmla="*/ 650338 h 130"/>
              <a:gd name="T90" fmla="*/ 571323 w 81"/>
              <a:gd name="T91" fmla="*/ 658080 h 130"/>
              <a:gd name="T92" fmla="*/ 585787 w 81"/>
              <a:gd name="T93" fmla="*/ 681306 h 130"/>
              <a:gd name="T94" fmla="*/ 535163 w 81"/>
              <a:gd name="T95" fmla="*/ 1006475 h 130"/>
              <a:gd name="T96" fmla="*/ 0 w 81"/>
              <a:gd name="T97" fmla="*/ 898085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31" name="Freeform 16"/>
          <p:cNvSpPr>
            <a:spLocks/>
          </p:cNvSpPr>
          <p:nvPr/>
        </p:nvSpPr>
        <p:spPr bwMode="auto">
          <a:xfrm>
            <a:off x="3041650" y="1857375"/>
            <a:ext cx="996950" cy="673100"/>
          </a:xfrm>
          <a:custGeom>
            <a:avLst/>
            <a:gdLst>
              <a:gd name="T0" fmla="*/ 346765 w 138"/>
              <a:gd name="T1" fmla="*/ 595732 h 87"/>
              <a:gd name="T2" fmla="*/ 325092 w 138"/>
              <a:gd name="T3" fmla="*/ 649890 h 87"/>
              <a:gd name="T4" fmla="*/ 310644 w 138"/>
              <a:gd name="T5" fmla="*/ 618943 h 87"/>
              <a:gd name="T6" fmla="*/ 303420 w 138"/>
              <a:gd name="T7" fmla="*/ 642153 h 87"/>
              <a:gd name="T8" fmla="*/ 274522 w 138"/>
              <a:gd name="T9" fmla="*/ 642153 h 87"/>
              <a:gd name="T10" fmla="*/ 238401 w 138"/>
              <a:gd name="T11" fmla="*/ 634416 h 87"/>
              <a:gd name="T12" fmla="*/ 231177 w 138"/>
              <a:gd name="T13" fmla="*/ 634416 h 87"/>
              <a:gd name="T14" fmla="*/ 209504 w 138"/>
              <a:gd name="T15" fmla="*/ 634416 h 87"/>
              <a:gd name="T16" fmla="*/ 187831 w 138"/>
              <a:gd name="T17" fmla="*/ 634416 h 87"/>
              <a:gd name="T18" fmla="*/ 173383 w 138"/>
              <a:gd name="T19" fmla="*/ 642153 h 87"/>
              <a:gd name="T20" fmla="*/ 166158 w 138"/>
              <a:gd name="T21" fmla="*/ 618943 h 87"/>
              <a:gd name="T22" fmla="*/ 166158 w 138"/>
              <a:gd name="T23" fmla="*/ 595732 h 87"/>
              <a:gd name="T24" fmla="*/ 144485 w 138"/>
              <a:gd name="T25" fmla="*/ 580259 h 87"/>
              <a:gd name="T26" fmla="*/ 144485 w 138"/>
              <a:gd name="T27" fmla="*/ 557048 h 87"/>
              <a:gd name="T28" fmla="*/ 130037 w 138"/>
              <a:gd name="T29" fmla="*/ 533838 h 87"/>
              <a:gd name="T30" fmla="*/ 130037 w 138"/>
              <a:gd name="T31" fmla="*/ 487417 h 87"/>
              <a:gd name="T32" fmla="*/ 122813 w 138"/>
              <a:gd name="T33" fmla="*/ 464207 h 87"/>
              <a:gd name="T34" fmla="*/ 115588 w 138"/>
              <a:gd name="T35" fmla="*/ 456470 h 87"/>
              <a:gd name="T36" fmla="*/ 108364 w 138"/>
              <a:gd name="T37" fmla="*/ 456470 h 87"/>
              <a:gd name="T38" fmla="*/ 79467 w 138"/>
              <a:gd name="T39" fmla="*/ 479680 h 87"/>
              <a:gd name="T40" fmla="*/ 65018 w 138"/>
              <a:gd name="T41" fmla="*/ 448733 h 87"/>
              <a:gd name="T42" fmla="*/ 65018 w 138"/>
              <a:gd name="T43" fmla="*/ 433260 h 87"/>
              <a:gd name="T44" fmla="*/ 79467 w 138"/>
              <a:gd name="T45" fmla="*/ 410049 h 87"/>
              <a:gd name="T46" fmla="*/ 79467 w 138"/>
              <a:gd name="T47" fmla="*/ 386839 h 87"/>
              <a:gd name="T48" fmla="*/ 86691 w 138"/>
              <a:gd name="T49" fmla="*/ 371366 h 87"/>
              <a:gd name="T50" fmla="*/ 101140 w 138"/>
              <a:gd name="T51" fmla="*/ 324945 h 87"/>
              <a:gd name="T52" fmla="*/ 79467 w 138"/>
              <a:gd name="T53" fmla="*/ 309471 h 87"/>
              <a:gd name="T54" fmla="*/ 57794 w 138"/>
              <a:gd name="T55" fmla="*/ 293998 h 87"/>
              <a:gd name="T56" fmla="*/ 43346 w 138"/>
              <a:gd name="T57" fmla="*/ 239840 h 87"/>
              <a:gd name="T58" fmla="*/ 14449 w 138"/>
              <a:gd name="T59" fmla="*/ 208893 h 87"/>
              <a:gd name="T60" fmla="*/ 14449 w 138"/>
              <a:gd name="T61" fmla="*/ 193420 h 87"/>
              <a:gd name="T62" fmla="*/ 14449 w 138"/>
              <a:gd name="T63" fmla="*/ 154736 h 87"/>
              <a:gd name="T64" fmla="*/ 21673 w 138"/>
              <a:gd name="T65" fmla="*/ 0 h 87"/>
              <a:gd name="T66" fmla="*/ 353989 w 138"/>
              <a:gd name="T67" fmla="*/ 61894 h 87"/>
              <a:gd name="T68" fmla="*/ 996950 w 138"/>
              <a:gd name="T69" fmla="*/ 146999 h 87"/>
              <a:gd name="T70" fmla="*/ 953604 w 138"/>
              <a:gd name="T71" fmla="*/ 673100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32" name="Freeform 17"/>
          <p:cNvSpPr>
            <a:spLocks/>
          </p:cNvSpPr>
          <p:nvPr/>
        </p:nvSpPr>
        <p:spPr bwMode="auto">
          <a:xfrm>
            <a:off x="2441575" y="2662238"/>
            <a:ext cx="620713" cy="1030287"/>
          </a:xfrm>
          <a:custGeom>
            <a:avLst/>
            <a:gdLst>
              <a:gd name="T0" fmla="*/ 93829 w 86"/>
              <a:gd name="T1" fmla="*/ 0 h 133"/>
              <a:gd name="T2" fmla="*/ 0 w 86"/>
              <a:gd name="T3" fmla="*/ 395072 h 133"/>
              <a:gd name="T4" fmla="*/ 404185 w 86"/>
              <a:gd name="T5" fmla="*/ 1030287 h 133"/>
              <a:gd name="T6" fmla="*/ 404185 w 86"/>
              <a:gd name="T7" fmla="*/ 1022540 h 133"/>
              <a:gd name="T8" fmla="*/ 404185 w 86"/>
              <a:gd name="T9" fmla="*/ 1014794 h 133"/>
              <a:gd name="T10" fmla="*/ 411403 w 86"/>
              <a:gd name="T11" fmla="*/ 983808 h 133"/>
              <a:gd name="T12" fmla="*/ 411403 w 86"/>
              <a:gd name="T13" fmla="*/ 976061 h 133"/>
              <a:gd name="T14" fmla="*/ 411403 w 86"/>
              <a:gd name="T15" fmla="*/ 914089 h 133"/>
              <a:gd name="T16" fmla="*/ 411403 w 86"/>
              <a:gd name="T17" fmla="*/ 890849 h 133"/>
              <a:gd name="T18" fmla="*/ 411403 w 86"/>
              <a:gd name="T19" fmla="*/ 883103 h 133"/>
              <a:gd name="T20" fmla="*/ 433056 w 86"/>
              <a:gd name="T21" fmla="*/ 883103 h 133"/>
              <a:gd name="T22" fmla="*/ 447491 w 86"/>
              <a:gd name="T23" fmla="*/ 883103 h 133"/>
              <a:gd name="T24" fmla="*/ 454708 w 86"/>
              <a:gd name="T25" fmla="*/ 890849 h 133"/>
              <a:gd name="T26" fmla="*/ 454708 w 86"/>
              <a:gd name="T27" fmla="*/ 898596 h 133"/>
              <a:gd name="T28" fmla="*/ 461926 w 86"/>
              <a:gd name="T29" fmla="*/ 906343 h 133"/>
              <a:gd name="T30" fmla="*/ 476361 w 86"/>
              <a:gd name="T31" fmla="*/ 906343 h 133"/>
              <a:gd name="T32" fmla="*/ 490796 w 86"/>
              <a:gd name="T33" fmla="*/ 852117 h 133"/>
              <a:gd name="T34" fmla="*/ 505232 w 86"/>
              <a:gd name="T35" fmla="*/ 782398 h 133"/>
              <a:gd name="T36" fmla="*/ 620713 w 86"/>
              <a:gd name="T37" fmla="*/ 131691 h 133"/>
              <a:gd name="T38" fmla="*/ 353662 w 86"/>
              <a:gd name="T39" fmla="*/ 69719 h 133"/>
              <a:gd name="T40" fmla="*/ 93829 w 86"/>
              <a:gd name="T41" fmla="*/ 0 h 133"/>
              <a:gd name="T42" fmla="*/ 93829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33" name="Freeform 18"/>
          <p:cNvSpPr>
            <a:spLocks/>
          </p:cNvSpPr>
          <p:nvPr/>
        </p:nvSpPr>
        <p:spPr bwMode="auto">
          <a:xfrm>
            <a:off x="2765425" y="3444875"/>
            <a:ext cx="658813" cy="820738"/>
          </a:xfrm>
          <a:custGeom>
            <a:avLst/>
            <a:gdLst>
              <a:gd name="T0" fmla="*/ 564697 w 91"/>
              <a:gd name="T1" fmla="*/ 820738 h 106"/>
              <a:gd name="T2" fmla="*/ 658813 w 91"/>
              <a:gd name="T3" fmla="*/ 77428 h 106"/>
              <a:gd name="T4" fmla="*/ 180993 w 91"/>
              <a:gd name="T5" fmla="*/ 0 h 106"/>
              <a:gd name="T6" fmla="*/ 180993 w 91"/>
              <a:gd name="T7" fmla="*/ 0 h 106"/>
              <a:gd name="T8" fmla="*/ 166513 w 91"/>
              <a:gd name="T9" fmla="*/ 69685 h 106"/>
              <a:gd name="T10" fmla="*/ 152034 w 91"/>
              <a:gd name="T11" fmla="*/ 123885 h 106"/>
              <a:gd name="T12" fmla="*/ 137554 w 91"/>
              <a:gd name="T13" fmla="*/ 123885 h 106"/>
              <a:gd name="T14" fmla="*/ 130315 w 91"/>
              <a:gd name="T15" fmla="*/ 116142 h 106"/>
              <a:gd name="T16" fmla="*/ 130315 w 91"/>
              <a:gd name="T17" fmla="*/ 108399 h 106"/>
              <a:gd name="T18" fmla="*/ 123075 w 91"/>
              <a:gd name="T19" fmla="*/ 100657 h 106"/>
              <a:gd name="T20" fmla="*/ 108596 w 91"/>
              <a:gd name="T21" fmla="*/ 100657 h 106"/>
              <a:gd name="T22" fmla="*/ 86876 w 91"/>
              <a:gd name="T23" fmla="*/ 100657 h 106"/>
              <a:gd name="T24" fmla="*/ 86876 w 91"/>
              <a:gd name="T25" fmla="*/ 108399 h 106"/>
              <a:gd name="T26" fmla="*/ 86876 w 91"/>
              <a:gd name="T27" fmla="*/ 131628 h 106"/>
              <a:gd name="T28" fmla="*/ 86876 w 91"/>
              <a:gd name="T29" fmla="*/ 193570 h 106"/>
              <a:gd name="T30" fmla="*/ 86876 w 91"/>
              <a:gd name="T31" fmla="*/ 201313 h 106"/>
              <a:gd name="T32" fmla="*/ 79637 w 91"/>
              <a:gd name="T33" fmla="*/ 232284 h 106"/>
              <a:gd name="T34" fmla="*/ 79637 w 91"/>
              <a:gd name="T35" fmla="*/ 240027 h 106"/>
              <a:gd name="T36" fmla="*/ 79637 w 91"/>
              <a:gd name="T37" fmla="*/ 247770 h 106"/>
              <a:gd name="T38" fmla="*/ 79637 w 91"/>
              <a:gd name="T39" fmla="*/ 263256 h 106"/>
              <a:gd name="T40" fmla="*/ 79637 w 91"/>
              <a:gd name="T41" fmla="*/ 270998 h 106"/>
              <a:gd name="T42" fmla="*/ 79637 w 91"/>
              <a:gd name="T43" fmla="*/ 278741 h 106"/>
              <a:gd name="T44" fmla="*/ 86876 w 91"/>
              <a:gd name="T45" fmla="*/ 294227 h 106"/>
              <a:gd name="T46" fmla="*/ 86876 w 91"/>
              <a:gd name="T47" fmla="*/ 301970 h 106"/>
              <a:gd name="T48" fmla="*/ 86876 w 91"/>
              <a:gd name="T49" fmla="*/ 317455 h 106"/>
              <a:gd name="T50" fmla="*/ 94116 w 91"/>
              <a:gd name="T51" fmla="*/ 332941 h 106"/>
              <a:gd name="T52" fmla="*/ 94116 w 91"/>
              <a:gd name="T53" fmla="*/ 332941 h 106"/>
              <a:gd name="T54" fmla="*/ 101356 w 91"/>
              <a:gd name="T55" fmla="*/ 340684 h 106"/>
              <a:gd name="T56" fmla="*/ 108596 w 91"/>
              <a:gd name="T57" fmla="*/ 356169 h 106"/>
              <a:gd name="T58" fmla="*/ 101356 w 91"/>
              <a:gd name="T59" fmla="*/ 356169 h 106"/>
              <a:gd name="T60" fmla="*/ 101356 w 91"/>
              <a:gd name="T61" fmla="*/ 356169 h 106"/>
              <a:gd name="T62" fmla="*/ 86876 w 91"/>
              <a:gd name="T63" fmla="*/ 363912 h 106"/>
              <a:gd name="T64" fmla="*/ 72397 w 91"/>
              <a:gd name="T65" fmla="*/ 371655 h 106"/>
              <a:gd name="T66" fmla="*/ 65157 w 91"/>
              <a:gd name="T67" fmla="*/ 387141 h 106"/>
              <a:gd name="T68" fmla="*/ 50678 w 91"/>
              <a:gd name="T69" fmla="*/ 425855 h 106"/>
              <a:gd name="T70" fmla="*/ 36199 w 91"/>
              <a:gd name="T71" fmla="*/ 449083 h 106"/>
              <a:gd name="T72" fmla="*/ 21719 w 91"/>
              <a:gd name="T73" fmla="*/ 449083 h 106"/>
              <a:gd name="T74" fmla="*/ 21719 w 91"/>
              <a:gd name="T75" fmla="*/ 456826 h 106"/>
              <a:gd name="T76" fmla="*/ 28959 w 91"/>
              <a:gd name="T77" fmla="*/ 464569 h 106"/>
              <a:gd name="T78" fmla="*/ 21719 w 91"/>
              <a:gd name="T79" fmla="*/ 472311 h 106"/>
              <a:gd name="T80" fmla="*/ 21719 w 91"/>
              <a:gd name="T81" fmla="*/ 487797 h 106"/>
              <a:gd name="T82" fmla="*/ 21719 w 91"/>
              <a:gd name="T83" fmla="*/ 495540 h 106"/>
              <a:gd name="T84" fmla="*/ 36199 w 91"/>
              <a:gd name="T85" fmla="*/ 511026 h 106"/>
              <a:gd name="T86" fmla="*/ 43438 w 91"/>
              <a:gd name="T87" fmla="*/ 518768 h 106"/>
              <a:gd name="T88" fmla="*/ 36199 w 91"/>
              <a:gd name="T89" fmla="*/ 518768 h 106"/>
              <a:gd name="T90" fmla="*/ 36199 w 91"/>
              <a:gd name="T91" fmla="*/ 534254 h 106"/>
              <a:gd name="T92" fmla="*/ 28959 w 91"/>
              <a:gd name="T93" fmla="*/ 541997 h 106"/>
              <a:gd name="T94" fmla="*/ 21719 w 91"/>
              <a:gd name="T95" fmla="*/ 541997 h 106"/>
              <a:gd name="T96" fmla="*/ 7240 w 91"/>
              <a:gd name="T97" fmla="*/ 534254 h 106"/>
              <a:gd name="T98" fmla="*/ 0 w 91"/>
              <a:gd name="T99" fmla="*/ 565225 h 106"/>
              <a:gd name="T100" fmla="*/ 354745 w 91"/>
              <a:gd name="T101" fmla="*/ 789767 h 106"/>
              <a:gd name="T102" fmla="*/ 564697 w 91"/>
              <a:gd name="T103" fmla="*/ 820738 h 106"/>
              <a:gd name="T104" fmla="*/ 564697 w 91"/>
              <a:gd name="T105" fmla="*/ 820738 h 106"/>
              <a:gd name="T106" fmla="*/ 564697 w 91"/>
              <a:gd name="T107" fmla="*/ 820738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34" name="Freeform 19"/>
          <p:cNvSpPr>
            <a:spLocks/>
          </p:cNvSpPr>
          <p:nvPr/>
        </p:nvSpPr>
        <p:spPr bwMode="auto">
          <a:xfrm>
            <a:off x="4595813" y="1981200"/>
            <a:ext cx="642937" cy="773113"/>
          </a:xfrm>
          <a:custGeom>
            <a:avLst/>
            <a:gdLst>
              <a:gd name="T0" fmla="*/ 57792 w 89"/>
              <a:gd name="T1" fmla="*/ 533448 h 100"/>
              <a:gd name="T2" fmla="*/ 28896 w 89"/>
              <a:gd name="T3" fmla="*/ 494792 h 100"/>
              <a:gd name="T4" fmla="*/ 50568 w 89"/>
              <a:gd name="T5" fmla="*/ 463868 h 100"/>
              <a:gd name="T6" fmla="*/ 50568 w 89"/>
              <a:gd name="T7" fmla="*/ 432943 h 100"/>
              <a:gd name="T8" fmla="*/ 36120 w 89"/>
              <a:gd name="T9" fmla="*/ 363363 h 100"/>
              <a:gd name="T10" fmla="*/ 36120 w 89"/>
              <a:gd name="T11" fmla="*/ 332439 h 100"/>
              <a:gd name="T12" fmla="*/ 28896 w 89"/>
              <a:gd name="T13" fmla="*/ 255127 h 100"/>
              <a:gd name="T14" fmla="*/ 14448 w 89"/>
              <a:gd name="T15" fmla="*/ 201009 h 100"/>
              <a:gd name="T16" fmla="*/ 0 w 89"/>
              <a:gd name="T17" fmla="*/ 123698 h 100"/>
              <a:gd name="T18" fmla="*/ 7224 w 89"/>
              <a:gd name="T19" fmla="*/ 92774 h 100"/>
              <a:gd name="T20" fmla="*/ 0 w 89"/>
              <a:gd name="T21" fmla="*/ 54118 h 100"/>
              <a:gd name="T22" fmla="*/ 166152 w 89"/>
              <a:gd name="T23" fmla="*/ 23193 h 100"/>
              <a:gd name="T24" fmla="*/ 180600 w 89"/>
              <a:gd name="T25" fmla="*/ 7731 h 100"/>
              <a:gd name="T26" fmla="*/ 202272 w 89"/>
              <a:gd name="T27" fmla="*/ 38656 h 100"/>
              <a:gd name="T28" fmla="*/ 202272 w 89"/>
              <a:gd name="T29" fmla="*/ 77311 h 100"/>
              <a:gd name="T30" fmla="*/ 231168 w 89"/>
              <a:gd name="T31" fmla="*/ 92774 h 100"/>
              <a:gd name="T32" fmla="*/ 245616 w 89"/>
              <a:gd name="T33" fmla="*/ 100505 h 100"/>
              <a:gd name="T34" fmla="*/ 274512 w 89"/>
              <a:gd name="T35" fmla="*/ 100505 h 100"/>
              <a:gd name="T36" fmla="*/ 281736 w 89"/>
              <a:gd name="T37" fmla="*/ 108236 h 100"/>
              <a:gd name="T38" fmla="*/ 310632 w 89"/>
              <a:gd name="T39" fmla="*/ 100505 h 100"/>
              <a:gd name="T40" fmla="*/ 368425 w 89"/>
              <a:gd name="T41" fmla="*/ 108236 h 100"/>
              <a:gd name="T42" fmla="*/ 375649 w 89"/>
              <a:gd name="T43" fmla="*/ 115967 h 100"/>
              <a:gd name="T44" fmla="*/ 382873 w 89"/>
              <a:gd name="T45" fmla="*/ 115967 h 100"/>
              <a:gd name="T46" fmla="*/ 390097 w 89"/>
              <a:gd name="T47" fmla="*/ 139160 h 100"/>
              <a:gd name="T48" fmla="*/ 411769 w 89"/>
              <a:gd name="T49" fmla="*/ 131429 h 100"/>
              <a:gd name="T50" fmla="*/ 426217 w 89"/>
              <a:gd name="T51" fmla="*/ 131429 h 100"/>
              <a:gd name="T52" fmla="*/ 447889 w 89"/>
              <a:gd name="T53" fmla="*/ 146891 h 100"/>
              <a:gd name="T54" fmla="*/ 462337 w 89"/>
              <a:gd name="T55" fmla="*/ 162354 h 100"/>
              <a:gd name="T56" fmla="*/ 491233 w 89"/>
              <a:gd name="T57" fmla="*/ 162354 h 100"/>
              <a:gd name="T58" fmla="*/ 527353 w 89"/>
              <a:gd name="T59" fmla="*/ 139160 h 100"/>
              <a:gd name="T60" fmla="*/ 585145 w 89"/>
              <a:gd name="T61" fmla="*/ 154623 h 100"/>
              <a:gd name="T62" fmla="*/ 599593 w 89"/>
              <a:gd name="T63" fmla="*/ 154623 h 100"/>
              <a:gd name="T64" fmla="*/ 621265 w 89"/>
              <a:gd name="T65" fmla="*/ 162354 h 100"/>
              <a:gd name="T66" fmla="*/ 628489 w 89"/>
              <a:gd name="T67" fmla="*/ 170085 h 100"/>
              <a:gd name="T68" fmla="*/ 585145 w 89"/>
              <a:gd name="T69" fmla="*/ 193278 h 100"/>
              <a:gd name="T70" fmla="*/ 563473 w 89"/>
              <a:gd name="T71" fmla="*/ 216472 h 100"/>
              <a:gd name="T72" fmla="*/ 527353 w 89"/>
              <a:gd name="T73" fmla="*/ 231934 h 100"/>
              <a:gd name="T74" fmla="*/ 426217 w 89"/>
              <a:gd name="T75" fmla="*/ 340170 h 100"/>
              <a:gd name="T76" fmla="*/ 411769 w 89"/>
              <a:gd name="T77" fmla="*/ 355632 h 100"/>
              <a:gd name="T78" fmla="*/ 411769 w 89"/>
              <a:gd name="T79" fmla="*/ 432943 h 100"/>
              <a:gd name="T80" fmla="*/ 375649 w 89"/>
              <a:gd name="T81" fmla="*/ 456137 h 100"/>
              <a:gd name="T82" fmla="*/ 375649 w 89"/>
              <a:gd name="T83" fmla="*/ 471599 h 100"/>
              <a:gd name="T84" fmla="*/ 375649 w 89"/>
              <a:gd name="T85" fmla="*/ 502524 h 100"/>
              <a:gd name="T86" fmla="*/ 382873 w 89"/>
              <a:gd name="T87" fmla="*/ 533448 h 100"/>
              <a:gd name="T88" fmla="*/ 375649 w 89"/>
              <a:gd name="T89" fmla="*/ 564373 h 100"/>
              <a:gd name="T90" fmla="*/ 382873 w 89"/>
              <a:gd name="T91" fmla="*/ 610759 h 100"/>
              <a:gd name="T92" fmla="*/ 397321 w 89"/>
              <a:gd name="T93" fmla="*/ 618490 h 100"/>
              <a:gd name="T94" fmla="*/ 418993 w 89"/>
              <a:gd name="T95" fmla="*/ 626222 h 100"/>
              <a:gd name="T96" fmla="*/ 426217 w 89"/>
              <a:gd name="T97" fmla="*/ 641684 h 100"/>
              <a:gd name="T98" fmla="*/ 462337 w 89"/>
              <a:gd name="T99" fmla="*/ 672608 h 100"/>
              <a:gd name="T100" fmla="*/ 520129 w 89"/>
              <a:gd name="T101" fmla="*/ 711264 h 100"/>
              <a:gd name="T102" fmla="*/ 520129 w 89"/>
              <a:gd name="T103" fmla="*/ 734457 h 100"/>
              <a:gd name="T104" fmla="*/ 57792 w 89"/>
              <a:gd name="T105" fmla="*/ 773113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35" name="Freeform 20"/>
          <p:cNvSpPr>
            <a:spLocks/>
          </p:cNvSpPr>
          <p:nvPr/>
        </p:nvSpPr>
        <p:spPr bwMode="auto">
          <a:xfrm>
            <a:off x="5911850" y="3127375"/>
            <a:ext cx="738188" cy="455613"/>
          </a:xfrm>
          <a:custGeom>
            <a:avLst/>
            <a:gdLst>
              <a:gd name="T0" fmla="*/ 224351 w 102"/>
              <a:gd name="T1" fmla="*/ 424724 h 59"/>
              <a:gd name="T2" fmla="*/ 188166 w 102"/>
              <a:gd name="T3" fmla="*/ 432446 h 59"/>
              <a:gd name="T4" fmla="*/ 159217 w 102"/>
              <a:gd name="T5" fmla="*/ 432446 h 59"/>
              <a:gd name="T6" fmla="*/ 36186 w 102"/>
              <a:gd name="T7" fmla="*/ 432446 h 59"/>
              <a:gd name="T8" fmla="*/ 65134 w 102"/>
              <a:gd name="T9" fmla="*/ 401557 h 59"/>
              <a:gd name="T10" fmla="*/ 72371 w 102"/>
              <a:gd name="T11" fmla="*/ 378390 h 59"/>
              <a:gd name="T12" fmla="*/ 137506 w 102"/>
              <a:gd name="T13" fmla="*/ 308890 h 59"/>
              <a:gd name="T14" fmla="*/ 151980 w 102"/>
              <a:gd name="T15" fmla="*/ 339779 h 59"/>
              <a:gd name="T16" fmla="*/ 195403 w 102"/>
              <a:gd name="T17" fmla="*/ 339779 h 59"/>
              <a:gd name="T18" fmla="*/ 209877 w 102"/>
              <a:gd name="T19" fmla="*/ 332057 h 59"/>
              <a:gd name="T20" fmla="*/ 246063 w 102"/>
              <a:gd name="T21" fmla="*/ 324335 h 59"/>
              <a:gd name="T22" fmla="*/ 260537 w 102"/>
              <a:gd name="T23" fmla="*/ 316612 h 59"/>
              <a:gd name="T24" fmla="*/ 303960 w 102"/>
              <a:gd name="T25" fmla="*/ 278001 h 59"/>
              <a:gd name="T26" fmla="*/ 318434 w 102"/>
              <a:gd name="T27" fmla="*/ 216223 h 59"/>
              <a:gd name="T28" fmla="*/ 354620 w 102"/>
              <a:gd name="T29" fmla="*/ 139001 h 59"/>
              <a:gd name="T30" fmla="*/ 376331 w 102"/>
              <a:gd name="T31" fmla="*/ 146723 h 59"/>
              <a:gd name="T32" fmla="*/ 398043 w 102"/>
              <a:gd name="T33" fmla="*/ 92667 h 59"/>
              <a:gd name="T34" fmla="*/ 426991 w 102"/>
              <a:gd name="T35" fmla="*/ 77223 h 59"/>
              <a:gd name="T36" fmla="*/ 441465 w 102"/>
              <a:gd name="T37" fmla="*/ 38611 h 59"/>
              <a:gd name="T38" fmla="*/ 441465 w 102"/>
              <a:gd name="T39" fmla="*/ 7722 h 59"/>
              <a:gd name="T40" fmla="*/ 492125 w 102"/>
              <a:gd name="T41" fmla="*/ 30889 h 59"/>
              <a:gd name="T42" fmla="*/ 506600 w 102"/>
              <a:gd name="T43" fmla="*/ 7722 h 59"/>
              <a:gd name="T44" fmla="*/ 528311 w 102"/>
              <a:gd name="T45" fmla="*/ 15445 h 59"/>
              <a:gd name="T46" fmla="*/ 550022 w 102"/>
              <a:gd name="T47" fmla="*/ 30889 h 59"/>
              <a:gd name="T48" fmla="*/ 578971 w 102"/>
              <a:gd name="T49" fmla="*/ 61778 h 59"/>
              <a:gd name="T50" fmla="*/ 557260 w 102"/>
              <a:gd name="T51" fmla="*/ 108112 h 59"/>
              <a:gd name="T52" fmla="*/ 586208 w 102"/>
              <a:gd name="T53" fmla="*/ 115834 h 59"/>
              <a:gd name="T54" fmla="*/ 607920 w 102"/>
              <a:gd name="T55" fmla="*/ 131278 h 59"/>
              <a:gd name="T56" fmla="*/ 629631 w 102"/>
              <a:gd name="T57" fmla="*/ 139001 h 59"/>
              <a:gd name="T58" fmla="*/ 673054 w 102"/>
              <a:gd name="T59" fmla="*/ 154445 h 59"/>
              <a:gd name="T60" fmla="*/ 673054 w 102"/>
              <a:gd name="T61" fmla="*/ 177612 h 59"/>
              <a:gd name="T62" fmla="*/ 665817 w 102"/>
              <a:gd name="T63" fmla="*/ 200779 h 59"/>
              <a:gd name="T64" fmla="*/ 687528 w 102"/>
              <a:gd name="T65" fmla="*/ 223945 h 59"/>
              <a:gd name="T66" fmla="*/ 673054 w 102"/>
              <a:gd name="T67" fmla="*/ 231668 h 59"/>
              <a:gd name="T68" fmla="*/ 680291 w 102"/>
              <a:gd name="T69" fmla="*/ 239390 h 59"/>
              <a:gd name="T70" fmla="*/ 665817 w 102"/>
              <a:gd name="T71" fmla="*/ 247112 h 59"/>
              <a:gd name="T72" fmla="*/ 680291 w 102"/>
              <a:gd name="T73" fmla="*/ 254834 h 59"/>
              <a:gd name="T74" fmla="*/ 680291 w 102"/>
              <a:gd name="T75" fmla="*/ 278001 h 59"/>
              <a:gd name="T76" fmla="*/ 665817 w 102"/>
              <a:gd name="T77" fmla="*/ 278001 h 59"/>
              <a:gd name="T78" fmla="*/ 694765 w 102"/>
              <a:gd name="T79" fmla="*/ 285723 h 59"/>
              <a:gd name="T80" fmla="*/ 723714 w 102"/>
              <a:gd name="T81" fmla="*/ 278001 h 59"/>
              <a:gd name="T82" fmla="*/ 730951 w 102"/>
              <a:gd name="T83" fmla="*/ 324335 h 59"/>
              <a:gd name="T84" fmla="*/ 730951 w 102"/>
              <a:gd name="T85" fmla="*/ 33205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4836" name="Group 21"/>
          <p:cNvGrpSpPr>
            <a:grpSpLocks/>
          </p:cNvGrpSpPr>
          <p:nvPr/>
        </p:nvGrpSpPr>
        <p:grpSpPr bwMode="auto">
          <a:xfrm>
            <a:off x="1016000" y="2035175"/>
            <a:ext cx="5678488" cy="3241675"/>
            <a:chOff x="720" y="1282"/>
            <a:chExt cx="4024" cy="2042"/>
          </a:xfrm>
        </p:grpSpPr>
        <p:sp>
          <p:nvSpPr>
            <p:cNvPr id="34864" name="Freeform 22"/>
            <p:cNvSpPr>
              <a:spLocks/>
            </p:cNvSpPr>
            <p:nvPr/>
          </p:nvSpPr>
          <p:spPr bwMode="auto">
            <a:xfrm>
              <a:off x="2800" y="1760"/>
              <a:ext cx="570" cy="268"/>
            </a:xfrm>
            <a:custGeom>
              <a:avLst/>
              <a:gdLst>
                <a:gd name="T0" fmla="*/ 0 w 111"/>
                <a:gd name="T1" fmla="*/ 166 h 55"/>
                <a:gd name="T2" fmla="*/ 15 w 111"/>
                <a:gd name="T3" fmla="*/ 0 h 55"/>
                <a:gd name="T4" fmla="*/ 370 w 111"/>
                <a:gd name="T5" fmla="*/ 15 h 55"/>
                <a:gd name="T6" fmla="*/ 380 w 111"/>
                <a:gd name="T7" fmla="*/ 29 h 55"/>
                <a:gd name="T8" fmla="*/ 390 w 111"/>
                <a:gd name="T9" fmla="*/ 29 h 55"/>
                <a:gd name="T10" fmla="*/ 401 w 111"/>
                <a:gd name="T11" fmla="*/ 24 h 55"/>
                <a:gd name="T12" fmla="*/ 406 w 111"/>
                <a:gd name="T13" fmla="*/ 29 h 55"/>
                <a:gd name="T14" fmla="*/ 411 w 111"/>
                <a:gd name="T15" fmla="*/ 44 h 55"/>
                <a:gd name="T16" fmla="*/ 421 w 111"/>
                <a:gd name="T17" fmla="*/ 44 h 55"/>
                <a:gd name="T18" fmla="*/ 426 w 111"/>
                <a:gd name="T19" fmla="*/ 44 h 55"/>
                <a:gd name="T20" fmla="*/ 436 w 111"/>
                <a:gd name="T21" fmla="*/ 34 h 55"/>
                <a:gd name="T22" fmla="*/ 447 w 111"/>
                <a:gd name="T23" fmla="*/ 34 h 55"/>
                <a:gd name="T24" fmla="*/ 457 w 111"/>
                <a:gd name="T25" fmla="*/ 39 h 55"/>
                <a:gd name="T26" fmla="*/ 483 w 111"/>
                <a:gd name="T27" fmla="*/ 54 h 55"/>
                <a:gd name="T28" fmla="*/ 498 w 111"/>
                <a:gd name="T29" fmla="*/ 63 h 55"/>
                <a:gd name="T30" fmla="*/ 498 w 111"/>
                <a:gd name="T31" fmla="*/ 73 h 55"/>
                <a:gd name="T32" fmla="*/ 508 w 111"/>
                <a:gd name="T33" fmla="*/ 78 h 55"/>
                <a:gd name="T34" fmla="*/ 508 w 111"/>
                <a:gd name="T35" fmla="*/ 83 h 55"/>
                <a:gd name="T36" fmla="*/ 503 w 111"/>
                <a:gd name="T37" fmla="*/ 93 h 55"/>
                <a:gd name="T38" fmla="*/ 508 w 111"/>
                <a:gd name="T39" fmla="*/ 102 h 55"/>
                <a:gd name="T40" fmla="*/ 514 w 111"/>
                <a:gd name="T41" fmla="*/ 117 h 55"/>
                <a:gd name="T42" fmla="*/ 519 w 111"/>
                <a:gd name="T43" fmla="*/ 122 h 55"/>
                <a:gd name="T44" fmla="*/ 519 w 111"/>
                <a:gd name="T45" fmla="*/ 127 h 55"/>
                <a:gd name="T46" fmla="*/ 519 w 111"/>
                <a:gd name="T47" fmla="*/ 136 h 55"/>
                <a:gd name="T48" fmla="*/ 529 w 111"/>
                <a:gd name="T49" fmla="*/ 141 h 55"/>
                <a:gd name="T50" fmla="*/ 534 w 111"/>
                <a:gd name="T51" fmla="*/ 146 h 55"/>
                <a:gd name="T52" fmla="*/ 529 w 111"/>
                <a:gd name="T53" fmla="*/ 156 h 55"/>
                <a:gd name="T54" fmla="*/ 529 w 111"/>
                <a:gd name="T55" fmla="*/ 166 h 55"/>
                <a:gd name="T56" fmla="*/ 539 w 111"/>
                <a:gd name="T57" fmla="*/ 171 h 55"/>
                <a:gd name="T58" fmla="*/ 539 w 111"/>
                <a:gd name="T59" fmla="*/ 180 h 55"/>
                <a:gd name="T60" fmla="*/ 534 w 111"/>
                <a:gd name="T61" fmla="*/ 185 h 55"/>
                <a:gd name="T62" fmla="*/ 539 w 111"/>
                <a:gd name="T63" fmla="*/ 190 h 55"/>
                <a:gd name="T64" fmla="*/ 544 w 111"/>
                <a:gd name="T65" fmla="*/ 200 h 55"/>
                <a:gd name="T66" fmla="*/ 539 w 111"/>
                <a:gd name="T67" fmla="*/ 205 h 55"/>
                <a:gd name="T68" fmla="*/ 544 w 111"/>
                <a:gd name="T69" fmla="*/ 214 h 55"/>
                <a:gd name="T70" fmla="*/ 544 w 111"/>
                <a:gd name="T71" fmla="*/ 219 h 55"/>
                <a:gd name="T72" fmla="*/ 549 w 111"/>
                <a:gd name="T73" fmla="*/ 224 h 55"/>
                <a:gd name="T74" fmla="*/ 555 w 111"/>
                <a:gd name="T75" fmla="*/ 234 h 55"/>
                <a:gd name="T76" fmla="*/ 560 w 111"/>
                <a:gd name="T77" fmla="*/ 244 h 55"/>
                <a:gd name="T78" fmla="*/ 570 w 111"/>
                <a:gd name="T79" fmla="*/ 253 h 55"/>
                <a:gd name="T80" fmla="*/ 570 w 111"/>
                <a:gd name="T81" fmla="*/ 258 h 55"/>
                <a:gd name="T82" fmla="*/ 570 w 111"/>
                <a:gd name="T83" fmla="*/ 263 h 55"/>
                <a:gd name="T84" fmla="*/ 570 w 111"/>
                <a:gd name="T85" fmla="*/ 268 h 55"/>
                <a:gd name="T86" fmla="*/ 128 w 111"/>
                <a:gd name="T87" fmla="*/ 258 h 55"/>
                <a:gd name="T88" fmla="*/ 134 w 111"/>
                <a:gd name="T89" fmla="*/ 175 h 55"/>
                <a:gd name="T90" fmla="*/ 0 w 111"/>
                <a:gd name="T91" fmla="*/ 166 h 55"/>
                <a:gd name="T92" fmla="*/ 0 w 111"/>
                <a:gd name="T93" fmla="*/ 166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65" name="Freeform 23"/>
            <p:cNvSpPr>
              <a:spLocks/>
            </p:cNvSpPr>
            <p:nvPr/>
          </p:nvSpPr>
          <p:spPr bwMode="auto">
            <a:xfrm>
              <a:off x="2913" y="2018"/>
              <a:ext cx="512" cy="259"/>
            </a:xfrm>
            <a:custGeom>
              <a:avLst/>
              <a:gdLst>
                <a:gd name="T0" fmla="*/ 15 w 100"/>
                <a:gd name="T1" fmla="*/ 0 h 53"/>
                <a:gd name="T2" fmla="*/ 456 w 100"/>
                <a:gd name="T3" fmla="*/ 10 h 53"/>
                <a:gd name="T4" fmla="*/ 486 w 100"/>
                <a:gd name="T5" fmla="*/ 29 h 53"/>
                <a:gd name="T6" fmla="*/ 476 w 100"/>
                <a:gd name="T7" fmla="*/ 39 h 53"/>
                <a:gd name="T8" fmla="*/ 476 w 100"/>
                <a:gd name="T9" fmla="*/ 49 h 53"/>
                <a:gd name="T10" fmla="*/ 481 w 100"/>
                <a:gd name="T11" fmla="*/ 59 h 53"/>
                <a:gd name="T12" fmla="*/ 486 w 100"/>
                <a:gd name="T13" fmla="*/ 59 h 53"/>
                <a:gd name="T14" fmla="*/ 492 w 100"/>
                <a:gd name="T15" fmla="*/ 73 h 53"/>
                <a:gd name="T16" fmla="*/ 497 w 100"/>
                <a:gd name="T17" fmla="*/ 78 h 53"/>
                <a:gd name="T18" fmla="*/ 507 w 100"/>
                <a:gd name="T19" fmla="*/ 78 h 53"/>
                <a:gd name="T20" fmla="*/ 507 w 100"/>
                <a:gd name="T21" fmla="*/ 83 h 53"/>
                <a:gd name="T22" fmla="*/ 512 w 100"/>
                <a:gd name="T23" fmla="*/ 259 h 53"/>
                <a:gd name="T24" fmla="*/ 0 w 100"/>
                <a:gd name="T25" fmla="*/ 249 h 53"/>
                <a:gd name="T26" fmla="*/ 15 w 100"/>
                <a:gd name="T27" fmla="*/ 0 h 53"/>
                <a:gd name="T28" fmla="*/ 1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66" name="Freeform 24"/>
            <p:cNvSpPr>
              <a:spLocks/>
            </p:cNvSpPr>
            <p:nvPr/>
          </p:nvSpPr>
          <p:spPr bwMode="auto">
            <a:xfrm>
              <a:off x="3288" y="1726"/>
              <a:ext cx="420" cy="263"/>
            </a:xfrm>
            <a:custGeom>
              <a:avLst/>
              <a:gdLst>
                <a:gd name="T0" fmla="*/ 338 w 82"/>
                <a:gd name="T1" fmla="*/ 0 h 54"/>
                <a:gd name="T2" fmla="*/ 348 w 82"/>
                <a:gd name="T3" fmla="*/ 19 h 54"/>
                <a:gd name="T4" fmla="*/ 343 w 82"/>
                <a:gd name="T5" fmla="*/ 29 h 54"/>
                <a:gd name="T6" fmla="*/ 353 w 82"/>
                <a:gd name="T7" fmla="*/ 63 h 54"/>
                <a:gd name="T8" fmla="*/ 379 w 82"/>
                <a:gd name="T9" fmla="*/ 78 h 54"/>
                <a:gd name="T10" fmla="*/ 384 w 82"/>
                <a:gd name="T11" fmla="*/ 88 h 54"/>
                <a:gd name="T12" fmla="*/ 400 w 82"/>
                <a:gd name="T13" fmla="*/ 102 h 54"/>
                <a:gd name="T14" fmla="*/ 420 w 82"/>
                <a:gd name="T15" fmla="*/ 127 h 54"/>
                <a:gd name="T16" fmla="*/ 410 w 82"/>
                <a:gd name="T17" fmla="*/ 141 h 54"/>
                <a:gd name="T18" fmla="*/ 410 w 82"/>
                <a:gd name="T19" fmla="*/ 151 h 54"/>
                <a:gd name="T20" fmla="*/ 384 w 82"/>
                <a:gd name="T21" fmla="*/ 166 h 54"/>
                <a:gd name="T22" fmla="*/ 369 w 82"/>
                <a:gd name="T23" fmla="*/ 170 h 54"/>
                <a:gd name="T24" fmla="*/ 359 w 82"/>
                <a:gd name="T25" fmla="*/ 185 h 54"/>
                <a:gd name="T26" fmla="*/ 369 w 82"/>
                <a:gd name="T27" fmla="*/ 200 h 54"/>
                <a:gd name="T28" fmla="*/ 369 w 82"/>
                <a:gd name="T29" fmla="*/ 214 h 54"/>
                <a:gd name="T30" fmla="*/ 348 w 82"/>
                <a:gd name="T31" fmla="*/ 244 h 54"/>
                <a:gd name="T32" fmla="*/ 343 w 82"/>
                <a:gd name="T33" fmla="*/ 258 h 54"/>
                <a:gd name="T34" fmla="*/ 323 w 82"/>
                <a:gd name="T35" fmla="*/ 244 h 54"/>
                <a:gd name="T36" fmla="*/ 56 w 82"/>
                <a:gd name="T37" fmla="*/ 248 h 54"/>
                <a:gd name="T38" fmla="*/ 56 w 82"/>
                <a:gd name="T39" fmla="*/ 234 h 54"/>
                <a:gd name="T40" fmla="*/ 46 w 82"/>
                <a:gd name="T41" fmla="*/ 219 h 54"/>
                <a:gd name="T42" fmla="*/ 51 w 82"/>
                <a:gd name="T43" fmla="*/ 205 h 54"/>
                <a:gd name="T44" fmla="*/ 41 w 82"/>
                <a:gd name="T45" fmla="*/ 190 h 54"/>
                <a:gd name="T46" fmla="*/ 41 w 82"/>
                <a:gd name="T47" fmla="*/ 175 h 54"/>
                <a:gd name="T48" fmla="*/ 31 w 82"/>
                <a:gd name="T49" fmla="*/ 161 h 54"/>
                <a:gd name="T50" fmla="*/ 26 w 82"/>
                <a:gd name="T51" fmla="*/ 151 h 54"/>
                <a:gd name="T52" fmla="*/ 15 w 82"/>
                <a:gd name="T53" fmla="*/ 127 h 54"/>
                <a:gd name="T54" fmla="*/ 20 w 82"/>
                <a:gd name="T55" fmla="*/ 112 h 54"/>
                <a:gd name="T56" fmla="*/ 10 w 82"/>
                <a:gd name="T57" fmla="*/ 97 h 54"/>
                <a:gd name="T58" fmla="*/ 10 w 82"/>
                <a:gd name="T59" fmla="*/ 88 h 54"/>
                <a:gd name="T60" fmla="*/ 10 w 82"/>
                <a:gd name="T61" fmla="*/ 58 h 54"/>
                <a:gd name="T62" fmla="*/ 10 w 82"/>
                <a:gd name="T63" fmla="*/ 49 h 54"/>
                <a:gd name="T64" fmla="*/ 5 w 82"/>
                <a:gd name="T65" fmla="*/ 29 h 54"/>
                <a:gd name="T66" fmla="*/ 5 w 82"/>
                <a:gd name="T67" fmla="*/ 15 h 54"/>
                <a:gd name="T68" fmla="*/ 10 w 82"/>
                <a:gd name="T69" fmla="*/ 10 h 54"/>
                <a:gd name="T70" fmla="*/ 10 w 82"/>
                <a:gd name="T71" fmla="*/ 1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67" name="Freeform 25"/>
            <p:cNvSpPr>
              <a:spLocks/>
            </p:cNvSpPr>
            <p:nvPr/>
          </p:nvSpPr>
          <p:spPr bwMode="auto">
            <a:xfrm>
              <a:off x="3345" y="1970"/>
              <a:ext cx="460" cy="380"/>
            </a:xfrm>
            <a:custGeom>
              <a:avLst/>
              <a:gdLst>
                <a:gd name="T0" fmla="*/ 388 w 90"/>
                <a:gd name="T1" fmla="*/ 336 h 78"/>
                <a:gd name="T2" fmla="*/ 394 w 90"/>
                <a:gd name="T3" fmla="*/ 346 h 78"/>
                <a:gd name="T4" fmla="*/ 394 w 90"/>
                <a:gd name="T5" fmla="*/ 361 h 78"/>
                <a:gd name="T6" fmla="*/ 378 w 90"/>
                <a:gd name="T7" fmla="*/ 375 h 78"/>
                <a:gd name="T8" fmla="*/ 424 w 90"/>
                <a:gd name="T9" fmla="*/ 380 h 78"/>
                <a:gd name="T10" fmla="*/ 424 w 90"/>
                <a:gd name="T11" fmla="*/ 361 h 78"/>
                <a:gd name="T12" fmla="*/ 434 w 90"/>
                <a:gd name="T13" fmla="*/ 336 h 78"/>
                <a:gd name="T14" fmla="*/ 450 w 90"/>
                <a:gd name="T15" fmla="*/ 326 h 78"/>
                <a:gd name="T16" fmla="*/ 455 w 90"/>
                <a:gd name="T17" fmla="*/ 326 h 78"/>
                <a:gd name="T18" fmla="*/ 460 w 90"/>
                <a:gd name="T19" fmla="*/ 297 h 78"/>
                <a:gd name="T20" fmla="*/ 455 w 90"/>
                <a:gd name="T21" fmla="*/ 292 h 78"/>
                <a:gd name="T22" fmla="*/ 450 w 90"/>
                <a:gd name="T23" fmla="*/ 287 h 78"/>
                <a:gd name="T24" fmla="*/ 445 w 90"/>
                <a:gd name="T25" fmla="*/ 292 h 78"/>
                <a:gd name="T26" fmla="*/ 429 w 90"/>
                <a:gd name="T27" fmla="*/ 273 h 78"/>
                <a:gd name="T28" fmla="*/ 434 w 90"/>
                <a:gd name="T29" fmla="*/ 263 h 78"/>
                <a:gd name="T30" fmla="*/ 429 w 90"/>
                <a:gd name="T31" fmla="*/ 253 h 78"/>
                <a:gd name="T32" fmla="*/ 404 w 90"/>
                <a:gd name="T33" fmla="*/ 224 h 78"/>
                <a:gd name="T34" fmla="*/ 378 w 90"/>
                <a:gd name="T35" fmla="*/ 209 h 78"/>
                <a:gd name="T36" fmla="*/ 363 w 90"/>
                <a:gd name="T37" fmla="*/ 185 h 78"/>
                <a:gd name="T38" fmla="*/ 378 w 90"/>
                <a:gd name="T39" fmla="*/ 166 h 78"/>
                <a:gd name="T40" fmla="*/ 378 w 90"/>
                <a:gd name="T41" fmla="*/ 146 h 78"/>
                <a:gd name="T42" fmla="*/ 358 w 90"/>
                <a:gd name="T43" fmla="*/ 132 h 78"/>
                <a:gd name="T44" fmla="*/ 348 w 90"/>
                <a:gd name="T45" fmla="*/ 141 h 78"/>
                <a:gd name="T46" fmla="*/ 332 w 90"/>
                <a:gd name="T47" fmla="*/ 107 h 78"/>
                <a:gd name="T48" fmla="*/ 307 w 90"/>
                <a:gd name="T49" fmla="*/ 88 h 78"/>
                <a:gd name="T50" fmla="*/ 286 w 90"/>
                <a:gd name="T51" fmla="*/ 63 h 78"/>
                <a:gd name="T52" fmla="*/ 281 w 90"/>
                <a:gd name="T53" fmla="*/ 29 h 78"/>
                <a:gd name="T54" fmla="*/ 281 w 90"/>
                <a:gd name="T55" fmla="*/ 19 h 78"/>
                <a:gd name="T56" fmla="*/ 0 w 90"/>
                <a:gd name="T57" fmla="*/ 10 h 78"/>
                <a:gd name="T58" fmla="*/ 10 w 90"/>
                <a:gd name="T59" fmla="*/ 24 h 78"/>
                <a:gd name="T60" fmla="*/ 26 w 90"/>
                <a:gd name="T61" fmla="*/ 44 h 78"/>
                <a:gd name="T62" fmla="*/ 26 w 90"/>
                <a:gd name="T63" fmla="*/ 54 h 78"/>
                <a:gd name="T64" fmla="*/ 56 w 90"/>
                <a:gd name="T65" fmla="*/ 78 h 78"/>
                <a:gd name="T66" fmla="*/ 46 w 90"/>
                <a:gd name="T67" fmla="*/ 97 h 78"/>
                <a:gd name="T68" fmla="*/ 56 w 90"/>
                <a:gd name="T69" fmla="*/ 107 h 78"/>
                <a:gd name="T70" fmla="*/ 66 w 90"/>
                <a:gd name="T71" fmla="*/ 127 h 78"/>
                <a:gd name="T72" fmla="*/ 77 w 90"/>
                <a:gd name="T73" fmla="*/ 132 h 78"/>
                <a:gd name="T74" fmla="*/ 82 w 90"/>
                <a:gd name="T75" fmla="*/ 35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68" name="Freeform 26"/>
            <p:cNvSpPr>
              <a:spLocks/>
            </p:cNvSpPr>
            <p:nvPr/>
          </p:nvSpPr>
          <p:spPr bwMode="auto">
            <a:xfrm>
              <a:off x="3779" y="2057"/>
              <a:ext cx="509" cy="249"/>
            </a:xfrm>
            <a:custGeom>
              <a:avLst/>
              <a:gdLst>
                <a:gd name="T0" fmla="*/ 103 w 99"/>
                <a:gd name="T1" fmla="*/ 239 h 51"/>
                <a:gd name="T2" fmla="*/ 98 w 99"/>
                <a:gd name="T3" fmla="*/ 229 h 51"/>
                <a:gd name="T4" fmla="*/ 113 w 99"/>
                <a:gd name="T5" fmla="*/ 229 h 51"/>
                <a:gd name="T6" fmla="*/ 411 w 99"/>
                <a:gd name="T7" fmla="*/ 200 h 51"/>
                <a:gd name="T8" fmla="*/ 437 w 99"/>
                <a:gd name="T9" fmla="*/ 186 h 51"/>
                <a:gd name="T10" fmla="*/ 458 w 99"/>
                <a:gd name="T11" fmla="*/ 171 h 51"/>
                <a:gd name="T12" fmla="*/ 458 w 99"/>
                <a:gd name="T13" fmla="*/ 161 h 51"/>
                <a:gd name="T14" fmla="*/ 463 w 99"/>
                <a:gd name="T15" fmla="*/ 151 h 51"/>
                <a:gd name="T16" fmla="*/ 509 w 99"/>
                <a:gd name="T17" fmla="*/ 112 h 51"/>
                <a:gd name="T18" fmla="*/ 504 w 99"/>
                <a:gd name="T19" fmla="*/ 107 h 51"/>
                <a:gd name="T20" fmla="*/ 499 w 99"/>
                <a:gd name="T21" fmla="*/ 103 h 51"/>
                <a:gd name="T22" fmla="*/ 488 w 99"/>
                <a:gd name="T23" fmla="*/ 98 h 51"/>
                <a:gd name="T24" fmla="*/ 483 w 99"/>
                <a:gd name="T25" fmla="*/ 98 h 51"/>
                <a:gd name="T26" fmla="*/ 463 w 99"/>
                <a:gd name="T27" fmla="*/ 68 h 51"/>
                <a:gd name="T28" fmla="*/ 458 w 99"/>
                <a:gd name="T29" fmla="*/ 59 h 51"/>
                <a:gd name="T30" fmla="*/ 458 w 99"/>
                <a:gd name="T31" fmla="*/ 39 h 51"/>
                <a:gd name="T32" fmla="*/ 447 w 99"/>
                <a:gd name="T33" fmla="*/ 34 h 51"/>
                <a:gd name="T34" fmla="*/ 432 w 99"/>
                <a:gd name="T35" fmla="*/ 20 h 51"/>
                <a:gd name="T36" fmla="*/ 422 w 99"/>
                <a:gd name="T37" fmla="*/ 20 h 51"/>
                <a:gd name="T38" fmla="*/ 416 w 99"/>
                <a:gd name="T39" fmla="*/ 29 h 51"/>
                <a:gd name="T40" fmla="*/ 401 w 99"/>
                <a:gd name="T41" fmla="*/ 29 h 51"/>
                <a:gd name="T42" fmla="*/ 386 w 99"/>
                <a:gd name="T43" fmla="*/ 29 h 51"/>
                <a:gd name="T44" fmla="*/ 365 w 99"/>
                <a:gd name="T45" fmla="*/ 24 h 51"/>
                <a:gd name="T46" fmla="*/ 339 w 99"/>
                <a:gd name="T47" fmla="*/ 20 h 51"/>
                <a:gd name="T48" fmla="*/ 324 w 99"/>
                <a:gd name="T49" fmla="*/ 0 h 51"/>
                <a:gd name="T50" fmla="*/ 314 w 99"/>
                <a:gd name="T51" fmla="*/ 5 h 51"/>
                <a:gd name="T52" fmla="*/ 298 w 99"/>
                <a:gd name="T53" fmla="*/ 0 h 51"/>
                <a:gd name="T54" fmla="*/ 298 w 99"/>
                <a:gd name="T55" fmla="*/ 10 h 51"/>
                <a:gd name="T56" fmla="*/ 298 w 99"/>
                <a:gd name="T57" fmla="*/ 29 h 51"/>
                <a:gd name="T58" fmla="*/ 283 w 99"/>
                <a:gd name="T59" fmla="*/ 39 h 51"/>
                <a:gd name="T60" fmla="*/ 262 w 99"/>
                <a:gd name="T61" fmla="*/ 39 h 51"/>
                <a:gd name="T62" fmla="*/ 237 w 99"/>
                <a:gd name="T63" fmla="*/ 88 h 51"/>
                <a:gd name="T64" fmla="*/ 216 w 99"/>
                <a:gd name="T65" fmla="*/ 103 h 51"/>
                <a:gd name="T66" fmla="*/ 201 w 99"/>
                <a:gd name="T67" fmla="*/ 93 h 51"/>
                <a:gd name="T68" fmla="*/ 190 w 99"/>
                <a:gd name="T69" fmla="*/ 117 h 51"/>
                <a:gd name="T70" fmla="*/ 180 w 99"/>
                <a:gd name="T71" fmla="*/ 117 h 51"/>
                <a:gd name="T72" fmla="*/ 165 w 99"/>
                <a:gd name="T73" fmla="*/ 112 h 51"/>
                <a:gd name="T74" fmla="*/ 154 w 99"/>
                <a:gd name="T75" fmla="*/ 127 h 51"/>
                <a:gd name="T76" fmla="*/ 134 w 99"/>
                <a:gd name="T77" fmla="*/ 117 h 51"/>
                <a:gd name="T78" fmla="*/ 103 w 99"/>
                <a:gd name="T79" fmla="*/ 122 h 51"/>
                <a:gd name="T80" fmla="*/ 103 w 99"/>
                <a:gd name="T81" fmla="*/ 132 h 51"/>
                <a:gd name="T82" fmla="*/ 93 w 99"/>
                <a:gd name="T83" fmla="*/ 132 h 51"/>
                <a:gd name="T84" fmla="*/ 93 w 99"/>
                <a:gd name="T85" fmla="*/ 132 h 51"/>
                <a:gd name="T86" fmla="*/ 87 w 99"/>
                <a:gd name="T87" fmla="*/ 146 h 51"/>
                <a:gd name="T88" fmla="*/ 87 w 99"/>
                <a:gd name="T89" fmla="*/ 146 h 51"/>
                <a:gd name="T90" fmla="*/ 93 w 99"/>
                <a:gd name="T91" fmla="*/ 161 h 51"/>
                <a:gd name="T92" fmla="*/ 62 w 99"/>
                <a:gd name="T93" fmla="*/ 166 h 51"/>
                <a:gd name="T94" fmla="*/ 67 w 99"/>
                <a:gd name="T95" fmla="*/ 195 h 51"/>
                <a:gd name="T96" fmla="*/ 51 w 99"/>
                <a:gd name="T97" fmla="*/ 190 h 51"/>
                <a:gd name="T98" fmla="*/ 31 w 99"/>
                <a:gd name="T99" fmla="*/ 186 h 51"/>
                <a:gd name="T100" fmla="*/ 21 w 99"/>
                <a:gd name="T101" fmla="*/ 205 h 51"/>
                <a:gd name="T102" fmla="*/ 21 w 99"/>
                <a:gd name="T103" fmla="*/ 205 h 51"/>
                <a:gd name="T104" fmla="*/ 26 w 99"/>
                <a:gd name="T105" fmla="*/ 215 h 51"/>
                <a:gd name="T106" fmla="*/ 15 w 99"/>
                <a:gd name="T107" fmla="*/ 239 h 51"/>
                <a:gd name="T108" fmla="*/ 5 w 99"/>
                <a:gd name="T109" fmla="*/ 239 h 51"/>
                <a:gd name="T110" fmla="*/ 0 w 99"/>
                <a:gd name="T111" fmla="*/ 249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69" name="Freeform 27"/>
            <p:cNvSpPr>
              <a:spLocks/>
            </p:cNvSpPr>
            <p:nvPr/>
          </p:nvSpPr>
          <p:spPr bwMode="auto">
            <a:xfrm>
              <a:off x="3734" y="2243"/>
              <a:ext cx="568" cy="190"/>
            </a:xfrm>
            <a:custGeom>
              <a:avLst/>
              <a:gdLst>
                <a:gd name="T0" fmla="*/ 568 w 111"/>
                <a:gd name="T1" fmla="*/ 0 h 39"/>
                <a:gd name="T2" fmla="*/ 455 w 111"/>
                <a:gd name="T3" fmla="*/ 15 h 39"/>
                <a:gd name="T4" fmla="*/ 445 w 111"/>
                <a:gd name="T5" fmla="*/ 19 h 39"/>
                <a:gd name="T6" fmla="*/ 159 w 111"/>
                <a:gd name="T7" fmla="*/ 44 h 39"/>
                <a:gd name="T8" fmla="*/ 159 w 111"/>
                <a:gd name="T9" fmla="*/ 39 h 39"/>
                <a:gd name="T10" fmla="*/ 143 w 111"/>
                <a:gd name="T11" fmla="*/ 44 h 39"/>
                <a:gd name="T12" fmla="*/ 148 w 111"/>
                <a:gd name="T13" fmla="*/ 49 h 39"/>
                <a:gd name="T14" fmla="*/ 148 w 111"/>
                <a:gd name="T15" fmla="*/ 54 h 39"/>
                <a:gd name="T16" fmla="*/ 46 w 111"/>
                <a:gd name="T17" fmla="*/ 63 h 39"/>
                <a:gd name="T18" fmla="*/ 41 w 111"/>
                <a:gd name="T19" fmla="*/ 73 h 39"/>
                <a:gd name="T20" fmla="*/ 36 w 111"/>
                <a:gd name="T21" fmla="*/ 88 h 39"/>
                <a:gd name="T22" fmla="*/ 41 w 111"/>
                <a:gd name="T23" fmla="*/ 93 h 39"/>
                <a:gd name="T24" fmla="*/ 36 w 111"/>
                <a:gd name="T25" fmla="*/ 107 h 39"/>
                <a:gd name="T26" fmla="*/ 36 w 111"/>
                <a:gd name="T27" fmla="*/ 107 h 39"/>
                <a:gd name="T28" fmla="*/ 36 w 111"/>
                <a:gd name="T29" fmla="*/ 112 h 39"/>
                <a:gd name="T30" fmla="*/ 31 w 111"/>
                <a:gd name="T31" fmla="*/ 122 h 39"/>
                <a:gd name="T32" fmla="*/ 26 w 111"/>
                <a:gd name="T33" fmla="*/ 127 h 39"/>
                <a:gd name="T34" fmla="*/ 20 w 111"/>
                <a:gd name="T35" fmla="*/ 146 h 39"/>
                <a:gd name="T36" fmla="*/ 10 w 111"/>
                <a:gd name="T37" fmla="*/ 156 h 39"/>
                <a:gd name="T38" fmla="*/ 10 w 111"/>
                <a:gd name="T39" fmla="*/ 171 h 39"/>
                <a:gd name="T40" fmla="*/ 10 w 111"/>
                <a:gd name="T41" fmla="*/ 185 h 39"/>
                <a:gd name="T42" fmla="*/ 10 w 111"/>
                <a:gd name="T43" fmla="*/ 185 h 39"/>
                <a:gd name="T44" fmla="*/ 0 w 111"/>
                <a:gd name="T45" fmla="*/ 190 h 39"/>
                <a:gd name="T46" fmla="*/ 148 w 111"/>
                <a:gd name="T47" fmla="*/ 180 h 39"/>
                <a:gd name="T48" fmla="*/ 333 w 111"/>
                <a:gd name="T49" fmla="*/ 166 h 39"/>
                <a:gd name="T50" fmla="*/ 399 w 111"/>
                <a:gd name="T51" fmla="*/ 156 h 39"/>
                <a:gd name="T52" fmla="*/ 404 w 111"/>
                <a:gd name="T53" fmla="*/ 136 h 39"/>
                <a:gd name="T54" fmla="*/ 409 w 111"/>
                <a:gd name="T55" fmla="*/ 136 h 39"/>
                <a:gd name="T56" fmla="*/ 409 w 111"/>
                <a:gd name="T57" fmla="*/ 136 h 39"/>
                <a:gd name="T58" fmla="*/ 414 w 111"/>
                <a:gd name="T59" fmla="*/ 132 h 39"/>
                <a:gd name="T60" fmla="*/ 420 w 111"/>
                <a:gd name="T61" fmla="*/ 127 h 39"/>
                <a:gd name="T62" fmla="*/ 414 w 111"/>
                <a:gd name="T63" fmla="*/ 122 h 39"/>
                <a:gd name="T64" fmla="*/ 420 w 111"/>
                <a:gd name="T65" fmla="*/ 117 h 39"/>
                <a:gd name="T66" fmla="*/ 425 w 111"/>
                <a:gd name="T67" fmla="*/ 112 h 39"/>
                <a:gd name="T68" fmla="*/ 440 w 111"/>
                <a:gd name="T69" fmla="*/ 107 h 39"/>
                <a:gd name="T70" fmla="*/ 455 w 111"/>
                <a:gd name="T71" fmla="*/ 102 h 39"/>
                <a:gd name="T72" fmla="*/ 471 w 111"/>
                <a:gd name="T73" fmla="*/ 88 h 39"/>
                <a:gd name="T74" fmla="*/ 476 w 111"/>
                <a:gd name="T75" fmla="*/ 88 h 39"/>
                <a:gd name="T76" fmla="*/ 486 w 111"/>
                <a:gd name="T77" fmla="*/ 78 h 39"/>
                <a:gd name="T78" fmla="*/ 491 w 111"/>
                <a:gd name="T79" fmla="*/ 68 h 39"/>
                <a:gd name="T80" fmla="*/ 491 w 111"/>
                <a:gd name="T81" fmla="*/ 68 h 39"/>
                <a:gd name="T82" fmla="*/ 496 w 111"/>
                <a:gd name="T83" fmla="*/ 68 h 39"/>
                <a:gd name="T84" fmla="*/ 501 w 111"/>
                <a:gd name="T85" fmla="*/ 68 h 39"/>
                <a:gd name="T86" fmla="*/ 501 w 111"/>
                <a:gd name="T87" fmla="*/ 63 h 39"/>
                <a:gd name="T88" fmla="*/ 507 w 111"/>
                <a:gd name="T89" fmla="*/ 58 h 39"/>
                <a:gd name="T90" fmla="*/ 507 w 111"/>
                <a:gd name="T91" fmla="*/ 58 h 39"/>
                <a:gd name="T92" fmla="*/ 512 w 111"/>
                <a:gd name="T93" fmla="*/ 63 h 39"/>
                <a:gd name="T94" fmla="*/ 517 w 111"/>
                <a:gd name="T95" fmla="*/ 58 h 39"/>
                <a:gd name="T96" fmla="*/ 517 w 111"/>
                <a:gd name="T97" fmla="*/ 58 h 39"/>
                <a:gd name="T98" fmla="*/ 527 w 111"/>
                <a:gd name="T99" fmla="*/ 49 h 39"/>
                <a:gd name="T100" fmla="*/ 532 w 111"/>
                <a:gd name="T101" fmla="*/ 49 h 39"/>
                <a:gd name="T102" fmla="*/ 542 w 111"/>
                <a:gd name="T103" fmla="*/ 49 h 39"/>
                <a:gd name="T104" fmla="*/ 558 w 111"/>
                <a:gd name="T105" fmla="*/ 29 h 39"/>
                <a:gd name="T106" fmla="*/ 563 w 111"/>
                <a:gd name="T107" fmla="*/ 24 h 39"/>
                <a:gd name="T108" fmla="*/ 568 w 111"/>
                <a:gd name="T109" fmla="*/ 19 h 39"/>
                <a:gd name="T110" fmla="*/ 568 w 111"/>
                <a:gd name="T111" fmla="*/ 15 h 39"/>
                <a:gd name="T112" fmla="*/ 568 w 111"/>
                <a:gd name="T113" fmla="*/ 5 h 39"/>
                <a:gd name="T114" fmla="*/ 568 w 111"/>
                <a:gd name="T115" fmla="*/ 0 h 39"/>
                <a:gd name="T116" fmla="*/ 56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70" name="Freeform 28"/>
            <p:cNvSpPr>
              <a:spLocks/>
            </p:cNvSpPr>
            <p:nvPr/>
          </p:nvSpPr>
          <p:spPr bwMode="auto">
            <a:xfrm>
              <a:off x="3882" y="2409"/>
              <a:ext cx="267" cy="404"/>
            </a:xfrm>
            <a:custGeom>
              <a:avLst/>
              <a:gdLst>
                <a:gd name="T0" fmla="*/ 0 w 52"/>
                <a:gd name="T1" fmla="*/ 15 h 83"/>
                <a:gd name="T2" fmla="*/ 5 w 52"/>
                <a:gd name="T3" fmla="*/ 24 h 83"/>
                <a:gd name="T4" fmla="*/ 0 w 52"/>
                <a:gd name="T5" fmla="*/ 268 h 83"/>
                <a:gd name="T6" fmla="*/ 0 w 52"/>
                <a:gd name="T7" fmla="*/ 277 h 83"/>
                <a:gd name="T8" fmla="*/ 15 w 52"/>
                <a:gd name="T9" fmla="*/ 399 h 83"/>
                <a:gd name="T10" fmla="*/ 21 w 52"/>
                <a:gd name="T11" fmla="*/ 399 h 83"/>
                <a:gd name="T12" fmla="*/ 26 w 52"/>
                <a:gd name="T13" fmla="*/ 394 h 83"/>
                <a:gd name="T14" fmla="*/ 36 w 52"/>
                <a:gd name="T15" fmla="*/ 399 h 83"/>
                <a:gd name="T16" fmla="*/ 41 w 52"/>
                <a:gd name="T17" fmla="*/ 394 h 83"/>
                <a:gd name="T18" fmla="*/ 41 w 52"/>
                <a:gd name="T19" fmla="*/ 375 h 83"/>
                <a:gd name="T20" fmla="*/ 46 w 52"/>
                <a:gd name="T21" fmla="*/ 365 h 83"/>
                <a:gd name="T22" fmla="*/ 51 w 52"/>
                <a:gd name="T23" fmla="*/ 375 h 83"/>
                <a:gd name="T24" fmla="*/ 51 w 52"/>
                <a:gd name="T25" fmla="*/ 380 h 83"/>
                <a:gd name="T26" fmla="*/ 56 w 52"/>
                <a:gd name="T27" fmla="*/ 389 h 83"/>
                <a:gd name="T28" fmla="*/ 67 w 52"/>
                <a:gd name="T29" fmla="*/ 404 h 83"/>
                <a:gd name="T30" fmla="*/ 72 w 52"/>
                <a:gd name="T31" fmla="*/ 404 h 83"/>
                <a:gd name="T32" fmla="*/ 77 w 52"/>
                <a:gd name="T33" fmla="*/ 404 h 83"/>
                <a:gd name="T34" fmla="*/ 87 w 52"/>
                <a:gd name="T35" fmla="*/ 394 h 83"/>
                <a:gd name="T36" fmla="*/ 87 w 52"/>
                <a:gd name="T37" fmla="*/ 394 h 83"/>
                <a:gd name="T38" fmla="*/ 92 w 52"/>
                <a:gd name="T39" fmla="*/ 389 h 83"/>
                <a:gd name="T40" fmla="*/ 92 w 52"/>
                <a:gd name="T41" fmla="*/ 389 h 83"/>
                <a:gd name="T42" fmla="*/ 92 w 52"/>
                <a:gd name="T43" fmla="*/ 385 h 83"/>
                <a:gd name="T44" fmla="*/ 87 w 52"/>
                <a:gd name="T45" fmla="*/ 385 h 83"/>
                <a:gd name="T46" fmla="*/ 87 w 52"/>
                <a:gd name="T47" fmla="*/ 380 h 83"/>
                <a:gd name="T48" fmla="*/ 92 w 52"/>
                <a:gd name="T49" fmla="*/ 375 h 83"/>
                <a:gd name="T50" fmla="*/ 92 w 52"/>
                <a:gd name="T51" fmla="*/ 370 h 83"/>
                <a:gd name="T52" fmla="*/ 82 w 52"/>
                <a:gd name="T53" fmla="*/ 365 h 83"/>
                <a:gd name="T54" fmla="*/ 82 w 52"/>
                <a:gd name="T55" fmla="*/ 365 h 83"/>
                <a:gd name="T56" fmla="*/ 77 w 52"/>
                <a:gd name="T57" fmla="*/ 365 h 83"/>
                <a:gd name="T58" fmla="*/ 72 w 52"/>
                <a:gd name="T59" fmla="*/ 355 h 83"/>
                <a:gd name="T60" fmla="*/ 72 w 52"/>
                <a:gd name="T61" fmla="*/ 350 h 83"/>
                <a:gd name="T62" fmla="*/ 72 w 52"/>
                <a:gd name="T63" fmla="*/ 346 h 83"/>
                <a:gd name="T64" fmla="*/ 72 w 52"/>
                <a:gd name="T65" fmla="*/ 346 h 83"/>
                <a:gd name="T66" fmla="*/ 72 w 52"/>
                <a:gd name="T67" fmla="*/ 341 h 83"/>
                <a:gd name="T68" fmla="*/ 267 w 52"/>
                <a:gd name="T69" fmla="*/ 321 h 83"/>
                <a:gd name="T70" fmla="*/ 267 w 52"/>
                <a:gd name="T71" fmla="*/ 316 h 83"/>
                <a:gd name="T72" fmla="*/ 257 w 52"/>
                <a:gd name="T73" fmla="*/ 307 h 83"/>
                <a:gd name="T74" fmla="*/ 257 w 52"/>
                <a:gd name="T75" fmla="*/ 282 h 83"/>
                <a:gd name="T76" fmla="*/ 246 w 52"/>
                <a:gd name="T77" fmla="*/ 268 h 83"/>
                <a:gd name="T78" fmla="*/ 246 w 52"/>
                <a:gd name="T79" fmla="*/ 253 h 83"/>
                <a:gd name="T80" fmla="*/ 252 w 52"/>
                <a:gd name="T81" fmla="*/ 243 h 83"/>
                <a:gd name="T82" fmla="*/ 252 w 52"/>
                <a:gd name="T83" fmla="*/ 229 h 83"/>
                <a:gd name="T84" fmla="*/ 257 w 52"/>
                <a:gd name="T85" fmla="*/ 219 h 83"/>
                <a:gd name="T86" fmla="*/ 262 w 52"/>
                <a:gd name="T87" fmla="*/ 219 h 83"/>
                <a:gd name="T88" fmla="*/ 252 w 52"/>
                <a:gd name="T89" fmla="*/ 214 h 83"/>
                <a:gd name="T90" fmla="*/ 257 w 52"/>
                <a:gd name="T91" fmla="*/ 204 h 83"/>
                <a:gd name="T92" fmla="*/ 252 w 52"/>
                <a:gd name="T93" fmla="*/ 200 h 83"/>
                <a:gd name="T94" fmla="*/ 246 w 52"/>
                <a:gd name="T95" fmla="*/ 195 h 83"/>
                <a:gd name="T96" fmla="*/ 241 w 52"/>
                <a:gd name="T97" fmla="*/ 190 h 83"/>
                <a:gd name="T98" fmla="*/ 236 w 52"/>
                <a:gd name="T99" fmla="*/ 180 h 83"/>
                <a:gd name="T100" fmla="*/ 231 w 52"/>
                <a:gd name="T101" fmla="*/ 175 h 83"/>
                <a:gd name="T102" fmla="*/ 185 w 52"/>
                <a:gd name="T103" fmla="*/ 0 h 83"/>
                <a:gd name="T104" fmla="*/ 0 w 52"/>
                <a:gd name="T105" fmla="*/ 15 h 83"/>
                <a:gd name="T106" fmla="*/ 0 w 52"/>
                <a:gd name="T107" fmla="*/ 1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71" name="Freeform 29"/>
            <p:cNvSpPr>
              <a:spLocks/>
            </p:cNvSpPr>
            <p:nvPr/>
          </p:nvSpPr>
          <p:spPr bwMode="auto">
            <a:xfrm>
              <a:off x="4052" y="1789"/>
              <a:ext cx="291" cy="307"/>
            </a:xfrm>
            <a:custGeom>
              <a:avLst/>
              <a:gdLst>
                <a:gd name="T0" fmla="*/ 26 w 57"/>
                <a:gd name="T1" fmla="*/ 268 h 63"/>
                <a:gd name="T2" fmla="*/ 41 w 57"/>
                <a:gd name="T3" fmla="*/ 273 h 63"/>
                <a:gd name="T4" fmla="*/ 51 w 57"/>
                <a:gd name="T5" fmla="*/ 268 h 63"/>
                <a:gd name="T6" fmla="*/ 66 w 57"/>
                <a:gd name="T7" fmla="*/ 288 h 63"/>
                <a:gd name="T8" fmla="*/ 92 w 57"/>
                <a:gd name="T9" fmla="*/ 292 h 63"/>
                <a:gd name="T10" fmla="*/ 112 w 57"/>
                <a:gd name="T11" fmla="*/ 297 h 63"/>
                <a:gd name="T12" fmla="*/ 128 w 57"/>
                <a:gd name="T13" fmla="*/ 297 h 63"/>
                <a:gd name="T14" fmla="*/ 143 w 57"/>
                <a:gd name="T15" fmla="*/ 297 h 63"/>
                <a:gd name="T16" fmla="*/ 148 w 57"/>
                <a:gd name="T17" fmla="*/ 288 h 63"/>
                <a:gd name="T18" fmla="*/ 158 w 57"/>
                <a:gd name="T19" fmla="*/ 288 h 63"/>
                <a:gd name="T20" fmla="*/ 174 w 57"/>
                <a:gd name="T21" fmla="*/ 302 h 63"/>
                <a:gd name="T22" fmla="*/ 184 w 57"/>
                <a:gd name="T23" fmla="*/ 307 h 63"/>
                <a:gd name="T24" fmla="*/ 199 w 57"/>
                <a:gd name="T25" fmla="*/ 297 h 63"/>
                <a:gd name="T26" fmla="*/ 204 w 57"/>
                <a:gd name="T27" fmla="*/ 283 h 63"/>
                <a:gd name="T28" fmla="*/ 209 w 57"/>
                <a:gd name="T29" fmla="*/ 253 h 63"/>
                <a:gd name="T30" fmla="*/ 225 w 57"/>
                <a:gd name="T31" fmla="*/ 263 h 63"/>
                <a:gd name="T32" fmla="*/ 230 w 57"/>
                <a:gd name="T33" fmla="*/ 249 h 63"/>
                <a:gd name="T34" fmla="*/ 240 w 57"/>
                <a:gd name="T35" fmla="*/ 229 h 63"/>
                <a:gd name="T36" fmla="*/ 245 w 57"/>
                <a:gd name="T37" fmla="*/ 219 h 63"/>
                <a:gd name="T38" fmla="*/ 260 w 57"/>
                <a:gd name="T39" fmla="*/ 214 h 63"/>
                <a:gd name="T40" fmla="*/ 271 w 57"/>
                <a:gd name="T41" fmla="*/ 200 h 63"/>
                <a:gd name="T42" fmla="*/ 281 w 57"/>
                <a:gd name="T43" fmla="*/ 190 h 63"/>
                <a:gd name="T44" fmla="*/ 281 w 57"/>
                <a:gd name="T45" fmla="*/ 175 h 63"/>
                <a:gd name="T46" fmla="*/ 286 w 57"/>
                <a:gd name="T47" fmla="*/ 166 h 63"/>
                <a:gd name="T48" fmla="*/ 276 w 57"/>
                <a:gd name="T49" fmla="*/ 127 h 63"/>
                <a:gd name="T50" fmla="*/ 281 w 57"/>
                <a:gd name="T51" fmla="*/ 112 h 63"/>
                <a:gd name="T52" fmla="*/ 291 w 57"/>
                <a:gd name="T53" fmla="*/ 107 h 63"/>
                <a:gd name="T54" fmla="*/ 235 w 57"/>
                <a:gd name="T55" fmla="*/ 15 h 63"/>
                <a:gd name="T56" fmla="*/ 214 w 57"/>
                <a:gd name="T57" fmla="*/ 29 h 63"/>
                <a:gd name="T58" fmla="*/ 189 w 57"/>
                <a:gd name="T59" fmla="*/ 49 h 63"/>
                <a:gd name="T60" fmla="*/ 174 w 57"/>
                <a:gd name="T61" fmla="*/ 49 h 63"/>
                <a:gd name="T62" fmla="*/ 153 w 57"/>
                <a:gd name="T63" fmla="*/ 63 h 63"/>
                <a:gd name="T64" fmla="*/ 138 w 57"/>
                <a:gd name="T65" fmla="*/ 58 h 63"/>
                <a:gd name="T66" fmla="*/ 128 w 57"/>
                <a:gd name="T67" fmla="*/ 58 h 63"/>
                <a:gd name="T68" fmla="*/ 128 w 57"/>
                <a:gd name="T69" fmla="*/ 54 h 63"/>
                <a:gd name="T70" fmla="*/ 97 w 57"/>
                <a:gd name="T71" fmla="*/ 44 h 63"/>
                <a:gd name="T72" fmla="*/ 87 w 57"/>
                <a:gd name="T73" fmla="*/ 49 h 63"/>
                <a:gd name="T74" fmla="*/ 0 w 57"/>
                <a:gd name="T75" fmla="*/ 54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72" name="Freeform 30"/>
            <p:cNvSpPr>
              <a:spLocks/>
            </p:cNvSpPr>
            <p:nvPr/>
          </p:nvSpPr>
          <p:spPr bwMode="auto">
            <a:xfrm>
              <a:off x="4134" y="2179"/>
              <a:ext cx="610" cy="249"/>
            </a:xfrm>
            <a:custGeom>
              <a:avLst/>
              <a:gdLst>
                <a:gd name="T0" fmla="*/ 10 w 119"/>
                <a:gd name="T1" fmla="*/ 200 h 51"/>
                <a:gd name="T2" fmla="*/ 21 w 119"/>
                <a:gd name="T3" fmla="*/ 190 h 51"/>
                <a:gd name="T4" fmla="*/ 26 w 119"/>
                <a:gd name="T5" fmla="*/ 176 h 51"/>
                <a:gd name="T6" fmla="*/ 72 w 119"/>
                <a:gd name="T7" fmla="*/ 151 h 51"/>
                <a:gd name="T8" fmla="*/ 92 w 119"/>
                <a:gd name="T9" fmla="*/ 132 h 51"/>
                <a:gd name="T10" fmla="*/ 103 w 119"/>
                <a:gd name="T11" fmla="*/ 132 h 51"/>
                <a:gd name="T12" fmla="*/ 108 w 119"/>
                <a:gd name="T13" fmla="*/ 122 h 51"/>
                <a:gd name="T14" fmla="*/ 118 w 119"/>
                <a:gd name="T15" fmla="*/ 122 h 51"/>
                <a:gd name="T16" fmla="*/ 144 w 119"/>
                <a:gd name="T17" fmla="*/ 112 h 51"/>
                <a:gd name="T18" fmla="*/ 169 w 119"/>
                <a:gd name="T19" fmla="*/ 83 h 51"/>
                <a:gd name="T20" fmla="*/ 169 w 119"/>
                <a:gd name="T21" fmla="*/ 63 h 51"/>
                <a:gd name="T22" fmla="*/ 190 w 119"/>
                <a:gd name="T23" fmla="*/ 63 h 51"/>
                <a:gd name="T24" fmla="*/ 215 w 119"/>
                <a:gd name="T25" fmla="*/ 59 h 51"/>
                <a:gd name="T26" fmla="*/ 579 w 119"/>
                <a:gd name="T27" fmla="*/ 5 h 51"/>
                <a:gd name="T28" fmla="*/ 584 w 119"/>
                <a:gd name="T29" fmla="*/ 10 h 51"/>
                <a:gd name="T30" fmla="*/ 595 w 119"/>
                <a:gd name="T31" fmla="*/ 24 h 51"/>
                <a:gd name="T32" fmla="*/ 595 w 119"/>
                <a:gd name="T33" fmla="*/ 29 h 51"/>
                <a:gd name="T34" fmla="*/ 584 w 119"/>
                <a:gd name="T35" fmla="*/ 24 h 51"/>
                <a:gd name="T36" fmla="*/ 579 w 119"/>
                <a:gd name="T37" fmla="*/ 29 h 51"/>
                <a:gd name="T38" fmla="*/ 559 w 119"/>
                <a:gd name="T39" fmla="*/ 39 h 51"/>
                <a:gd name="T40" fmla="*/ 538 w 119"/>
                <a:gd name="T41" fmla="*/ 54 h 51"/>
                <a:gd name="T42" fmla="*/ 543 w 119"/>
                <a:gd name="T43" fmla="*/ 59 h 51"/>
                <a:gd name="T44" fmla="*/ 574 w 119"/>
                <a:gd name="T45" fmla="*/ 44 h 51"/>
                <a:gd name="T46" fmla="*/ 584 w 119"/>
                <a:gd name="T47" fmla="*/ 54 h 51"/>
                <a:gd name="T48" fmla="*/ 589 w 119"/>
                <a:gd name="T49" fmla="*/ 54 h 51"/>
                <a:gd name="T50" fmla="*/ 605 w 119"/>
                <a:gd name="T51" fmla="*/ 44 h 51"/>
                <a:gd name="T52" fmla="*/ 610 w 119"/>
                <a:gd name="T53" fmla="*/ 68 h 51"/>
                <a:gd name="T54" fmla="*/ 600 w 119"/>
                <a:gd name="T55" fmla="*/ 83 h 51"/>
                <a:gd name="T56" fmla="*/ 584 w 119"/>
                <a:gd name="T57" fmla="*/ 93 h 51"/>
                <a:gd name="T58" fmla="*/ 564 w 119"/>
                <a:gd name="T59" fmla="*/ 98 h 51"/>
                <a:gd name="T60" fmla="*/ 559 w 119"/>
                <a:gd name="T61" fmla="*/ 93 h 51"/>
                <a:gd name="T62" fmla="*/ 554 w 119"/>
                <a:gd name="T63" fmla="*/ 88 h 51"/>
                <a:gd name="T64" fmla="*/ 554 w 119"/>
                <a:gd name="T65" fmla="*/ 103 h 51"/>
                <a:gd name="T66" fmla="*/ 559 w 119"/>
                <a:gd name="T67" fmla="*/ 107 h 51"/>
                <a:gd name="T68" fmla="*/ 564 w 119"/>
                <a:gd name="T69" fmla="*/ 117 h 51"/>
                <a:gd name="T70" fmla="*/ 538 w 119"/>
                <a:gd name="T71" fmla="*/ 132 h 51"/>
                <a:gd name="T72" fmla="*/ 538 w 119"/>
                <a:gd name="T73" fmla="*/ 142 h 51"/>
                <a:gd name="T74" fmla="*/ 574 w 119"/>
                <a:gd name="T75" fmla="*/ 132 h 51"/>
                <a:gd name="T76" fmla="*/ 584 w 119"/>
                <a:gd name="T77" fmla="*/ 132 h 51"/>
                <a:gd name="T78" fmla="*/ 559 w 119"/>
                <a:gd name="T79" fmla="*/ 156 h 51"/>
                <a:gd name="T80" fmla="*/ 528 w 119"/>
                <a:gd name="T81" fmla="*/ 176 h 51"/>
                <a:gd name="T82" fmla="*/ 523 w 119"/>
                <a:gd name="T83" fmla="*/ 181 h 51"/>
                <a:gd name="T84" fmla="*/ 492 w 119"/>
                <a:gd name="T85" fmla="*/ 215 h 51"/>
                <a:gd name="T86" fmla="*/ 477 w 119"/>
                <a:gd name="T87" fmla="*/ 244 h 51"/>
                <a:gd name="T88" fmla="*/ 354 w 119"/>
                <a:gd name="T89" fmla="*/ 190 h 51"/>
                <a:gd name="T90" fmla="*/ 256 w 119"/>
                <a:gd name="T91" fmla="*/ 176 h 51"/>
                <a:gd name="T92" fmla="*/ 251 w 119"/>
                <a:gd name="T93" fmla="*/ 176 h 51"/>
                <a:gd name="T94" fmla="*/ 154 w 119"/>
                <a:gd name="T95" fmla="*/ 181 h 51"/>
                <a:gd name="T96" fmla="*/ 133 w 119"/>
                <a:gd name="T97" fmla="*/ 195 h 51"/>
                <a:gd name="T98" fmla="*/ 0 w 119"/>
                <a:gd name="T99" fmla="*/ 220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73" name="Freeform 31"/>
            <p:cNvSpPr>
              <a:spLocks/>
            </p:cNvSpPr>
            <p:nvPr/>
          </p:nvSpPr>
          <p:spPr bwMode="auto">
            <a:xfrm>
              <a:off x="4236" y="1896"/>
              <a:ext cx="313" cy="293"/>
            </a:xfrm>
            <a:custGeom>
              <a:avLst/>
              <a:gdLst>
                <a:gd name="T0" fmla="*/ 103 w 61"/>
                <a:gd name="T1" fmla="*/ 0 h 60"/>
                <a:gd name="T2" fmla="*/ 103 w 61"/>
                <a:gd name="T3" fmla="*/ 15 h 60"/>
                <a:gd name="T4" fmla="*/ 108 w 61"/>
                <a:gd name="T5" fmla="*/ 24 h 60"/>
                <a:gd name="T6" fmla="*/ 97 w 61"/>
                <a:gd name="T7" fmla="*/ 63 h 60"/>
                <a:gd name="T8" fmla="*/ 97 w 61"/>
                <a:gd name="T9" fmla="*/ 73 h 60"/>
                <a:gd name="T10" fmla="*/ 92 w 61"/>
                <a:gd name="T11" fmla="*/ 93 h 60"/>
                <a:gd name="T12" fmla="*/ 77 w 61"/>
                <a:gd name="T13" fmla="*/ 107 h 60"/>
                <a:gd name="T14" fmla="*/ 67 w 61"/>
                <a:gd name="T15" fmla="*/ 112 h 60"/>
                <a:gd name="T16" fmla="*/ 56 w 61"/>
                <a:gd name="T17" fmla="*/ 117 h 60"/>
                <a:gd name="T18" fmla="*/ 51 w 61"/>
                <a:gd name="T19" fmla="*/ 127 h 60"/>
                <a:gd name="T20" fmla="*/ 46 w 61"/>
                <a:gd name="T21" fmla="*/ 147 h 60"/>
                <a:gd name="T22" fmla="*/ 31 w 61"/>
                <a:gd name="T23" fmla="*/ 147 h 60"/>
                <a:gd name="T24" fmla="*/ 21 w 61"/>
                <a:gd name="T25" fmla="*/ 166 h 60"/>
                <a:gd name="T26" fmla="*/ 21 w 61"/>
                <a:gd name="T27" fmla="*/ 186 h 60"/>
                <a:gd name="T28" fmla="*/ 10 w 61"/>
                <a:gd name="T29" fmla="*/ 200 h 60"/>
                <a:gd name="T30" fmla="*/ 0 w 61"/>
                <a:gd name="T31" fmla="*/ 210 h 60"/>
                <a:gd name="T32" fmla="*/ 0 w 61"/>
                <a:gd name="T33" fmla="*/ 225 h 60"/>
                <a:gd name="T34" fmla="*/ 15 w 61"/>
                <a:gd name="T35" fmla="*/ 249 h 60"/>
                <a:gd name="T36" fmla="*/ 31 w 61"/>
                <a:gd name="T37" fmla="*/ 264 h 60"/>
                <a:gd name="T38" fmla="*/ 41 w 61"/>
                <a:gd name="T39" fmla="*/ 264 h 60"/>
                <a:gd name="T40" fmla="*/ 41 w 61"/>
                <a:gd name="T41" fmla="*/ 269 h 60"/>
                <a:gd name="T42" fmla="*/ 51 w 61"/>
                <a:gd name="T43" fmla="*/ 269 h 60"/>
                <a:gd name="T44" fmla="*/ 51 w 61"/>
                <a:gd name="T45" fmla="*/ 278 h 60"/>
                <a:gd name="T46" fmla="*/ 77 w 61"/>
                <a:gd name="T47" fmla="*/ 293 h 60"/>
                <a:gd name="T48" fmla="*/ 92 w 61"/>
                <a:gd name="T49" fmla="*/ 288 h 60"/>
                <a:gd name="T50" fmla="*/ 97 w 61"/>
                <a:gd name="T51" fmla="*/ 278 h 60"/>
                <a:gd name="T52" fmla="*/ 108 w 61"/>
                <a:gd name="T53" fmla="*/ 288 h 60"/>
                <a:gd name="T54" fmla="*/ 128 w 61"/>
                <a:gd name="T55" fmla="*/ 278 h 60"/>
                <a:gd name="T56" fmla="*/ 133 w 61"/>
                <a:gd name="T57" fmla="*/ 269 h 60"/>
                <a:gd name="T58" fmla="*/ 154 w 61"/>
                <a:gd name="T59" fmla="*/ 259 h 60"/>
                <a:gd name="T60" fmla="*/ 169 w 61"/>
                <a:gd name="T61" fmla="*/ 249 h 60"/>
                <a:gd name="T62" fmla="*/ 169 w 61"/>
                <a:gd name="T63" fmla="*/ 234 h 60"/>
                <a:gd name="T64" fmla="*/ 195 w 61"/>
                <a:gd name="T65" fmla="*/ 156 h 60"/>
                <a:gd name="T66" fmla="*/ 205 w 61"/>
                <a:gd name="T67" fmla="*/ 161 h 60"/>
                <a:gd name="T68" fmla="*/ 210 w 61"/>
                <a:gd name="T69" fmla="*/ 171 h 60"/>
                <a:gd name="T70" fmla="*/ 226 w 61"/>
                <a:gd name="T71" fmla="*/ 156 h 60"/>
                <a:gd name="T72" fmla="*/ 236 w 61"/>
                <a:gd name="T73" fmla="*/ 132 h 60"/>
                <a:gd name="T74" fmla="*/ 251 w 61"/>
                <a:gd name="T75" fmla="*/ 122 h 60"/>
                <a:gd name="T76" fmla="*/ 262 w 61"/>
                <a:gd name="T77" fmla="*/ 112 h 60"/>
                <a:gd name="T78" fmla="*/ 267 w 61"/>
                <a:gd name="T79" fmla="*/ 98 h 60"/>
                <a:gd name="T80" fmla="*/ 267 w 61"/>
                <a:gd name="T81" fmla="*/ 93 h 60"/>
                <a:gd name="T82" fmla="*/ 267 w 61"/>
                <a:gd name="T83" fmla="*/ 73 h 60"/>
                <a:gd name="T84" fmla="*/ 303 w 61"/>
                <a:gd name="T85" fmla="*/ 93 h 60"/>
                <a:gd name="T86" fmla="*/ 308 w 61"/>
                <a:gd name="T87" fmla="*/ 93 h 60"/>
                <a:gd name="T88" fmla="*/ 303 w 61"/>
                <a:gd name="T89" fmla="*/ 63 h 60"/>
                <a:gd name="T90" fmla="*/ 298 w 61"/>
                <a:gd name="T91" fmla="*/ 54 h 60"/>
                <a:gd name="T92" fmla="*/ 287 w 61"/>
                <a:gd name="T93" fmla="*/ 54 h 60"/>
                <a:gd name="T94" fmla="*/ 262 w 61"/>
                <a:gd name="T95" fmla="*/ 59 h 60"/>
                <a:gd name="T96" fmla="*/ 251 w 61"/>
                <a:gd name="T97" fmla="*/ 68 h 60"/>
                <a:gd name="T98" fmla="*/ 236 w 61"/>
                <a:gd name="T99" fmla="*/ 63 h 60"/>
                <a:gd name="T100" fmla="*/ 231 w 61"/>
                <a:gd name="T101" fmla="*/ 73 h 60"/>
                <a:gd name="T102" fmla="*/ 216 w 61"/>
                <a:gd name="T103" fmla="*/ 83 h 60"/>
                <a:gd name="T104" fmla="*/ 200 w 61"/>
                <a:gd name="T105" fmla="*/ 98 h 60"/>
                <a:gd name="T106" fmla="*/ 185 w 61"/>
                <a:gd name="T107" fmla="*/ 63 h 60"/>
                <a:gd name="T108" fmla="*/ 108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74" name="Freeform 32"/>
            <p:cNvSpPr>
              <a:spLocks/>
            </p:cNvSpPr>
            <p:nvPr/>
          </p:nvSpPr>
          <p:spPr bwMode="auto">
            <a:xfrm>
              <a:off x="3425" y="2306"/>
              <a:ext cx="345" cy="302"/>
            </a:xfrm>
            <a:custGeom>
              <a:avLst/>
              <a:gdLst>
                <a:gd name="T0" fmla="*/ 0 w 67"/>
                <a:gd name="T1" fmla="*/ 15 h 62"/>
                <a:gd name="T2" fmla="*/ 309 w 67"/>
                <a:gd name="T3" fmla="*/ 0 h 62"/>
                <a:gd name="T4" fmla="*/ 309 w 67"/>
                <a:gd name="T5" fmla="*/ 5 h 62"/>
                <a:gd name="T6" fmla="*/ 314 w 67"/>
                <a:gd name="T7" fmla="*/ 10 h 62"/>
                <a:gd name="T8" fmla="*/ 319 w 67"/>
                <a:gd name="T9" fmla="*/ 15 h 62"/>
                <a:gd name="T10" fmla="*/ 314 w 67"/>
                <a:gd name="T11" fmla="*/ 24 h 62"/>
                <a:gd name="T12" fmla="*/ 309 w 67"/>
                <a:gd name="T13" fmla="*/ 29 h 62"/>
                <a:gd name="T14" fmla="*/ 299 w 67"/>
                <a:gd name="T15" fmla="*/ 39 h 62"/>
                <a:gd name="T16" fmla="*/ 299 w 67"/>
                <a:gd name="T17" fmla="*/ 44 h 62"/>
                <a:gd name="T18" fmla="*/ 345 w 67"/>
                <a:gd name="T19" fmla="*/ 44 h 62"/>
                <a:gd name="T20" fmla="*/ 345 w 67"/>
                <a:gd name="T21" fmla="*/ 44 h 62"/>
                <a:gd name="T22" fmla="*/ 345 w 67"/>
                <a:gd name="T23" fmla="*/ 49 h 62"/>
                <a:gd name="T24" fmla="*/ 340 w 67"/>
                <a:gd name="T25" fmla="*/ 58 h 62"/>
                <a:gd name="T26" fmla="*/ 335 w 67"/>
                <a:gd name="T27" fmla="*/ 63 h 62"/>
                <a:gd name="T28" fmla="*/ 330 w 67"/>
                <a:gd name="T29" fmla="*/ 83 h 62"/>
                <a:gd name="T30" fmla="*/ 319 w 67"/>
                <a:gd name="T31" fmla="*/ 93 h 62"/>
                <a:gd name="T32" fmla="*/ 319 w 67"/>
                <a:gd name="T33" fmla="*/ 107 h 62"/>
                <a:gd name="T34" fmla="*/ 319 w 67"/>
                <a:gd name="T35" fmla="*/ 122 h 62"/>
                <a:gd name="T36" fmla="*/ 319 w 67"/>
                <a:gd name="T37" fmla="*/ 122 h 62"/>
                <a:gd name="T38" fmla="*/ 309 w 67"/>
                <a:gd name="T39" fmla="*/ 127 h 62"/>
                <a:gd name="T40" fmla="*/ 309 w 67"/>
                <a:gd name="T41" fmla="*/ 132 h 62"/>
                <a:gd name="T42" fmla="*/ 294 w 67"/>
                <a:gd name="T43" fmla="*/ 141 h 62"/>
                <a:gd name="T44" fmla="*/ 294 w 67"/>
                <a:gd name="T45" fmla="*/ 156 h 62"/>
                <a:gd name="T46" fmla="*/ 294 w 67"/>
                <a:gd name="T47" fmla="*/ 170 h 62"/>
                <a:gd name="T48" fmla="*/ 288 w 67"/>
                <a:gd name="T49" fmla="*/ 175 h 62"/>
                <a:gd name="T50" fmla="*/ 278 w 67"/>
                <a:gd name="T51" fmla="*/ 185 h 62"/>
                <a:gd name="T52" fmla="*/ 268 w 67"/>
                <a:gd name="T53" fmla="*/ 195 h 62"/>
                <a:gd name="T54" fmla="*/ 263 w 67"/>
                <a:gd name="T55" fmla="*/ 200 h 62"/>
                <a:gd name="T56" fmla="*/ 263 w 67"/>
                <a:gd name="T57" fmla="*/ 209 h 62"/>
                <a:gd name="T58" fmla="*/ 257 w 67"/>
                <a:gd name="T59" fmla="*/ 219 h 62"/>
                <a:gd name="T60" fmla="*/ 257 w 67"/>
                <a:gd name="T61" fmla="*/ 224 h 62"/>
                <a:gd name="T62" fmla="*/ 252 w 67"/>
                <a:gd name="T63" fmla="*/ 239 h 62"/>
                <a:gd name="T64" fmla="*/ 247 w 67"/>
                <a:gd name="T65" fmla="*/ 248 h 62"/>
                <a:gd name="T66" fmla="*/ 252 w 67"/>
                <a:gd name="T67" fmla="*/ 263 h 62"/>
                <a:gd name="T68" fmla="*/ 257 w 67"/>
                <a:gd name="T69" fmla="*/ 268 h 62"/>
                <a:gd name="T70" fmla="*/ 257 w 67"/>
                <a:gd name="T71" fmla="*/ 278 h 62"/>
                <a:gd name="T72" fmla="*/ 257 w 67"/>
                <a:gd name="T73" fmla="*/ 278 h 62"/>
                <a:gd name="T74" fmla="*/ 257 w 67"/>
                <a:gd name="T75" fmla="*/ 283 h 62"/>
                <a:gd name="T76" fmla="*/ 257 w 67"/>
                <a:gd name="T77" fmla="*/ 283 h 62"/>
                <a:gd name="T78" fmla="*/ 252 w 67"/>
                <a:gd name="T79" fmla="*/ 292 h 62"/>
                <a:gd name="T80" fmla="*/ 257 w 67"/>
                <a:gd name="T81" fmla="*/ 297 h 62"/>
                <a:gd name="T82" fmla="*/ 41 w 67"/>
                <a:gd name="T83" fmla="*/ 302 h 62"/>
                <a:gd name="T84" fmla="*/ 41 w 67"/>
                <a:gd name="T85" fmla="*/ 258 h 62"/>
                <a:gd name="T86" fmla="*/ 31 w 67"/>
                <a:gd name="T87" fmla="*/ 253 h 62"/>
                <a:gd name="T88" fmla="*/ 21 w 67"/>
                <a:gd name="T89" fmla="*/ 258 h 62"/>
                <a:gd name="T90" fmla="*/ 21 w 67"/>
                <a:gd name="T91" fmla="*/ 258 h 62"/>
                <a:gd name="T92" fmla="*/ 10 w 67"/>
                <a:gd name="T93" fmla="*/ 248 h 62"/>
                <a:gd name="T94" fmla="*/ 10 w 67"/>
                <a:gd name="T95" fmla="*/ 107 h 62"/>
                <a:gd name="T96" fmla="*/ 0 w 67"/>
                <a:gd name="T97" fmla="*/ 15 h 62"/>
                <a:gd name="T98" fmla="*/ 0 w 67"/>
                <a:gd name="T99" fmla="*/ 15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75" name="Freeform 33"/>
            <p:cNvSpPr>
              <a:spLocks/>
            </p:cNvSpPr>
            <p:nvPr/>
          </p:nvSpPr>
          <p:spPr bwMode="auto">
            <a:xfrm>
              <a:off x="2545" y="2306"/>
              <a:ext cx="968" cy="898"/>
            </a:xfrm>
            <a:custGeom>
              <a:avLst/>
              <a:gdLst>
                <a:gd name="T0" fmla="*/ 876 w 189"/>
                <a:gd name="T1" fmla="*/ 244 h 184"/>
                <a:gd name="T2" fmla="*/ 814 w 189"/>
                <a:gd name="T3" fmla="*/ 229 h 184"/>
                <a:gd name="T4" fmla="*/ 773 w 189"/>
                <a:gd name="T5" fmla="*/ 239 h 184"/>
                <a:gd name="T6" fmla="*/ 743 w 189"/>
                <a:gd name="T7" fmla="*/ 239 h 184"/>
                <a:gd name="T8" fmla="*/ 732 w 189"/>
                <a:gd name="T9" fmla="*/ 239 h 184"/>
                <a:gd name="T10" fmla="*/ 717 w 189"/>
                <a:gd name="T11" fmla="*/ 229 h 184"/>
                <a:gd name="T12" fmla="*/ 702 w 189"/>
                <a:gd name="T13" fmla="*/ 249 h 184"/>
                <a:gd name="T14" fmla="*/ 691 w 189"/>
                <a:gd name="T15" fmla="*/ 234 h 184"/>
                <a:gd name="T16" fmla="*/ 661 w 189"/>
                <a:gd name="T17" fmla="*/ 229 h 184"/>
                <a:gd name="T18" fmla="*/ 640 w 189"/>
                <a:gd name="T19" fmla="*/ 225 h 184"/>
                <a:gd name="T20" fmla="*/ 609 w 189"/>
                <a:gd name="T21" fmla="*/ 215 h 184"/>
                <a:gd name="T22" fmla="*/ 589 w 189"/>
                <a:gd name="T23" fmla="*/ 210 h 184"/>
                <a:gd name="T24" fmla="*/ 558 w 189"/>
                <a:gd name="T25" fmla="*/ 200 h 184"/>
                <a:gd name="T26" fmla="*/ 543 w 189"/>
                <a:gd name="T27" fmla="*/ 185 h 184"/>
                <a:gd name="T28" fmla="*/ 512 w 189"/>
                <a:gd name="T29" fmla="*/ 176 h 184"/>
                <a:gd name="T30" fmla="*/ 297 w 189"/>
                <a:gd name="T31" fmla="*/ 0 h 184"/>
                <a:gd name="T32" fmla="*/ 0 w 189"/>
                <a:gd name="T33" fmla="*/ 351 h 184"/>
                <a:gd name="T34" fmla="*/ 5 w 189"/>
                <a:gd name="T35" fmla="*/ 366 h 184"/>
                <a:gd name="T36" fmla="*/ 26 w 189"/>
                <a:gd name="T37" fmla="*/ 395 h 184"/>
                <a:gd name="T38" fmla="*/ 118 w 189"/>
                <a:gd name="T39" fmla="*/ 483 h 184"/>
                <a:gd name="T40" fmla="*/ 128 w 189"/>
                <a:gd name="T41" fmla="*/ 508 h 184"/>
                <a:gd name="T42" fmla="*/ 195 w 189"/>
                <a:gd name="T43" fmla="*/ 600 h 184"/>
                <a:gd name="T44" fmla="*/ 251 w 189"/>
                <a:gd name="T45" fmla="*/ 610 h 184"/>
                <a:gd name="T46" fmla="*/ 287 w 189"/>
                <a:gd name="T47" fmla="*/ 556 h 184"/>
                <a:gd name="T48" fmla="*/ 307 w 189"/>
                <a:gd name="T49" fmla="*/ 551 h 184"/>
                <a:gd name="T50" fmla="*/ 343 w 189"/>
                <a:gd name="T51" fmla="*/ 561 h 184"/>
                <a:gd name="T52" fmla="*/ 384 w 189"/>
                <a:gd name="T53" fmla="*/ 581 h 184"/>
                <a:gd name="T54" fmla="*/ 394 w 189"/>
                <a:gd name="T55" fmla="*/ 591 h 184"/>
                <a:gd name="T56" fmla="*/ 425 w 189"/>
                <a:gd name="T57" fmla="*/ 630 h 184"/>
                <a:gd name="T58" fmla="*/ 481 w 189"/>
                <a:gd name="T59" fmla="*/ 727 h 184"/>
                <a:gd name="T60" fmla="*/ 512 w 189"/>
                <a:gd name="T61" fmla="*/ 756 h 184"/>
                <a:gd name="T62" fmla="*/ 522 w 189"/>
                <a:gd name="T63" fmla="*/ 805 h 184"/>
                <a:gd name="T64" fmla="*/ 569 w 189"/>
                <a:gd name="T65" fmla="*/ 859 h 184"/>
                <a:gd name="T66" fmla="*/ 645 w 189"/>
                <a:gd name="T67" fmla="*/ 883 h 184"/>
                <a:gd name="T68" fmla="*/ 691 w 189"/>
                <a:gd name="T69" fmla="*/ 888 h 184"/>
                <a:gd name="T70" fmla="*/ 686 w 189"/>
                <a:gd name="T71" fmla="*/ 878 h 184"/>
                <a:gd name="T72" fmla="*/ 671 w 189"/>
                <a:gd name="T73" fmla="*/ 791 h 184"/>
                <a:gd name="T74" fmla="*/ 666 w 189"/>
                <a:gd name="T75" fmla="*/ 781 h 184"/>
                <a:gd name="T76" fmla="*/ 681 w 189"/>
                <a:gd name="T77" fmla="*/ 747 h 184"/>
                <a:gd name="T78" fmla="*/ 686 w 189"/>
                <a:gd name="T79" fmla="*/ 737 h 184"/>
                <a:gd name="T80" fmla="*/ 702 w 189"/>
                <a:gd name="T81" fmla="*/ 708 h 184"/>
                <a:gd name="T82" fmla="*/ 712 w 189"/>
                <a:gd name="T83" fmla="*/ 708 h 184"/>
                <a:gd name="T84" fmla="*/ 722 w 189"/>
                <a:gd name="T85" fmla="*/ 693 h 184"/>
                <a:gd name="T86" fmla="*/ 732 w 189"/>
                <a:gd name="T87" fmla="*/ 693 h 184"/>
                <a:gd name="T88" fmla="*/ 753 w 189"/>
                <a:gd name="T89" fmla="*/ 683 h 184"/>
                <a:gd name="T90" fmla="*/ 763 w 189"/>
                <a:gd name="T91" fmla="*/ 664 h 184"/>
                <a:gd name="T92" fmla="*/ 768 w 189"/>
                <a:gd name="T93" fmla="*/ 674 h 184"/>
                <a:gd name="T94" fmla="*/ 845 w 189"/>
                <a:gd name="T95" fmla="*/ 634 h 184"/>
                <a:gd name="T96" fmla="*/ 860 w 189"/>
                <a:gd name="T97" fmla="*/ 591 h 184"/>
                <a:gd name="T98" fmla="*/ 876 w 189"/>
                <a:gd name="T99" fmla="*/ 586 h 184"/>
                <a:gd name="T100" fmla="*/ 927 w 189"/>
                <a:gd name="T101" fmla="*/ 581 h 184"/>
                <a:gd name="T102" fmla="*/ 942 w 189"/>
                <a:gd name="T103" fmla="*/ 571 h 184"/>
                <a:gd name="T104" fmla="*/ 948 w 189"/>
                <a:gd name="T105" fmla="*/ 556 h 184"/>
                <a:gd name="T106" fmla="*/ 953 w 189"/>
                <a:gd name="T107" fmla="*/ 517 h 184"/>
                <a:gd name="T108" fmla="*/ 963 w 189"/>
                <a:gd name="T109" fmla="*/ 493 h 184"/>
                <a:gd name="T110" fmla="*/ 958 w 189"/>
                <a:gd name="T111" fmla="*/ 444 h 184"/>
                <a:gd name="T112" fmla="*/ 948 w 189"/>
                <a:gd name="T113" fmla="*/ 429 h 184"/>
                <a:gd name="T114" fmla="*/ 942 w 189"/>
                <a:gd name="T115" fmla="*/ 400 h 184"/>
                <a:gd name="T116" fmla="*/ 922 w 189"/>
                <a:gd name="T117" fmla="*/ 259 h 184"/>
                <a:gd name="T118" fmla="*/ 891 w 189"/>
                <a:gd name="T119" fmla="*/ 249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34876" name="Group 34"/>
            <p:cNvGrpSpPr>
              <a:grpSpLocks/>
            </p:cNvGrpSpPr>
            <p:nvPr/>
          </p:nvGrpSpPr>
          <p:grpSpPr bwMode="auto">
            <a:xfrm>
              <a:off x="720" y="2448"/>
              <a:ext cx="1266" cy="876"/>
              <a:chOff x="768" y="2832"/>
              <a:chExt cx="1203" cy="876"/>
            </a:xfrm>
          </p:grpSpPr>
          <p:sp>
            <p:nvSpPr>
              <p:cNvPr id="34888" name="Freeform 35"/>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89" name="Freeform 36"/>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E85"/>
              </a:solidFill>
              <a:ln w="12700" cmpd="sng">
                <a:solidFill>
                  <a:schemeClr val="tx1"/>
                </a:solidFill>
                <a:prstDash val="solid"/>
                <a:round/>
                <a:headEnd/>
                <a:tailEnd/>
              </a:ln>
            </p:spPr>
            <p:txBody>
              <a:bodyPr/>
              <a:lstStyle/>
              <a:p>
                <a:endParaRPr lang="en-US"/>
              </a:p>
            </p:txBody>
          </p:sp>
          <p:sp>
            <p:nvSpPr>
              <p:cNvPr id="34890" name="Freeform 37"/>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91" name="Freeform 38"/>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4892" name="Freeform 39"/>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93" name="Freeform 40"/>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4894" name="Freeform 41"/>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95" name="Freeform 42"/>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4896" name="Freeform 43"/>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97" name="Freeform 44"/>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4898" name="Freeform 45"/>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99" name="Freeform 46"/>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E85"/>
              </a:solidFill>
              <a:ln w="12700" cmpd="sng">
                <a:solidFill>
                  <a:schemeClr val="tx1"/>
                </a:solidFill>
                <a:prstDash val="solid"/>
                <a:round/>
                <a:headEnd/>
                <a:tailEnd/>
              </a:ln>
            </p:spPr>
            <p:txBody>
              <a:bodyPr/>
              <a:lstStyle/>
              <a:p>
                <a:endParaRPr lang="en-US"/>
              </a:p>
            </p:txBody>
          </p:sp>
          <p:sp>
            <p:nvSpPr>
              <p:cNvPr id="34900" name="Freeform 47"/>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901" name="Freeform 48"/>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902" name="Freeform 49"/>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4877" name="Freeform 50"/>
            <p:cNvSpPr>
              <a:spLocks/>
            </p:cNvSpPr>
            <p:nvPr/>
          </p:nvSpPr>
          <p:spPr bwMode="auto">
            <a:xfrm>
              <a:off x="1529" y="1282"/>
              <a:ext cx="554" cy="439"/>
            </a:xfrm>
            <a:custGeom>
              <a:avLst/>
              <a:gdLst>
                <a:gd name="T0" fmla="*/ 0 w 108"/>
                <a:gd name="T1" fmla="*/ 327 h 90"/>
                <a:gd name="T2" fmla="*/ 0 w 108"/>
                <a:gd name="T3" fmla="*/ 302 h 90"/>
                <a:gd name="T4" fmla="*/ 5 w 108"/>
                <a:gd name="T5" fmla="*/ 278 h 90"/>
                <a:gd name="T6" fmla="*/ 10 w 108"/>
                <a:gd name="T7" fmla="*/ 249 h 90"/>
                <a:gd name="T8" fmla="*/ 15 w 108"/>
                <a:gd name="T9" fmla="*/ 239 h 90"/>
                <a:gd name="T10" fmla="*/ 26 w 108"/>
                <a:gd name="T11" fmla="*/ 229 h 90"/>
                <a:gd name="T12" fmla="*/ 26 w 108"/>
                <a:gd name="T13" fmla="*/ 220 h 90"/>
                <a:gd name="T14" fmla="*/ 51 w 108"/>
                <a:gd name="T15" fmla="*/ 180 h 90"/>
                <a:gd name="T16" fmla="*/ 82 w 108"/>
                <a:gd name="T17" fmla="*/ 112 h 90"/>
                <a:gd name="T18" fmla="*/ 103 w 108"/>
                <a:gd name="T19" fmla="*/ 63 h 90"/>
                <a:gd name="T20" fmla="*/ 123 w 108"/>
                <a:gd name="T21" fmla="*/ 15 h 90"/>
                <a:gd name="T22" fmla="*/ 123 w 108"/>
                <a:gd name="T23" fmla="*/ 0 h 90"/>
                <a:gd name="T24" fmla="*/ 139 w 108"/>
                <a:gd name="T25" fmla="*/ 0 h 90"/>
                <a:gd name="T26" fmla="*/ 154 w 108"/>
                <a:gd name="T27" fmla="*/ 5 h 90"/>
                <a:gd name="T28" fmla="*/ 159 w 108"/>
                <a:gd name="T29" fmla="*/ 10 h 90"/>
                <a:gd name="T30" fmla="*/ 180 w 108"/>
                <a:gd name="T31" fmla="*/ 24 h 90"/>
                <a:gd name="T32" fmla="*/ 180 w 108"/>
                <a:gd name="T33" fmla="*/ 39 h 90"/>
                <a:gd name="T34" fmla="*/ 185 w 108"/>
                <a:gd name="T35" fmla="*/ 68 h 90"/>
                <a:gd name="T36" fmla="*/ 221 w 108"/>
                <a:gd name="T37" fmla="*/ 78 h 90"/>
                <a:gd name="T38" fmla="*/ 246 w 108"/>
                <a:gd name="T39" fmla="*/ 78 h 90"/>
                <a:gd name="T40" fmla="*/ 277 w 108"/>
                <a:gd name="T41" fmla="*/ 88 h 90"/>
                <a:gd name="T42" fmla="*/ 313 w 108"/>
                <a:gd name="T43" fmla="*/ 88 h 90"/>
                <a:gd name="T44" fmla="*/ 333 w 108"/>
                <a:gd name="T45" fmla="*/ 93 h 90"/>
                <a:gd name="T46" fmla="*/ 349 w 108"/>
                <a:gd name="T47" fmla="*/ 88 h 90"/>
                <a:gd name="T48" fmla="*/ 364 w 108"/>
                <a:gd name="T49" fmla="*/ 93 h 90"/>
                <a:gd name="T50" fmla="*/ 380 w 108"/>
                <a:gd name="T51" fmla="*/ 88 h 90"/>
                <a:gd name="T52" fmla="*/ 390 w 108"/>
                <a:gd name="T53" fmla="*/ 93 h 90"/>
                <a:gd name="T54" fmla="*/ 405 w 108"/>
                <a:gd name="T55" fmla="*/ 93 h 90"/>
                <a:gd name="T56" fmla="*/ 533 w 108"/>
                <a:gd name="T57" fmla="*/ 117 h 90"/>
                <a:gd name="T58" fmla="*/ 539 w 108"/>
                <a:gd name="T59" fmla="*/ 132 h 90"/>
                <a:gd name="T60" fmla="*/ 554 w 108"/>
                <a:gd name="T61" fmla="*/ 137 h 90"/>
                <a:gd name="T62" fmla="*/ 523 w 108"/>
                <a:gd name="T63" fmla="*/ 195 h 90"/>
                <a:gd name="T64" fmla="*/ 518 w 108"/>
                <a:gd name="T65" fmla="*/ 205 h 90"/>
                <a:gd name="T66" fmla="*/ 503 w 108"/>
                <a:gd name="T67" fmla="*/ 215 h 90"/>
                <a:gd name="T68" fmla="*/ 482 w 108"/>
                <a:gd name="T69" fmla="*/ 249 h 90"/>
                <a:gd name="T70" fmla="*/ 498 w 108"/>
                <a:gd name="T71" fmla="*/ 259 h 90"/>
                <a:gd name="T72" fmla="*/ 498 w 108"/>
                <a:gd name="T73" fmla="*/ 268 h 90"/>
                <a:gd name="T74" fmla="*/ 492 w 108"/>
                <a:gd name="T75" fmla="*/ 273 h 90"/>
                <a:gd name="T76" fmla="*/ 487 w 108"/>
                <a:gd name="T77" fmla="*/ 293 h 90"/>
                <a:gd name="T78" fmla="*/ 267 w 108"/>
                <a:gd name="T79" fmla="*/ 395 h 90"/>
                <a:gd name="T80" fmla="*/ 5 w 108"/>
                <a:gd name="T81" fmla="*/ 332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78" name="Freeform 51"/>
            <p:cNvSpPr>
              <a:spLocks/>
            </p:cNvSpPr>
            <p:nvPr/>
          </p:nvSpPr>
          <p:spPr bwMode="auto">
            <a:xfrm>
              <a:off x="3467" y="2604"/>
              <a:ext cx="394" cy="322"/>
            </a:xfrm>
            <a:custGeom>
              <a:avLst/>
              <a:gdLst>
                <a:gd name="T0" fmla="*/ 210 w 77"/>
                <a:gd name="T1" fmla="*/ 5 h 66"/>
                <a:gd name="T2" fmla="*/ 225 w 77"/>
                <a:gd name="T3" fmla="*/ 49 h 66"/>
                <a:gd name="T4" fmla="*/ 220 w 77"/>
                <a:gd name="T5" fmla="*/ 63 h 66"/>
                <a:gd name="T6" fmla="*/ 205 w 77"/>
                <a:gd name="T7" fmla="*/ 107 h 66"/>
                <a:gd name="T8" fmla="*/ 327 w 77"/>
                <a:gd name="T9" fmla="*/ 161 h 66"/>
                <a:gd name="T10" fmla="*/ 327 w 77"/>
                <a:gd name="T11" fmla="*/ 195 h 66"/>
                <a:gd name="T12" fmla="*/ 322 w 77"/>
                <a:gd name="T13" fmla="*/ 220 h 66"/>
                <a:gd name="T14" fmla="*/ 297 w 77"/>
                <a:gd name="T15" fmla="*/ 215 h 66"/>
                <a:gd name="T16" fmla="*/ 287 w 77"/>
                <a:gd name="T17" fmla="*/ 239 h 66"/>
                <a:gd name="T18" fmla="*/ 317 w 77"/>
                <a:gd name="T19" fmla="*/ 234 h 66"/>
                <a:gd name="T20" fmla="*/ 338 w 77"/>
                <a:gd name="T21" fmla="*/ 229 h 66"/>
                <a:gd name="T22" fmla="*/ 327 w 77"/>
                <a:gd name="T23" fmla="*/ 239 h 66"/>
                <a:gd name="T24" fmla="*/ 338 w 77"/>
                <a:gd name="T25" fmla="*/ 249 h 66"/>
                <a:gd name="T26" fmla="*/ 363 w 77"/>
                <a:gd name="T27" fmla="*/ 229 h 66"/>
                <a:gd name="T28" fmla="*/ 379 w 77"/>
                <a:gd name="T29" fmla="*/ 234 h 66"/>
                <a:gd name="T30" fmla="*/ 374 w 77"/>
                <a:gd name="T31" fmla="*/ 249 h 66"/>
                <a:gd name="T32" fmla="*/ 348 w 77"/>
                <a:gd name="T33" fmla="*/ 273 h 66"/>
                <a:gd name="T34" fmla="*/ 363 w 77"/>
                <a:gd name="T35" fmla="*/ 293 h 66"/>
                <a:gd name="T36" fmla="*/ 394 w 77"/>
                <a:gd name="T37" fmla="*/ 317 h 66"/>
                <a:gd name="T38" fmla="*/ 363 w 77"/>
                <a:gd name="T39" fmla="*/ 307 h 66"/>
                <a:gd name="T40" fmla="*/ 327 w 77"/>
                <a:gd name="T41" fmla="*/ 288 h 66"/>
                <a:gd name="T42" fmla="*/ 312 w 77"/>
                <a:gd name="T43" fmla="*/ 302 h 66"/>
                <a:gd name="T44" fmla="*/ 307 w 77"/>
                <a:gd name="T45" fmla="*/ 317 h 66"/>
                <a:gd name="T46" fmla="*/ 292 w 77"/>
                <a:gd name="T47" fmla="*/ 307 h 66"/>
                <a:gd name="T48" fmla="*/ 276 w 77"/>
                <a:gd name="T49" fmla="*/ 307 h 66"/>
                <a:gd name="T50" fmla="*/ 251 w 77"/>
                <a:gd name="T51" fmla="*/ 312 h 66"/>
                <a:gd name="T52" fmla="*/ 210 w 77"/>
                <a:gd name="T53" fmla="*/ 288 h 66"/>
                <a:gd name="T54" fmla="*/ 194 w 77"/>
                <a:gd name="T55" fmla="*/ 278 h 66"/>
                <a:gd name="T56" fmla="*/ 189 w 77"/>
                <a:gd name="T57" fmla="*/ 273 h 66"/>
                <a:gd name="T58" fmla="*/ 174 w 77"/>
                <a:gd name="T59" fmla="*/ 268 h 66"/>
                <a:gd name="T60" fmla="*/ 169 w 77"/>
                <a:gd name="T61" fmla="*/ 263 h 66"/>
                <a:gd name="T62" fmla="*/ 159 w 77"/>
                <a:gd name="T63" fmla="*/ 283 h 66"/>
                <a:gd name="T64" fmla="*/ 77 w 77"/>
                <a:gd name="T65" fmla="*/ 273 h 66"/>
                <a:gd name="T66" fmla="*/ 20 w 77"/>
                <a:gd name="T67" fmla="*/ 268 h 66"/>
                <a:gd name="T68" fmla="*/ 26 w 77"/>
                <a:gd name="T69" fmla="*/ 259 h 66"/>
                <a:gd name="T70" fmla="*/ 31 w 77"/>
                <a:gd name="T71" fmla="*/ 224 h 66"/>
                <a:gd name="T72" fmla="*/ 31 w 77"/>
                <a:gd name="T73" fmla="*/ 205 h 66"/>
                <a:gd name="T74" fmla="*/ 46 w 77"/>
                <a:gd name="T75" fmla="*/ 181 h 66"/>
                <a:gd name="T76" fmla="*/ 36 w 77"/>
                <a:gd name="T77" fmla="*/ 146 h 66"/>
                <a:gd name="T78" fmla="*/ 31 w 77"/>
                <a:gd name="T79" fmla="*/ 137 h 66"/>
                <a:gd name="T80" fmla="*/ 20 w 77"/>
                <a:gd name="T81" fmla="*/ 122 h 66"/>
                <a:gd name="T82" fmla="*/ 5 w 77"/>
                <a:gd name="T83" fmla="*/ 93 h 66"/>
                <a:gd name="T84" fmla="*/ 0 w 77"/>
                <a:gd name="T85" fmla="*/ 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79" name="Freeform 52"/>
            <p:cNvSpPr>
              <a:spLocks/>
            </p:cNvSpPr>
            <p:nvPr/>
          </p:nvSpPr>
          <p:spPr bwMode="auto">
            <a:xfrm>
              <a:off x="3626" y="1799"/>
              <a:ext cx="277" cy="463"/>
            </a:xfrm>
            <a:custGeom>
              <a:avLst/>
              <a:gdLst>
                <a:gd name="T0" fmla="*/ 46 w 54"/>
                <a:gd name="T1" fmla="*/ 10 h 95"/>
                <a:gd name="T2" fmla="*/ 62 w 54"/>
                <a:gd name="T3" fmla="*/ 24 h 95"/>
                <a:gd name="T4" fmla="*/ 77 w 54"/>
                <a:gd name="T5" fmla="*/ 39 h 95"/>
                <a:gd name="T6" fmla="*/ 77 w 54"/>
                <a:gd name="T7" fmla="*/ 58 h 95"/>
                <a:gd name="T8" fmla="*/ 72 w 54"/>
                <a:gd name="T9" fmla="*/ 73 h 95"/>
                <a:gd name="T10" fmla="*/ 56 w 54"/>
                <a:gd name="T11" fmla="*/ 93 h 95"/>
                <a:gd name="T12" fmla="*/ 46 w 54"/>
                <a:gd name="T13" fmla="*/ 97 h 95"/>
                <a:gd name="T14" fmla="*/ 26 w 54"/>
                <a:gd name="T15" fmla="*/ 102 h 95"/>
                <a:gd name="T16" fmla="*/ 21 w 54"/>
                <a:gd name="T17" fmla="*/ 117 h 95"/>
                <a:gd name="T18" fmla="*/ 31 w 54"/>
                <a:gd name="T19" fmla="*/ 132 h 95"/>
                <a:gd name="T20" fmla="*/ 21 w 54"/>
                <a:gd name="T21" fmla="*/ 166 h 95"/>
                <a:gd name="T22" fmla="*/ 5 w 54"/>
                <a:gd name="T23" fmla="*/ 175 h 95"/>
                <a:gd name="T24" fmla="*/ 0 w 54"/>
                <a:gd name="T25" fmla="*/ 190 h 95"/>
                <a:gd name="T26" fmla="*/ 0 w 54"/>
                <a:gd name="T27" fmla="*/ 200 h 95"/>
                <a:gd name="T28" fmla="*/ 5 w 54"/>
                <a:gd name="T29" fmla="*/ 234 h 95"/>
                <a:gd name="T30" fmla="*/ 26 w 54"/>
                <a:gd name="T31" fmla="*/ 258 h 95"/>
                <a:gd name="T32" fmla="*/ 51 w 54"/>
                <a:gd name="T33" fmla="*/ 278 h 95"/>
                <a:gd name="T34" fmla="*/ 67 w 54"/>
                <a:gd name="T35" fmla="*/ 312 h 95"/>
                <a:gd name="T36" fmla="*/ 77 w 54"/>
                <a:gd name="T37" fmla="*/ 302 h 95"/>
                <a:gd name="T38" fmla="*/ 97 w 54"/>
                <a:gd name="T39" fmla="*/ 317 h 95"/>
                <a:gd name="T40" fmla="*/ 97 w 54"/>
                <a:gd name="T41" fmla="*/ 336 h 95"/>
                <a:gd name="T42" fmla="*/ 82 w 54"/>
                <a:gd name="T43" fmla="*/ 356 h 95"/>
                <a:gd name="T44" fmla="*/ 97 w 54"/>
                <a:gd name="T45" fmla="*/ 380 h 95"/>
                <a:gd name="T46" fmla="*/ 123 w 54"/>
                <a:gd name="T47" fmla="*/ 395 h 95"/>
                <a:gd name="T48" fmla="*/ 149 w 54"/>
                <a:gd name="T49" fmla="*/ 424 h 95"/>
                <a:gd name="T50" fmla="*/ 154 w 54"/>
                <a:gd name="T51" fmla="*/ 434 h 95"/>
                <a:gd name="T52" fmla="*/ 149 w 54"/>
                <a:gd name="T53" fmla="*/ 444 h 95"/>
                <a:gd name="T54" fmla="*/ 164 w 54"/>
                <a:gd name="T55" fmla="*/ 463 h 95"/>
                <a:gd name="T56" fmla="*/ 169 w 54"/>
                <a:gd name="T57" fmla="*/ 458 h 95"/>
                <a:gd name="T58" fmla="*/ 174 w 54"/>
                <a:gd name="T59" fmla="*/ 448 h 95"/>
                <a:gd name="T60" fmla="*/ 195 w 54"/>
                <a:gd name="T61" fmla="*/ 444 h 95"/>
                <a:gd name="T62" fmla="*/ 215 w 54"/>
                <a:gd name="T63" fmla="*/ 453 h 95"/>
                <a:gd name="T64" fmla="*/ 221 w 54"/>
                <a:gd name="T65" fmla="*/ 434 h 95"/>
                <a:gd name="T66" fmla="*/ 226 w 54"/>
                <a:gd name="T67" fmla="*/ 424 h 95"/>
                <a:gd name="T68" fmla="*/ 246 w 54"/>
                <a:gd name="T69" fmla="*/ 414 h 95"/>
                <a:gd name="T70" fmla="*/ 241 w 54"/>
                <a:gd name="T71" fmla="*/ 405 h 95"/>
                <a:gd name="T72" fmla="*/ 241 w 54"/>
                <a:gd name="T73" fmla="*/ 395 h 95"/>
                <a:gd name="T74" fmla="*/ 246 w 54"/>
                <a:gd name="T75" fmla="*/ 390 h 95"/>
                <a:gd name="T76" fmla="*/ 246 w 54"/>
                <a:gd name="T77" fmla="*/ 385 h 95"/>
                <a:gd name="T78" fmla="*/ 246 w 54"/>
                <a:gd name="T79" fmla="*/ 356 h 95"/>
                <a:gd name="T80" fmla="*/ 267 w 54"/>
                <a:gd name="T81" fmla="*/ 331 h 95"/>
                <a:gd name="T82" fmla="*/ 277 w 54"/>
                <a:gd name="T83" fmla="*/ 312 h 95"/>
                <a:gd name="T84" fmla="*/ 267 w 54"/>
                <a:gd name="T85" fmla="*/ 278 h 95"/>
                <a:gd name="T86" fmla="*/ 267 w 54"/>
                <a:gd name="T87" fmla="*/ 263 h 95"/>
                <a:gd name="T88" fmla="*/ 251 w 54"/>
                <a:gd name="T89" fmla="*/ 63 h 95"/>
                <a:gd name="T90" fmla="*/ 246 w 54"/>
                <a:gd name="T91" fmla="*/ 54 h 95"/>
                <a:gd name="T92" fmla="*/ 236 w 54"/>
                <a:gd name="T93" fmla="*/ 29 h 95"/>
                <a:gd name="T94" fmla="*/ 226 w 54"/>
                <a:gd name="T95" fmla="*/ 15 h 95"/>
                <a:gd name="T96" fmla="*/ 226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grpSp>
          <p:nvGrpSpPr>
            <p:cNvPr id="34880" name="Group 53"/>
            <p:cNvGrpSpPr>
              <a:grpSpLocks/>
            </p:cNvGrpSpPr>
            <p:nvPr/>
          </p:nvGrpSpPr>
          <p:grpSpPr bwMode="auto">
            <a:xfrm>
              <a:off x="3661" y="1384"/>
              <a:ext cx="523" cy="468"/>
              <a:chOff x="3562" y="1636"/>
              <a:chExt cx="497" cy="468"/>
            </a:xfrm>
          </p:grpSpPr>
          <p:sp>
            <p:nvSpPr>
              <p:cNvPr id="34886" name="Freeform 54"/>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87" name="Freeform 55"/>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4881" name="Freeform 56"/>
            <p:cNvSpPr>
              <a:spLocks/>
            </p:cNvSpPr>
            <p:nvPr/>
          </p:nvSpPr>
          <p:spPr bwMode="auto">
            <a:xfrm>
              <a:off x="3872" y="1838"/>
              <a:ext cx="206" cy="351"/>
            </a:xfrm>
            <a:custGeom>
              <a:avLst/>
              <a:gdLst>
                <a:gd name="T0" fmla="*/ 5 w 40"/>
                <a:gd name="T1" fmla="*/ 24 h 72"/>
                <a:gd name="T2" fmla="*/ 21 w 40"/>
                <a:gd name="T3" fmla="*/ 219 h 72"/>
                <a:gd name="T4" fmla="*/ 21 w 40"/>
                <a:gd name="T5" fmla="*/ 224 h 72"/>
                <a:gd name="T6" fmla="*/ 21 w 40"/>
                <a:gd name="T7" fmla="*/ 229 h 72"/>
                <a:gd name="T8" fmla="*/ 21 w 40"/>
                <a:gd name="T9" fmla="*/ 239 h 72"/>
                <a:gd name="T10" fmla="*/ 26 w 40"/>
                <a:gd name="T11" fmla="*/ 253 h 72"/>
                <a:gd name="T12" fmla="*/ 31 w 40"/>
                <a:gd name="T13" fmla="*/ 273 h 72"/>
                <a:gd name="T14" fmla="*/ 21 w 40"/>
                <a:gd name="T15" fmla="*/ 288 h 72"/>
                <a:gd name="T16" fmla="*/ 21 w 40"/>
                <a:gd name="T17" fmla="*/ 292 h 72"/>
                <a:gd name="T18" fmla="*/ 10 w 40"/>
                <a:gd name="T19" fmla="*/ 307 h 72"/>
                <a:gd name="T20" fmla="*/ 0 w 40"/>
                <a:gd name="T21" fmla="*/ 317 h 72"/>
                <a:gd name="T22" fmla="*/ 0 w 40"/>
                <a:gd name="T23" fmla="*/ 332 h 72"/>
                <a:gd name="T24" fmla="*/ 0 w 40"/>
                <a:gd name="T25" fmla="*/ 346 h 72"/>
                <a:gd name="T26" fmla="*/ 0 w 40"/>
                <a:gd name="T27" fmla="*/ 346 h 72"/>
                <a:gd name="T28" fmla="*/ 0 w 40"/>
                <a:gd name="T29" fmla="*/ 351 h 72"/>
                <a:gd name="T30" fmla="*/ 0 w 40"/>
                <a:gd name="T31" fmla="*/ 351 h 72"/>
                <a:gd name="T32" fmla="*/ 5 w 40"/>
                <a:gd name="T33" fmla="*/ 351 h 72"/>
                <a:gd name="T34" fmla="*/ 10 w 40"/>
                <a:gd name="T35" fmla="*/ 351 h 72"/>
                <a:gd name="T36" fmla="*/ 10 w 40"/>
                <a:gd name="T37" fmla="*/ 346 h 72"/>
                <a:gd name="T38" fmla="*/ 10 w 40"/>
                <a:gd name="T39" fmla="*/ 341 h 72"/>
                <a:gd name="T40" fmla="*/ 26 w 40"/>
                <a:gd name="T41" fmla="*/ 341 h 72"/>
                <a:gd name="T42" fmla="*/ 41 w 40"/>
                <a:gd name="T43" fmla="*/ 336 h 72"/>
                <a:gd name="T44" fmla="*/ 62 w 40"/>
                <a:gd name="T45" fmla="*/ 346 h 72"/>
                <a:gd name="T46" fmla="*/ 62 w 40"/>
                <a:gd name="T47" fmla="*/ 346 h 72"/>
                <a:gd name="T48" fmla="*/ 67 w 40"/>
                <a:gd name="T49" fmla="*/ 346 h 72"/>
                <a:gd name="T50" fmla="*/ 72 w 40"/>
                <a:gd name="T51" fmla="*/ 332 h 72"/>
                <a:gd name="T52" fmla="*/ 82 w 40"/>
                <a:gd name="T53" fmla="*/ 332 h 72"/>
                <a:gd name="T54" fmla="*/ 88 w 40"/>
                <a:gd name="T55" fmla="*/ 336 h 72"/>
                <a:gd name="T56" fmla="*/ 93 w 40"/>
                <a:gd name="T57" fmla="*/ 341 h 72"/>
                <a:gd name="T58" fmla="*/ 98 w 40"/>
                <a:gd name="T59" fmla="*/ 336 h 72"/>
                <a:gd name="T60" fmla="*/ 103 w 40"/>
                <a:gd name="T61" fmla="*/ 317 h 72"/>
                <a:gd name="T62" fmla="*/ 108 w 40"/>
                <a:gd name="T63" fmla="*/ 312 h 72"/>
                <a:gd name="T64" fmla="*/ 113 w 40"/>
                <a:gd name="T65" fmla="*/ 312 h 72"/>
                <a:gd name="T66" fmla="*/ 124 w 40"/>
                <a:gd name="T67" fmla="*/ 322 h 72"/>
                <a:gd name="T68" fmla="*/ 139 w 40"/>
                <a:gd name="T69" fmla="*/ 322 h 72"/>
                <a:gd name="T70" fmla="*/ 144 w 40"/>
                <a:gd name="T71" fmla="*/ 307 h 72"/>
                <a:gd name="T72" fmla="*/ 170 w 40"/>
                <a:gd name="T73" fmla="*/ 273 h 72"/>
                <a:gd name="T74" fmla="*/ 170 w 40"/>
                <a:gd name="T75" fmla="*/ 258 h 72"/>
                <a:gd name="T76" fmla="*/ 175 w 40"/>
                <a:gd name="T77" fmla="*/ 258 h 72"/>
                <a:gd name="T78" fmla="*/ 191 w 40"/>
                <a:gd name="T79" fmla="*/ 258 h 72"/>
                <a:gd name="T80" fmla="*/ 196 w 40"/>
                <a:gd name="T81" fmla="*/ 253 h 72"/>
                <a:gd name="T82" fmla="*/ 206 w 40"/>
                <a:gd name="T83" fmla="*/ 249 h 72"/>
                <a:gd name="T84" fmla="*/ 206 w 40"/>
                <a:gd name="T85" fmla="*/ 244 h 72"/>
                <a:gd name="T86" fmla="*/ 206 w 40"/>
                <a:gd name="T87" fmla="*/ 229 h 72"/>
                <a:gd name="T88" fmla="*/ 206 w 40"/>
                <a:gd name="T89" fmla="*/ 229 h 72"/>
                <a:gd name="T90" fmla="*/ 206 w 40"/>
                <a:gd name="T91" fmla="*/ 219 h 72"/>
                <a:gd name="T92" fmla="*/ 180 w 40"/>
                <a:gd name="T93" fmla="*/ 5 h 72"/>
                <a:gd name="T94" fmla="*/ 180 w 40"/>
                <a:gd name="T95" fmla="*/ 0 h 72"/>
                <a:gd name="T96" fmla="*/ 46 w 40"/>
                <a:gd name="T97" fmla="*/ 15 h 72"/>
                <a:gd name="T98" fmla="*/ 41 w 40"/>
                <a:gd name="T99" fmla="*/ 20 h 72"/>
                <a:gd name="T100" fmla="*/ 31 w 40"/>
                <a:gd name="T101" fmla="*/ 24 h 72"/>
                <a:gd name="T102" fmla="*/ 26 w 40"/>
                <a:gd name="T103" fmla="*/ 29 h 72"/>
                <a:gd name="T104" fmla="*/ 15 w 40"/>
                <a:gd name="T105" fmla="*/ 29 h 72"/>
                <a:gd name="T106" fmla="*/ 5 w 40"/>
                <a:gd name="T107" fmla="*/ 24 h 72"/>
                <a:gd name="T108" fmla="*/ 5 w 40"/>
                <a:gd name="T109" fmla="*/ 24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82" name="Freeform 57"/>
            <p:cNvSpPr>
              <a:spLocks/>
            </p:cNvSpPr>
            <p:nvPr/>
          </p:nvSpPr>
          <p:spPr bwMode="auto">
            <a:xfrm>
              <a:off x="3657" y="2423"/>
              <a:ext cx="240" cy="405"/>
            </a:xfrm>
            <a:custGeom>
              <a:avLst/>
              <a:gdLst>
                <a:gd name="T0" fmla="*/ 225 w 47"/>
                <a:gd name="T1" fmla="*/ 0 h 83"/>
                <a:gd name="T2" fmla="*/ 77 w 47"/>
                <a:gd name="T3" fmla="*/ 10 h 83"/>
                <a:gd name="T4" fmla="*/ 77 w 47"/>
                <a:gd name="T5" fmla="*/ 15 h 83"/>
                <a:gd name="T6" fmla="*/ 61 w 47"/>
                <a:gd name="T7" fmla="*/ 24 h 83"/>
                <a:gd name="T8" fmla="*/ 61 w 47"/>
                <a:gd name="T9" fmla="*/ 39 h 83"/>
                <a:gd name="T10" fmla="*/ 61 w 47"/>
                <a:gd name="T11" fmla="*/ 54 h 83"/>
                <a:gd name="T12" fmla="*/ 56 w 47"/>
                <a:gd name="T13" fmla="*/ 59 h 83"/>
                <a:gd name="T14" fmla="*/ 46 w 47"/>
                <a:gd name="T15" fmla="*/ 68 h 83"/>
                <a:gd name="T16" fmla="*/ 36 w 47"/>
                <a:gd name="T17" fmla="*/ 78 h 83"/>
                <a:gd name="T18" fmla="*/ 31 w 47"/>
                <a:gd name="T19" fmla="*/ 83 h 83"/>
                <a:gd name="T20" fmla="*/ 31 w 47"/>
                <a:gd name="T21" fmla="*/ 93 h 83"/>
                <a:gd name="T22" fmla="*/ 26 w 47"/>
                <a:gd name="T23" fmla="*/ 102 h 83"/>
                <a:gd name="T24" fmla="*/ 26 w 47"/>
                <a:gd name="T25" fmla="*/ 107 h 83"/>
                <a:gd name="T26" fmla="*/ 20 w 47"/>
                <a:gd name="T27" fmla="*/ 122 h 83"/>
                <a:gd name="T28" fmla="*/ 15 w 47"/>
                <a:gd name="T29" fmla="*/ 132 h 83"/>
                <a:gd name="T30" fmla="*/ 20 w 47"/>
                <a:gd name="T31" fmla="*/ 146 h 83"/>
                <a:gd name="T32" fmla="*/ 26 w 47"/>
                <a:gd name="T33" fmla="*/ 151 h 83"/>
                <a:gd name="T34" fmla="*/ 26 w 47"/>
                <a:gd name="T35" fmla="*/ 161 h 83"/>
                <a:gd name="T36" fmla="*/ 26 w 47"/>
                <a:gd name="T37" fmla="*/ 161 h 83"/>
                <a:gd name="T38" fmla="*/ 26 w 47"/>
                <a:gd name="T39" fmla="*/ 166 h 83"/>
                <a:gd name="T40" fmla="*/ 26 w 47"/>
                <a:gd name="T41" fmla="*/ 166 h 83"/>
                <a:gd name="T42" fmla="*/ 20 w 47"/>
                <a:gd name="T43" fmla="*/ 176 h 83"/>
                <a:gd name="T44" fmla="*/ 26 w 47"/>
                <a:gd name="T45" fmla="*/ 181 h 83"/>
                <a:gd name="T46" fmla="*/ 20 w 47"/>
                <a:gd name="T47" fmla="*/ 185 h 83"/>
                <a:gd name="T48" fmla="*/ 31 w 47"/>
                <a:gd name="T49" fmla="*/ 205 h 83"/>
                <a:gd name="T50" fmla="*/ 31 w 47"/>
                <a:gd name="T51" fmla="*/ 220 h 83"/>
                <a:gd name="T52" fmla="*/ 36 w 47"/>
                <a:gd name="T53" fmla="*/ 229 h 83"/>
                <a:gd name="T54" fmla="*/ 41 w 47"/>
                <a:gd name="T55" fmla="*/ 234 h 83"/>
                <a:gd name="T56" fmla="*/ 41 w 47"/>
                <a:gd name="T57" fmla="*/ 239 h 83"/>
                <a:gd name="T58" fmla="*/ 31 w 47"/>
                <a:gd name="T59" fmla="*/ 244 h 83"/>
                <a:gd name="T60" fmla="*/ 31 w 47"/>
                <a:gd name="T61" fmla="*/ 249 h 83"/>
                <a:gd name="T62" fmla="*/ 26 w 47"/>
                <a:gd name="T63" fmla="*/ 263 h 83"/>
                <a:gd name="T64" fmla="*/ 15 w 47"/>
                <a:gd name="T65" fmla="*/ 288 h 83"/>
                <a:gd name="T66" fmla="*/ 0 w 47"/>
                <a:gd name="T67" fmla="*/ 322 h 83"/>
                <a:gd name="T68" fmla="*/ 0 w 47"/>
                <a:gd name="T69" fmla="*/ 346 h 83"/>
                <a:gd name="T70" fmla="*/ 138 w 47"/>
                <a:gd name="T71" fmla="*/ 342 h 83"/>
                <a:gd name="T72" fmla="*/ 138 w 47"/>
                <a:gd name="T73" fmla="*/ 346 h 83"/>
                <a:gd name="T74" fmla="*/ 133 w 47"/>
                <a:gd name="T75" fmla="*/ 356 h 83"/>
                <a:gd name="T76" fmla="*/ 138 w 47"/>
                <a:gd name="T77" fmla="*/ 376 h 83"/>
                <a:gd name="T78" fmla="*/ 148 w 47"/>
                <a:gd name="T79" fmla="*/ 390 h 83"/>
                <a:gd name="T80" fmla="*/ 153 w 47"/>
                <a:gd name="T81" fmla="*/ 405 h 83"/>
                <a:gd name="T82" fmla="*/ 163 w 47"/>
                <a:gd name="T83" fmla="*/ 405 h 83"/>
                <a:gd name="T84" fmla="*/ 179 w 47"/>
                <a:gd name="T85" fmla="*/ 395 h 83"/>
                <a:gd name="T86" fmla="*/ 209 w 47"/>
                <a:gd name="T87" fmla="*/ 385 h 83"/>
                <a:gd name="T88" fmla="*/ 220 w 47"/>
                <a:gd name="T89" fmla="*/ 385 h 83"/>
                <a:gd name="T90" fmla="*/ 230 w 47"/>
                <a:gd name="T91" fmla="*/ 381 h 83"/>
                <a:gd name="T92" fmla="*/ 235 w 47"/>
                <a:gd name="T93" fmla="*/ 385 h 83"/>
                <a:gd name="T94" fmla="*/ 240 w 47"/>
                <a:gd name="T95" fmla="*/ 390 h 83"/>
                <a:gd name="T96" fmla="*/ 240 w 47"/>
                <a:gd name="T97" fmla="*/ 385 h 83"/>
                <a:gd name="T98" fmla="*/ 225 w 47"/>
                <a:gd name="T99" fmla="*/ 263 h 83"/>
                <a:gd name="T100" fmla="*/ 225 w 47"/>
                <a:gd name="T101" fmla="*/ 254 h 83"/>
                <a:gd name="T102" fmla="*/ 230 w 47"/>
                <a:gd name="T103" fmla="*/ 10 h 83"/>
                <a:gd name="T104" fmla="*/ 225 w 47"/>
                <a:gd name="T105" fmla="*/ 0 h 83"/>
                <a:gd name="T106" fmla="*/ 22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83" name="Freeform 58"/>
            <p:cNvSpPr>
              <a:spLocks/>
            </p:cNvSpPr>
            <p:nvPr/>
          </p:nvSpPr>
          <p:spPr bwMode="auto">
            <a:xfrm>
              <a:off x="4324" y="1721"/>
              <a:ext cx="404" cy="249"/>
            </a:xfrm>
            <a:custGeom>
              <a:avLst/>
              <a:gdLst>
                <a:gd name="T0" fmla="*/ 97 w 79"/>
                <a:gd name="T1" fmla="*/ 239 h 51"/>
                <a:gd name="T2" fmla="*/ 281 w 79"/>
                <a:gd name="T3" fmla="*/ 205 h 51"/>
                <a:gd name="T4" fmla="*/ 338 w 79"/>
                <a:gd name="T5" fmla="*/ 195 h 51"/>
                <a:gd name="T6" fmla="*/ 343 w 79"/>
                <a:gd name="T7" fmla="*/ 195 h 51"/>
                <a:gd name="T8" fmla="*/ 343 w 79"/>
                <a:gd name="T9" fmla="*/ 190 h 51"/>
                <a:gd name="T10" fmla="*/ 343 w 79"/>
                <a:gd name="T11" fmla="*/ 186 h 51"/>
                <a:gd name="T12" fmla="*/ 348 w 79"/>
                <a:gd name="T13" fmla="*/ 181 h 51"/>
                <a:gd name="T14" fmla="*/ 358 w 79"/>
                <a:gd name="T15" fmla="*/ 181 h 51"/>
                <a:gd name="T16" fmla="*/ 363 w 79"/>
                <a:gd name="T17" fmla="*/ 181 h 51"/>
                <a:gd name="T18" fmla="*/ 378 w 79"/>
                <a:gd name="T19" fmla="*/ 171 h 51"/>
                <a:gd name="T20" fmla="*/ 378 w 79"/>
                <a:gd name="T21" fmla="*/ 161 h 51"/>
                <a:gd name="T22" fmla="*/ 394 w 79"/>
                <a:gd name="T23" fmla="*/ 151 h 51"/>
                <a:gd name="T24" fmla="*/ 404 w 79"/>
                <a:gd name="T25" fmla="*/ 146 h 51"/>
                <a:gd name="T26" fmla="*/ 404 w 79"/>
                <a:gd name="T27" fmla="*/ 142 h 51"/>
                <a:gd name="T28" fmla="*/ 394 w 79"/>
                <a:gd name="T29" fmla="*/ 137 h 51"/>
                <a:gd name="T30" fmla="*/ 389 w 79"/>
                <a:gd name="T31" fmla="*/ 132 h 51"/>
                <a:gd name="T32" fmla="*/ 384 w 79"/>
                <a:gd name="T33" fmla="*/ 132 h 51"/>
                <a:gd name="T34" fmla="*/ 384 w 79"/>
                <a:gd name="T35" fmla="*/ 127 h 51"/>
                <a:gd name="T36" fmla="*/ 373 w 79"/>
                <a:gd name="T37" fmla="*/ 127 h 51"/>
                <a:gd name="T38" fmla="*/ 373 w 79"/>
                <a:gd name="T39" fmla="*/ 117 h 51"/>
                <a:gd name="T40" fmla="*/ 363 w 79"/>
                <a:gd name="T41" fmla="*/ 117 h 51"/>
                <a:gd name="T42" fmla="*/ 363 w 79"/>
                <a:gd name="T43" fmla="*/ 112 h 51"/>
                <a:gd name="T44" fmla="*/ 363 w 79"/>
                <a:gd name="T45" fmla="*/ 98 h 51"/>
                <a:gd name="T46" fmla="*/ 368 w 79"/>
                <a:gd name="T47" fmla="*/ 98 h 51"/>
                <a:gd name="T48" fmla="*/ 363 w 79"/>
                <a:gd name="T49" fmla="*/ 88 h 51"/>
                <a:gd name="T50" fmla="*/ 358 w 79"/>
                <a:gd name="T51" fmla="*/ 83 h 51"/>
                <a:gd name="T52" fmla="*/ 358 w 79"/>
                <a:gd name="T53" fmla="*/ 83 h 51"/>
                <a:gd name="T54" fmla="*/ 363 w 79"/>
                <a:gd name="T55" fmla="*/ 78 h 51"/>
                <a:gd name="T56" fmla="*/ 368 w 79"/>
                <a:gd name="T57" fmla="*/ 73 h 51"/>
                <a:gd name="T58" fmla="*/ 373 w 79"/>
                <a:gd name="T59" fmla="*/ 59 h 51"/>
                <a:gd name="T60" fmla="*/ 373 w 79"/>
                <a:gd name="T61" fmla="*/ 54 h 51"/>
                <a:gd name="T62" fmla="*/ 378 w 79"/>
                <a:gd name="T63" fmla="*/ 49 h 51"/>
                <a:gd name="T64" fmla="*/ 378 w 79"/>
                <a:gd name="T65" fmla="*/ 44 h 51"/>
                <a:gd name="T66" fmla="*/ 373 w 79"/>
                <a:gd name="T67" fmla="*/ 44 h 51"/>
                <a:gd name="T68" fmla="*/ 358 w 79"/>
                <a:gd name="T69" fmla="*/ 39 h 51"/>
                <a:gd name="T70" fmla="*/ 358 w 79"/>
                <a:gd name="T71" fmla="*/ 39 h 51"/>
                <a:gd name="T72" fmla="*/ 353 w 79"/>
                <a:gd name="T73" fmla="*/ 34 h 51"/>
                <a:gd name="T74" fmla="*/ 353 w 79"/>
                <a:gd name="T75" fmla="*/ 29 h 51"/>
                <a:gd name="T76" fmla="*/ 343 w 79"/>
                <a:gd name="T77" fmla="*/ 15 h 51"/>
                <a:gd name="T78" fmla="*/ 338 w 79"/>
                <a:gd name="T79" fmla="*/ 15 h 51"/>
                <a:gd name="T80" fmla="*/ 338 w 79"/>
                <a:gd name="T81" fmla="*/ 10 h 51"/>
                <a:gd name="T82" fmla="*/ 332 w 79"/>
                <a:gd name="T83" fmla="*/ 10 h 51"/>
                <a:gd name="T84" fmla="*/ 332 w 79"/>
                <a:gd name="T85" fmla="*/ 10 h 51"/>
                <a:gd name="T86" fmla="*/ 332 w 79"/>
                <a:gd name="T87" fmla="*/ 5 h 51"/>
                <a:gd name="T88" fmla="*/ 327 w 79"/>
                <a:gd name="T89" fmla="*/ 0 h 51"/>
                <a:gd name="T90" fmla="*/ 46 w 79"/>
                <a:gd name="T91" fmla="*/ 54 h 51"/>
                <a:gd name="T92" fmla="*/ 41 w 79"/>
                <a:gd name="T93" fmla="*/ 34 h 51"/>
                <a:gd name="T94" fmla="*/ 26 w 79"/>
                <a:gd name="T95" fmla="*/ 49 h 51"/>
                <a:gd name="T96" fmla="*/ 26 w 79"/>
                <a:gd name="T97" fmla="*/ 49 h 51"/>
                <a:gd name="T98" fmla="*/ 20 w 79"/>
                <a:gd name="T99" fmla="*/ 44 h 51"/>
                <a:gd name="T100" fmla="*/ 20 w 79"/>
                <a:gd name="T101" fmla="*/ 44 h 51"/>
                <a:gd name="T102" fmla="*/ 15 w 79"/>
                <a:gd name="T103" fmla="*/ 54 h 51"/>
                <a:gd name="T104" fmla="*/ 5 w 79"/>
                <a:gd name="T105" fmla="*/ 63 h 51"/>
                <a:gd name="T106" fmla="*/ 0 w 79"/>
                <a:gd name="T107" fmla="*/ 68 h 51"/>
                <a:gd name="T108" fmla="*/ 20 w 79"/>
                <a:gd name="T109" fmla="*/ 176 h 51"/>
                <a:gd name="T110" fmla="*/ 31 w 79"/>
                <a:gd name="T111" fmla="*/ 249 h 51"/>
                <a:gd name="T112" fmla="*/ 97 w 79"/>
                <a:gd name="T113" fmla="*/ 239 h 51"/>
                <a:gd name="T114" fmla="*/ 97 w 79"/>
                <a:gd name="T115" fmla="*/ 239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84" name="Freeform 59"/>
            <p:cNvSpPr>
              <a:spLocks/>
            </p:cNvSpPr>
            <p:nvPr/>
          </p:nvSpPr>
          <p:spPr bwMode="auto">
            <a:xfrm>
              <a:off x="4225" y="2350"/>
              <a:ext cx="354" cy="258"/>
            </a:xfrm>
            <a:custGeom>
              <a:avLst/>
              <a:gdLst>
                <a:gd name="T0" fmla="*/ 210 w 69"/>
                <a:gd name="T1" fmla="*/ 258 h 53"/>
                <a:gd name="T2" fmla="*/ 195 w 69"/>
                <a:gd name="T3" fmla="*/ 253 h 53"/>
                <a:gd name="T4" fmla="*/ 190 w 69"/>
                <a:gd name="T5" fmla="*/ 234 h 53"/>
                <a:gd name="T6" fmla="*/ 169 w 69"/>
                <a:gd name="T7" fmla="*/ 214 h 53"/>
                <a:gd name="T8" fmla="*/ 159 w 69"/>
                <a:gd name="T9" fmla="*/ 190 h 53"/>
                <a:gd name="T10" fmla="*/ 149 w 69"/>
                <a:gd name="T11" fmla="*/ 180 h 53"/>
                <a:gd name="T12" fmla="*/ 128 w 69"/>
                <a:gd name="T13" fmla="*/ 166 h 53"/>
                <a:gd name="T14" fmla="*/ 118 w 69"/>
                <a:gd name="T15" fmla="*/ 156 h 53"/>
                <a:gd name="T16" fmla="*/ 113 w 69"/>
                <a:gd name="T17" fmla="*/ 146 h 53"/>
                <a:gd name="T18" fmla="*/ 77 w 69"/>
                <a:gd name="T19" fmla="*/ 122 h 53"/>
                <a:gd name="T20" fmla="*/ 67 w 69"/>
                <a:gd name="T21" fmla="*/ 112 h 53"/>
                <a:gd name="T22" fmla="*/ 51 w 69"/>
                <a:gd name="T23" fmla="*/ 92 h 53"/>
                <a:gd name="T24" fmla="*/ 41 w 69"/>
                <a:gd name="T25" fmla="*/ 78 h 53"/>
                <a:gd name="T26" fmla="*/ 5 w 69"/>
                <a:gd name="T27" fmla="*/ 68 h 53"/>
                <a:gd name="T28" fmla="*/ 5 w 69"/>
                <a:gd name="T29" fmla="*/ 49 h 53"/>
                <a:gd name="T30" fmla="*/ 15 w 69"/>
                <a:gd name="T31" fmla="*/ 39 h 53"/>
                <a:gd name="T32" fmla="*/ 15 w 69"/>
                <a:gd name="T33" fmla="*/ 34 h 53"/>
                <a:gd name="T34" fmla="*/ 41 w 69"/>
                <a:gd name="T35" fmla="*/ 24 h 53"/>
                <a:gd name="T36" fmla="*/ 62 w 69"/>
                <a:gd name="T37" fmla="*/ 15 h 53"/>
                <a:gd name="T38" fmla="*/ 67 w 69"/>
                <a:gd name="T39" fmla="*/ 10 h 53"/>
                <a:gd name="T40" fmla="*/ 159 w 69"/>
                <a:gd name="T41" fmla="*/ 5 h 53"/>
                <a:gd name="T42" fmla="*/ 159 w 69"/>
                <a:gd name="T43" fmla="*/ 10 h 53"/>
                <a:gd name="T44" fmla="*/ 180 w 69"/>
                <a:gd name="T45" fmla="*/ 19 h 53"/>
                <a:gd name="T46" fmla="*/ 262 w 69"/>
                <a:gd name="T47" fmla="*/ 19 h 53"/>
                <a:gd name="T48" fmla="*/ 349 w 69"/>
                <a:gd name="T49" fmla="*/ 83 h 53"/>
                <a:gd name="T50" fmla="*/ 339 w 69"/>
                <a:gd name="T51" fmla="*/ 92 h 53"/>
                <a:gd name="T52" fmla="*/ 323 w 69"/>
                <a:gd name="T53" fmla="*/ 117 h 53"/>
                <a:gd name="T54" fmla="*/ 318 w 69"/>
                <a:gd name="T55" fmla="*/ 136 h 53"/>
                <a:gd name="T56" fmla="*/ 318 w 69"/>
                <a:gd name="T57" fmla="*/ 146 h 53"/>
                <a:gd name="T58" fmla="*/ 308 w 69"/>
                <a:gd name="T59" fmla="*/ 151 h 53"/>
                <a:gd name="T60" fmla="*/ 303 w 69"/>
                <a:gd name="T61" fmla="*/ 161 h 53"/>
                <a:gd name="T62" fmla="*/ 292 w 69"/>
                <a:gd name="T63" fmla="*/ 170 h 53"/>
                <a:gd name="T64" fmla="*/ 272 w 69"/>
                <a:gd name="T65" fmla="*/ 190 h 53"/>
                <a:gd name="T66" fmla="*/ 257 w 69"/>
                <a:gd name="T67" fmla="*/ 200 h 53"/>
                <a:gd name="T68" fmla="*/ 251 w 69"/>
                <a:gd name="T69" fmla="*/ 209 h 53"/>
                <a:gd name="T70" fmla="*/ 236 w 69"/>
                <a:gd name="T71" fmla="*/ 214 h 53"/>
                <a:gd name="T72" fmla="*/ 236 w 69"/>
                <a:gd name="T73" fmla="*/ 219 h 53"/>
                <a:gd name="T74" fmla="*/ 231 w 69"/>
                <a:gd name="T75" fmla="*/ 229 h 53"/>
                <a:gd name="T76" fmla="*/ 221 w 69"/>
                <a:gd name="T77" fmla="*/ 234 h 53"/>
                <a:gd name="T78" fmla="*/ 221 w 69"/>
                <a:gd name="T79" fmla="*/ 234 h 53"/>
                <a:gd name="T80" fmla="*/ 221 w 69"/>
                <a:gd name="T81" fmla="*/ 239 h 53"/>
                <a:gd name="T82" fmla="*/ 226 w 69"/>
                <a:gd name="T83" fmla="*/ 243 h 53"/>
                <a:gd name="T84" fmla="*/ 215 w 69"/>
                <a:gd name="T85" fmla="*/ 248 h 53"/>
                <a:gd name="T86" fmla="*/ 210 w 69"/>
                <a:gd name="T87" fmla="*/ 253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E85"/>
            </a:solidFill>
            <a:ln w="12700" cmpd="sng">
              <a:solidFill>
                <a:schemeClr val="tx1"/>
              </a:solidFill>
              <a:prstDash val="solid"/>
              <a:round/>
              <a:headEnd/>
              <a:tailEnd/>
            </a:ln>
          </p:spPr>
          <p:txBody>
            <a:bodyPr/>
            <a:lstStyle/>
            <a:p>
              <a:endParaRPr lang="en-US"/>
            </a:p>
          </p:txBody>
        </p:sp>
        <p:sp>
          <p:nvSpPr>
            <p:cNvPr id="34885" name="Freeform 60"/>
            <p:cNvSpPr>
              <a:spLocks/>
            </p:cNvSpPr>
            <p:nvPr/>
          </p:nvSpPr>
          <p:spPr bwMode="auto">
            <a:xfrm>
              <a:off x="4066" y="2384"/>
              <a:ext cx="376" cy="376"/>
            </a:xfrm>
            <a:custGeom>
              <a:avLst/>
              <a:gdLst>
                <a:gd name="T0" fmla="*/ 46 w 73"/>
                <a:gd name="T1" fmla="*/ 200 h 77"/>
                <a:gd name="T2" fmla="*/ 57 w 73"/>
                <a:gd name="T3" fmla="*/ 215 h 77"/>
                <a:gd name="T4" fmla="*/ 67 w 73"/>
                <a:gd name="T5" fmla="*/ 225 h 77"/>
                <a:gd name="T6" fmla="*/ 67 w 73"/>
                <a:gd name="T7" fmla="*/ 239 h 77"/>
                <a:gd name="T8" fmla="*/ 72 w 73"/>
                <a:gd name="T9" fmla="*/ 244 h 77"/>
                <a:gd name="T10" fmla="*/ 67 w 73"/>
                <a:gd name="T11" fmla="*/ 269 h 77"/>
                <a:gd name="T12" fmla="*/ 62 w 73"/>
                <a:gd name="T13" fmla="*/ 293 h 77"/>
                <a:gd name="T14" fmla="*/ 72 w 73"/>
                <a:gd name="T15" fmla="*/ 332 h 77"/>
                <a:gd name="T16" fmla="*/ 82 w 73"/>
                <a:gd name="T17" fmla="*/ 347 h 77"/>
                <a:gd name="T18" fmla="*/ 88 w 73"/>
                <a:gd name="T19" fmla="*/ 361 h 77"/>
                <a:gd name="T20" fmla="*/ 93 w 73"/>
                <a:gd name="T21" fmla="*/ 371 h 77"/>
                <a:gd name="T22" fmla="*/ 299 w 73"/>
                <a:gd name="T23" fmla="*/ 371 h 77"/>
                <a:gd name="T24" fmla="*/ 309 w 73"/>
                <a:gd name="T25" fmla="*/ 376 h 77"/>
                <a:gd name="T26" fmla="*/ 304 w 73"/>
                <a:gd name="T27" fmla="*/ 347 h 77"/>
                <a:gd name="T28" fmla="*/ 309 w 73"/>
                <a:gd name="T29" fmla="*/ 337 h 77"/>
                <a:gd name="T30" fmla="*/ 330 w 73"/>
                <a:gd name="T31" fmla="*/ 337 h 77"/>
                <a:gd name="T32" fmla="*/ 345 w 73"/>
                <a:gd name="T33" fmla="*/ 337 h 77"/>
                <a:gd name="T34" fmla="*/ 345 w 73"/>
                <a:gd name="T35" fmla="*/ 317 h 77"/>
                <a:gd name="T36" fmla="*/ 345 w 73"/>
                <a:gd name="T37" fmla="*/ 303 h 77"/>
                <a:gd name="T38" fmla="*/ 355 w 73"/>
                <a:gd name="T39" fmla="*/ 259 h 77"/>
                <a:gd name="T40" fmla="*/ 366 w 73"/>
                <a:gd name="T41" fmla="*/ 234 h 77"/>
                <a:gd name="T42" fmla="*/ 376 w 73"/>
                <a:gd name="T43" fmla="*/ 230 h 77"/>
                <a:gd name="T44" fmla="*/ 376 w 73"/>
                <a:gd name="T45" fmla="*/ 225 h 77"/>
                <a:gd name="T46" fmla="*/ 371 w 73"/>
                <a:gd name="T47" fmla="*/ 225 h 77"/>
                <a:gd name="T48" fmla="*/ 355 w 73"/>
                <a:gd name="T49" fmla="*/ 220 h 77"/>
                <a:gd name="T50" fmla="*/ 350 w 73"/>
                <a:gd name="T51" fmla="*/ 200 h 77"/>
                <a:gd name="T52" fmla="*/ 330 w 73"/>
                <a:gd name="T53" fmla="*/ 181 h 77"/>
                <a:gd name="T54" fmla="*/ 319 w 73"/>
                <a:gd name="T55" fmla="*/ 156 h 77"/>
                <a:gd name="T56" fmla="*/ 309 w 73"/>
                <a:gd name="T57" fmla="*/ 146 h 77"/>
                <a:gd name="T58" fmla="*/ 288 w 73"/>
                <a:gd name="T59" fmla="*/ 132 h 77"/>
                <a:gd name="T60" fmla="*/ 278 w 73"/>
                <a:gd name="T61" fmla="*/ 122 h 77"/>
                <a:gd name="T62" fmla="*/ 273 w 73"/>
                <a:gd name="T63" fmla="*/ 112 h 77"/>
                <a:gd name="T64" fmla="*/ 237 w 73"/>
                <a:gd name="T65" fmla="*/ 88 h 77"/>
                <a:gd name="T66" fmla="*/ 227 w 73"/>
                <a:gd name="T67" fmla="*/ 78 h 77"/>
                <a:gd name="T68" fmla="*/ 211 w 73"/>
                <a:gd name="T69" fmla="*/ 59 h 77"/>
                <a:gd name="T70" fmla="*/ 201 w 73"/>
                <a:gd name="T71" fmla="*/ 44 h 77"/>
                <a:gd name="T72" fmla="*/ 165 w 73"/>
                <a:gd name="T73" fmla="*/ 34 h 77"/>
                <a:gd name="T74" fmla="*/ 165 w 73"/>
                <a:gd name="T75" fmla="*/ 15 h 77"/>
                <a:gd name="T76" fmla="*/ 175 w 73"/>
                <a:gd name="T77" fmla="*/ 5 h 77"/>
                <a:gd name="T78" fmla="*/ 175 w 73"/>
                <a:gd name="T79" fmla="*/ 0 h 77"/>
                <a:gd name="T80" fmla="*/ 0 w 73"/>
                <a:gd name="T81" fmla="*/ 24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E85"/>
            </a:solidFill>
            <a:ln w="12700" cmpd="sng">
              <a:solidFill>
                <a:schemeClr val="tx1"/>
              </a:solidFill>
              <a:prstDash val="solid"/>
              <a:round/>
              <a:headEnd/>
              <a:tailEnd/>
            </a:ln>
          </p:spPr>
          <p:txBody>
            <a:bodyPr/>
            <a:lstStyle/>
            <a:p>
              <a:endParaRPr lang="en-US"/>
            </a:p>
          </p:txBody>
        </p:sp>
      </p:grpSp>
      <p:sp>
        <p:nvSpPr>
          <p:cNvPr id="34837" name="Freeform 61"/>
          <p:cNvSpPr>
            <a:spLocks/>
          </p:cNvSpPr>
          <p:nvPr/>
        </p:nvSpPr>
        <p:spPr bwMode="auto">
          <a:xfrm>
            <a:off x="6237288" y="3041650"/>
            <a:ext cx="449262" cy="223838"/>
          </a:xfrm>
          <a:custGeom>
            <a:avLst/>
            <a:gdLst>
              <a:gd name="T0" fmla="*/ 260862 w 62"/>
              <a:gd name="T1" fmla="*/ 15437 h 29"/>
              <a:gd name="T2" fmla="*/ 14492 w 62"/>
              <a:gd name="T3" fmla="*/ 131215 h 29"/>
              <a:gd name="T4" fmla="*/ 28985 w 62"/>
              <a:gd name="T5" fmla="*/ 123497 h 29"/>
              <a:gd name="T6" fmla="*/ 57969 w 62"/>
              <a:gd name="T7" fmla="*/ 100341 h 29"/>
              <a:gd name="T8" fmla="*/ 72462 w 62"/>
              <a:gd name="T9" fmla="*/ 84904 h 29"/>
              <a:gd name="T10" fmla="*/ 79708 w 62"/>
              <a:gd name="T11" fmla="*/ 77186 h 29"/>
              <a:gd name="T12" fmla="*/ 101446 w 62"/>
              <a:gd name="T13" fmla="*/ 69467 h 29"/>
              <a:gd name="T14" fmla="*/ 137677 w 62"/>
              <a:gd name="T15" fmla="*/ 54030 h 29"/>
              <a:gd name="T16" fmla="*/ 152169 w 62"/>
              <a:gd name="T17" fmla="*/ 61748 h 29"/>
              <a:gd name="T18" fmla="*/ 166662 w 62"/>
              <a:gd name="T19" fmla="*/ 61748 h 29"/>
              <a:gd name="T20" fmla="*/ 181154 w 62"/>
              <a:gd name="T21" fmla="*/ 92623 h 29"/>
              <a:gd name="T22" fmla="*/ 195646 w 62"/>
              <a:gd name="T23" fmla="*/ 92623 h 29"/>
              <a:gd name="T24" fmla="*/ 195646 w 62"/>
              <a:gd name="T25" fmla="*/ 108060 h 29"/>
              <a:gd name="T26" fmla="*/ 224631 w 62"/>
              <a:gd name="T27" fmla="*/ 115778 h 29"/>
              <a:gd name="T28" fmla="*/ 246370 w 62"/>
              <a:gd name="T29" fmla="*/ 131215 h 29"/>
              <a:gd name="T30" fmla="*/ 253616 w 62"/>
              <a:gd name="T31" fmla="*/ 146653 h 29"/>
              <a:gd name="T32" fmla="*/ 231877 w 62"/>
              <a:gd name="T33" fmla="*/ 192964 h 29"/>
              <a:gd name="T34" fmla="*/ 253616 w 62"/>
              <a:gd name="T35" fmla="*/ 208401 h 29"/>
              <a:gd name="T36" fmla="*/ 275354 w 62"/>
              <a:gd name="T37" fmla="*/ 216119 h 29"/>
              <a:gd name="T38" fmla="*/ 282600 w 62"/>
              <a:gd name="T39" fmla="*/ 216119 h 29"/>
              <a:gd name="T40" fmla="*/ 304339 w 62"/>
              <a:gd name="T41" fmla="*/ 208401 h 29"/>
              <a:gd name="T42" fmla="*/ 333323 w 62"/>
              <a:gd name="T43" fmla="*/ 223838 h 29"/>
              <a:gd name="T44" fmla="*/ 340570 w 62"/>
              <a:gd name="T45" fmla="*/ 216119 h 29"/>
              <a:gd name="T46" fmla="*/ 326077 w 62"/>
              <a:gd name="T47" fmla="*/ 200682 h 29"/>
              <a:gd name="T48" fmla="*/ 318831 w 62"/>
              <a:gd name="T49" fmla="*/ 192964 h 29"/>
              <a:gd name="T50" fmla="*/ 326077 w 62"/>
              <a:gd name="T51" fmla="*/ 185245 h 29"/>
              <a:gd name="T52" fmla="*/ 318831 w 62"/>
              <a:gd name="T53" fmla="*/ 177527 h 29"/>
              <a:gd name="T54" fmla="*/ 297093 w 62"/>
              <a:gd name="T55" fmla="*/ 146653 h 29"/>
              <a:gd name="T56" fmla="*/ 297093 w 62"/>
              <a:gd name="T57" fmla="*/ 123497 h 29"/>
              <a:gd name="T58" fmla="*/ 297093 w 62"/>
              <a:gd name="T59" fmla="*/ 92623 h 29"/>
              <a:gd name="T60" fmla="*/ 297093 w 62"/>
              <a:gd name="T61" fmla="*/ 77186 h 29"/>
              <a:gd name="T62" fmla="*/ 297093 w 62"/>
              <a:gd name="T63" fmla="*/ 69467 h 29"/>
              <a:gd name="T64" fmla="*/ 318831 w 62"/>
              <a:gd name="T65" fmla="*/ 46311 h 29"/>
              <a:gd name="T66" fmla="*/ 326077 w 62"/>
              <a:gd name="T67" fmla="*/ 30874 h 29"/>
              <a:gd name="T68" fmla="*/ 340570 w 62"/>
              <a:gd name="T69" fmla="*/ 30874 h 29"/>
              <a:gd name="T70" fmla="*/ 326077 w 62"/>
              <a:gd name="T71" fmla="*/ 61748 h 29"/>
              <a:gd name="T72" fmla="*/ 318831 w 62"/>
              <a:gd name="T73" fmla="*/ 77186 h 29"/>
              <a:gd name="T74" fmla="*/ 333323 w 62"/>
              <a:gd name="T75" fmla="*/ 92623 h 29"/>
              <a:gd name="T76" fmla="*/ 333323 w 62"/>
              <a:gd name="T77" fmla="*/ 123497 h 29"/>
              <a:gd name="T78" fmla="*/ 326077 w 62"/>
              <a:gd name="T79" fmla="*/ 138934 h 29"/>
              <a:gd name="T80" fmla="*/ 333323 w 62"/>
              <a:gd name="T81" fmla="*/ 146653 h 29"/>
              <a:gd name="T82" fmla="*/ 333323 w 62"/>
              <a:gd name="T83" fmla="*/ 162090 h 29"/>
              <a:gd name="T84" fmla="*/ 340570 w 62"/>
              <a:gd name="T85" fmla="*/ 185245 h 29"/>
              <a:gd name="T86" fmla="*/ 362308 w 62"/>
              <a:gd name="T87" fmla="*/ 192964 h 29"/>
              <a:gd name="T88" fmla="*/ 376800 w 62"/>
              <a:gd name="T89" fmla="*/ 185245 h 29"/>
              <a:gd name="T90" fmla="*/ 376800 w 62"/>
              <a:gd name="T91" fmla="*/ 200682 h 29"/>
              <a:gd name="T92" fmla="*/ 384047 w 62"/>
              <a:gd name="T93" fmla="*/ 216119 h 29"/>
              <a:gd name="T94" fmla="*/ 398539 w 62"/>
              <a:gd name="T95" fmla="*/ 223838 h 29"/>
              <a:gd name="T96" fmla="*/ 405785 w 62"/>
              <a:gd name="T97" fmla="*/ 216119 h 29"/>
              <a:gd name="T98" fmla="*/ 442016 w 62"/>
              <a:gd name="T99" fmla="*/ 200682 h 29"/>
              <a:gd name="T100" fmla="*/ 449262 w 62"/>
              <a:gd name="T101" fmla="*/ 146653 h 29"/>
              <a:gd name="T102" fmla="*/ 391293 w 62"/>
              <a:gd name="T103" fmla="*/ 162090 h 29"/>
              <a:gd name="T104" fmla="*/ 340570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38" name="Freeform 62"/>
          <p:cNvSpPr>
            <a:spLocks/>
          </p:cNvSpPr>
          <p:nvPr/>
        </p:nvSpPr>
        <p:spPr bwMode="auto">
          <a:xfrm>
            <a:off x="6578600" y="3017838"/>
            <a:ext cx="107950" cy="185737"/>
          </a:xfrm>
          <a:custGeom>
            <a:avLst/>
            <a:gdLst>
              <a:gd name="T0" fmla="*/ 107950 w 15"/>
              <a:gd name="T1" fmla="*/ 170259 h 24"/>
              <a:gd name="T2" fmla="*/ 107950 w 15"/>
              <a:gd name="T3" fmla="*/ 154781 h 24"/>
              <a:gd name="T4" fmla="*/ 100753 w 15"/>
              <a:gd name="T5" fmla="*/ 139303 h 24"/>
              <a:gd name="T6" fmla="*/ 86360 w 15"/>
              <a:gd name="T7" fmla="*/ 123825 h 24"/>
              <a:gd name="T8" fmla="*/ 71967 w 15"/>
              <a:gd name="T9" fmla="*/ 116086 h 24"/>
              <a:gd name="T10" fmla="*/ 64770 w 15"/>
              <a:gd name="T11" fmla="*/ 108347 h 24"/>
              <a:gd name="T12" fmla="*/ 64770 w 15"/>
              <a:gd name="T13" fmla="*/ 92869 h 24"/>
              <a:gd name="T14" fmla="*/ 50377 w 15"/>
              <a:gd name="T15" fmla="*/ 69651 h 24"/>
              <a:gd name="T16" fmla="*/ 43180 w 15"/>
              <a:gd name="T17" fmla="*/ 61912 h 24"/>
              <a:gd name="T18" fmla="*/ 35983 w 15"/>
              <a:gd name="T19" fmla="*/ 46434 h 24"/>
              <a:gd name="T20" fmla="*/ 28787 w 15"/>
              <a:gd name="T21" fmla="*/ 38695 h 24"/>
              <a:gd name="T22" fmla="*/ 28787 w 15"/>
              <a:gd name="T23" fmla="*/ 30956 h 24"/>
              <a:gd name="T24" fmla="*/ 28787 w 15"/>
              <a:gd name="T25" fmla="*/ 30956 h 24"/>
              <a:gd name="T26" fmla="*/ 28787 w 15"/>
              <a:gd name="T27" fmla="*/ 23217 h 24"/>
              <a:gd name="T28" fmla="*/ 35983 w 15"/>
              <a:gd name="T29" fmla="*/ 0 h 24"/>
              <a:gd name="T30" fmla="*/ 28787 w 15"/>
              <a:gd name="T31" fmla="*/ 0 h 24"/>
              <a:gd name="T32" fmla="*/ 14393 w 15"/>
              <a:gd name="T33" fmla="*/ 0 h 24"/>
              <a:gd name="T34" fmla="*/ 7197 w 15"/>
              <a:gd name="T35" fmla="*/ 7739 h 24"/>
              <a:gd name="T36" fmla="*/ 7197 w 15"/>
              <a:gd name="T37" fmla="*/ 15478 h 24"/>
              <a:gd name="T38" fmla="*/ 7197 w 15"/>
              <a:gd name="T39" fmla="*/ 23217 h 24"/>
              <a:gd name="T40" fmla="*/ 0 w 15"/>
              <a:gd name="T41" fmla="*/ 23217 h 24"/>
              <a:gd name="T42" fmla="*/ 50377 w 15"/>
              <a:gd name="T43" fmla="*/ 185737 h 24"/>
              <a:gd name="T44" fmla="*/ 107950 w 15"/>
              <a:gd name="T45" fmla="*/ 170259 h 24"/>
              <a:gd name="T46" fmla="*/ 107950 w 15"/>
              <a:gd name="T47" fmla="*/ 17025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39" name="Freeform 63"/>
          <p:cNvSpPr>
            <a:spLocks/>
          </p:cNvSpPr>
          <p:nvPr/>
        </p:nvSpPr>
        <p:spPr bwMode="auto">
          <a:xfrm>
            <a:off x="6607175" y="2801938"/>
            <a:ext cx="136525" cy="325437"/>
          </a:xfrm>
          <a:custGeom>
            <a:avLst/>
            <a:gdLst>
              <a:gd name="T0" fmla="*/ 0 w 19"/>
              <a:gd name="T1" fmla="*/ 240203 h 42"/>
              <a:gd name="T2" fmla="*/ 0 w 19"/>
              <a:gd name="T3" fmla="*/ 247952 h 42"/>
              <a:gd name="T4" fmla="*/ 14371 w 19"/>
              <a:gd name="T5" fmla="*/ 263449 h 42"/>
              <a:gd name="T6" fmla="*/ 43113 w 19"/>
              <a:gd name="T7" fmla="*/ 286695 h 42"/>
              <a:gd name="T8" fmla="*/ 64670 w 19"/>
              <a:gd name="T9" fmla="*/ 294443 h 42"/>
              <a:gd name="T10" fmla="*/ 71855 w 19"/>
              <a:gd name="T11" fmla="*/ 309940 h 42"/>
              <a:gd name="T12" fmla="*/ 79041 w 19"/>
              <a:gd name="T13" fmla="*/ 325437 h 42"/>
              <a:gd name="T14" fmla="*/ 93412 w 19"/>
              <a:gd name="T15" fmla="*/ 302192 h 42"/>
              <a:gd name="T16" fmla="*/ 100597 w 19"/>
              <a:gd name="T17" fmla="*/ 271198 h 42"/>
              <a:gd name="T18" fmla="*/ 122154 w 19"/>
              <a:gd name="T19" fmla="*/ 232455 h 42"/>
              <a:gd name="T20" fmla="*/ 136525 w 19"/>
              <a:gd name="T21" fmla="*/ 201461 h 42"/>
              <a:gd name="T22" fmla="*/ 129339 w 19"/>
              <a:gd name="T23" fmla="*/ 147222 h 42"/>
              <a:gd name="T24" fmla="*/ 122154 w 19"/>
              <a:gd name="T25" fmla="*/ 100730 h 42"/>
              <a:gd name="T26" fmla="*/ 100597 w 19"/>
              <a:gd name="T27" fmla="*/ 108479 h 42"/>
              <a:gd name="T28" fmla="*/ 93412 w 19"/>
              <a:gd name="T29" fmla="*/ 108479 h 42"/>
              <a:gd name="T30" fmla="*/ 86226 w 19"/>
              <a:gd name="T31" fmla="*/ 108479 h 42"/>
              <a:gd name="T32" fmla="*/ 93412 w 19"/>
              <a:gd name="T33" fmla="*/ 85233 h 42"/>
              <a:gd name="T34" fmla="*/ 100597 w 19"/>
              <a:gd name="T35" fmla="*/ 85233 h 42"/>
              <a:gd name="T36" fmla="*/ 107783 w 19"/>
              <a:gd name="T37" fmla="*/ 61988 h 42"/>
              <a:gd name="T38" fmla="*/ 114968 w 19"/>
              <a:gd name="T39" fmla="*/ 46491 h 42"/>
              <a:gd name="T40" fmla="*/ 28742 w 19"/>
              <a:gd name="T41" fmla="*/ 0 h 42"/>
              <a:gd name="T42" fmla="*/ 21557 w 19"/>
              <a:gd name="T43" fmla="*/ 15497 h 42"/>
              <a:gd name="T44" fmla="*/ 14371 w 19"/>
              <a:gd name="T45" fmla="*/ 46491 h 42"/>
              <a:gd name="T46" fmla="*/ 0 w 19"/>
              <a:gd name="T47" fmla="*/ 61988 h 42"/>
              <a:gd name="T48" fmla="*/ 7186 w 19"/>
              <a:gd name="T49" fmla="*/ 69737 h 42"/>
              <a:gd name="T50" fmla="*/ 7186 w 19"/>
              <a:gd name="T51" fmla="*/ 85233 h 42"/>
              <a:gd name="T52" fmla="*/ 7186 w 19"/>
              <a:gd name="T53" fmla="*/ 116227 h 42"/>
              <a:gd name="T54" fmla="*/ 21557 w 19"/>
              <a:gd name="T55" fmla="*/ 131725 h 42"/>
              <a:gd name="T56" fmla="*/ 35928 w 19"/>
              <a:gd name="T57" fmla="*/ 139473 h 42"/>
              <a:gd name="T58" fmla="*/ 50299 w 19"/>
              <a:gd name="T59" fmla="*/ 147222 h 42"/>
              <a:gd name="T60" fmla="*/ 64670 w 19"/>
              <a:gd name="T61" fmla="*/ 162719 h 42"/>
              <a:gd name="T62" fmla="*/ 28742 w 19"/>
              <a:gd name="T63" fmla="*/ 185964 h 42"/>
              <a:gd name="T64" fmla="*/ 7186 w 19"/>
              <a:gd name="T65" fmla="*/ 216958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40" name="Freeform 64"/>
          <p:cNvSpPr>
            <a:spLocks/>
          </p:cNvSpPr>
          <p:nvPr/>
        </p:nvSpPr>
        <p:spPr bwMode="auto">
          <a:xfrm>
            <a:off x="6729413" y="2654300"/>
            <a:ext cx="166687" cy="169863"/>
          </a:xfrm>
          <a:custGeom>
            <a:avLst/>
            <a:gdLst>
              <a:gd name="T0" fmla="*/ 0 w 23"/>
              <a:gd name="T1" fmla="*/ 30884 h 22"/>
              <a:gd name="T2" fmla="*/ 57978 w 23"/>
              <a:gd name="T3" fmla="*/ 15442 h 22"/>
              <a:gd name="T4" fmla="*/ 57978 w 23"/>
              <a:gd name="T5" fmla="*/ 23163 h 22"/>
              <a:gd name="T6" fmla="*/ 65225 w 23"/>
              <a:gd name="T7" fmla="*/ 23163 h 22"/>
              <a:gd name="T8" fmla="*/ 65225 w 23"/>
              <a:gd name="T9" fmla="*/ 23163 h 22"/>
              <a:gd name="T10" fmla="*/ 144945 w 23"/>
              <a:gd name="T11" fmla="*/ 0 h 22"/>
              <a:gd name="T12" fmla="*/ 166687 w 23"/>
              <a:gd name="T13" fmla="*/ 69489 h 22"/>
              <a:gd name="T14" fmla="*/ 166687 w 23"/>
              <a:gd name="T15" fmla="*/ 77210 h 22"/>
              <a:gd name="T16" fmla="*/ 159440 w 23"/>
              <a:gd name="T17" fmla="*/ 77210 h 22"/>
              <a:gd name="T18" fmla="*/ 166687 w 23"/>
              <a:gd name="T19" fmla="*/ 84932 h 22"/>
              <a:gd name="T20" fmla="*/ 166687 w 23"/>
              <a:gd name="T21" fmla="*/ 84932 h 22"/>
              <a:gd name="T22" fmla="*/ 152192 w 23"/>
              <a:gd name="T23" fmla="*/ 92653 h 22"/>
              <a:gd name="T24" fmla="*/ 123203 w 23"/>
              <a:gd name="T25" fmla="*/ 100374 h 22"/>
              <a:gd name="T26" fmla="*/ 115956 w 23"/>
              <a:gd name="T27" fmla="*/ 100374 h 22"/>
              <a:gd name="T28" fmla="*/ 115956 w 23"/>
              <a:gd name="T29" fmla="*/ 100374 h 22"/>
              <a:gd name="T30" fmla="*/ 115956 w 23"/>
              <a:gd name="T31" fmla="*/ 108095 h 22"/>
              <a:gd name="T32" fmla="*/ 115956 w 23"/>
              <a:gd name="T33" fmla="*/ 108095 h 22"/>
              <a:gd name="T34" fmla="*/ 94214 w 23"/>
              <a:gd name="T35" fmla="*/ 115816 h 22"/>
              <a:gd name="T36" fmla="*/ 72473 w 23"/>
              <a:gd name="T37" fmla="*/ 123537 h 22"/>
              <a:gd name="T38" fmla="*/ 72473 w 23"/>
              <a:gd name="T39" fmla="*/ 123537 h 22"/>
              <a:gd name="T40" fmla="*/ 57978 w 23"/>
              <a:gd name="T41" fmla="*/ 138979 h 22"/>
              <a:gd name="T42" fmla="*/ 21742 w 23"/>
              <a:gd name="T43" fmla="*/ 162142 h 22"/>
              <a:gd name="T44" fmla="*/ 14495 w 23"/>
              <a:gd name="T45" fmla="*/ 169863 h 22"/>
              <a:gd name="T46" fmla="*/ 0 w 23"/>
              <a:gd name="T47" fmla="*/ 162142 h 22"/>
              <a:gd name="T48" fmla="*/ 14495 w 23"/>
              <a:gd name="T49" fmla="*/ 146700 h 22"/>
              <a:gd name="T50" fmla="*/ 14495 w 23"/>
              <a:gd name="T51" fmla="*/ 138979 h 22"/>
              <a:gd name="T52" fmla="*/ 14495 w 23"/>
              <a:gd name="T53" fmla="*/ 131258 h 22"/>
              <a:gd name="T54" fmla="*/ 0 w 23"/>
              <a:gd name="T55" fmla="*/ 30884 h 22"/>
              <a:gd name="T56" fmla="*/ 0 w 23"/>
              <a:gd name="T57" fmla="*/ 30884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41" name="Freeform 65"/>
          <p:cNvSpPr>
            <a:spLocks/>
          </p:cNvSpPr>
          <p:nvPr/>
        </p:nvSpPr>
        <p:spPr bwMode="auto">
          <a:xfrm>
            <a:off x="6723063" y="2522538"/>
            <a:ext cx="327025" cy="177800"/>
          </a:xfrm>
          <a:custGeom>
            <a:avLst/>
            <a:gdLst>
              <a:gd name="T0" fmla="*/ 72672 w 45"/>
              <a:gd name="T1" fmla="*/ 54113 h 23"/>
              <a:gd name="T2" fmla="*/ 174413 w 45"/>
              <a:gd name="T3" fmla="*/ 23191 h 23"/>
              <a:gd name="T4" fmla="*/ 181681 w 45"/>
              <a:gd name="T5" fmla="*/ 23191 h 23"/>
              <a:gd name="T6" fmla="*/ 181681 w 45"/>
              <a:gd name="T7" fmla="*/ 15461 h 23"/>
              <a:gd name="T8" fmla="*/ 196215 w 45"/>
              <a:gd name="T9" fmla="*/ 0 h 23"/>
              <a:gd name="T10" fmla="*/ 210749 w 45"/>
              <a:gd name="T11" fmla="*/ 0 h 23"/>
              <a:gd name="T12" fmla="*/ 225284 w 45"/>
              <a:gd name="T13" fmla="*/ 23191 h 23"/>
              <a:gd name="T14" fmla="*/ 232551 w 45"/>
              <a:gd name="T15" fmla="*/ 38652 h 23"/>
              <a:gd name="T16" fmla="*/ 218017 w 45"/>
              <a:gd name="T17" fmla="*/ 54113 h 23"/>
              <a:gd name="T18" fmla="*/ 210749 w 45"/>
              <a:gd name="T19" fmla="*/ 77304 h 23"/>
              <a:gd name="T20" fmla="*/ 239818 w 45"/>
              <a:gd name="T21" fmla="*/ 77304 h 23"/>
              <a:gd name="T22" fmla="*/ 261620 w 45"/>
              <a:gd name="T23" fmla="*/ 115957 h 23"/>
              <a:gd name="T24" fmla="*/ 297956 w 45"/>
              <a:gd name="T25" fmla="*/ 123687 h 23"/>
              <a:gd name="T26" fmla="*/ 312491 w 45"/>
              <a:gd name="T27" fmla="*/ 108226 h 23"/>
              <a:gd name="T28" fmla="*/ 305223 w 45"/>
              <a:gd name="T29" fmla="*/ 92765 h 23"/>
              <a:gd name="T30" fmla="*/ 290689 w 45"/>
              <a:gd name="T31" fmla="*/ 77304 h 23"/>
              <a:gd name="T32" fmla="*/ 305223 w 45"/>
              <a:gd name="T33" fmla="*/ 85035 h 23"/>
              <a:gd name="T34" fmla="*/ 327025 w 45"/>
              <a:gd name="T35" fmla="*/ 123687 h 23"/>
              <a:gd name="T36" fmla="*/ 319758 w 45"/>
              <a:gd name="T37" fmla="*/ 131417 h 23"/>
              <a:gd name="T38" fmla="*/ 290689 w 45"/>
              <a:gd name="T39" fmla="*/ 146878 h 23"/>
              <a:gd name="T40" fmla="*/ 268887 w 45"/>
              <a:gd name="T41" fmla="*/ 162339 h 23"/>
              <a:gd name="T42" fmla="*/ 268887 w 45"/>
              <a:gd name="T43" fmla="*/ 154609 h 23"/>
              <a:gd name="T44" fmla="*/ 261620 w 45"/>
              <a:gd name="T45" fmla="*/ 139148 h 23"/>
              <a:gd name="T46" fmla="*/ 247086 w 45"/>
              <a:gd name="T47" fmla="*/ 170070 h 23"/>
              <a:gd name="T48" fmla="*/ 232551 w 45"/>
              <a:gd name="T49" fmla="*/ 170070 h 23"/>
              <a:gd name="T50" fmla="*/ 232551 w 45"/>
              <a:gd name="T51" fmla="*/ 162339 h 23"/>
              <a:gd name="T52" fmla="*/ 218017 w 45"/>
              <a:gd name="T53" fmla="*/ 154609 h 23"/>
              <a:gd name="T54" fmla="*/ 203482 w 45"/>
              <a:gd name="T55" fmla="*/ 146878 h 23"/>
              <a:gd name="T56" fmla="*/ 196215 w 45"/>
              <a:gd name="T57" fmla="*/ 131417 h 23"/>
              <a:gd name="T58" fmla="*/ 152612 w 45"/>
              <a:gd name="T59" fmla="*/ 131417 h 23"/>
              <a:gd name="T60" fmla="*/ 72672 w 45"/>
              <a:gd name="T61" fmla="*/ 154609 h 23"/>
              <a:gd name="T62" fmla="*/ 65405 w 45"/>
              <a:gd name="T63" fmla="*/ 146878 h 23"/>
              <a:gd name="T64" fmla="*/ 0 w 45"/>
              <a:gd name="T65" fmla="*/ 162339 h 23"/>
              <a:gd name="T66" fmla="*/ 0 w 45"/>
              <a:gd name="T67" fmla="*/ 6957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42" name="Freeform 66"/>
          <p:cNvSpPr>
            <a:spLocks/>
          </p:cNvSpPr>
          <p:nvPr/>
        </p:nvSpPr>
        <p:spPr bwMode="auto">
          <a:xfrm>
            <a:off x="6875463" y="2638425"/>
            <a:ext cx="85725" cy="101600"/>
          </a:xfrm>
          <a:custGeom>
            <a:avLst/>
            <a:gdLst>
              <a:gd name="T0" fmla="*/ 0 w 12"/>
              <a:gd name="T1" fmla="*/ 15631 h 13"/>
              <a:gd name="T2" fmla="*/ 21431 w 12"/>
              <a:gd name="T3" fmla="*/ 85969 h 13"/>
              <a:gd name="T4" fmla="*/ 21431 w 12"/>
              <a:gd name="T5" fmla="*/ 93785 h 13"/>
              <a:gd name="T6" fmla="*/ 14288 w 12"/>
              <a:gd name="T7" fmla="*/ 93785 h 13"/>
              <a:gd name="T8" fmla="*/ 21431 w 12"/>
              <a:gd name="T9" fmla="*/ 101600 h 13"/>
              <a:gd name="T10" fmla="*/ 21431 w 12"/>
              <a:gd name="T11" fmla="*/ 101600 h 13"/>
              <a:gd name="T12" fmla="*/ 21431 w 12"/>
              <a:gd name="T13" fmla="*/ 101600 h 13"/>
              <a:gd name="T14" fmla="*/ 42863 w 12"/>
              <a:gd name="T15" fmla="*/ 93785 h 13"/>
              <a:gd name="T16" fmla="*/ 50006 w 12"/>
              <a:gd name="T17" fmla="*/ 85969 h 13"/>
              <a:gd name="T18" fmla="*/ 50006 w 12"/>
              <a:gd name="T19" fmla="*/ 78154 h 13"/>
              <a:gd name="T20" fmla="*/ 50006 w 12"/>
              <a:gd name="T21" fmla="*/ 70338 h 13"/>
              <a:gd name="T22" fmla="*/ 50006 w 12"/>
              <a:gd name="T23" fmla="*/ 54708 h 13"/>
              <a:gd name="T24" fmla="*/ 57150 w 12"/>
              <a:gd name="T25" fmla="*/ 46892 h 13"/>
              <a:gd name="T26" fmla="*/ 57150 w 12"/>
              <a:gd name="T27" fmla="*/ 54708 h 13"/>
              <a:gd name="T28" fmla="*/ 57150 w 12"/>
              <a:gd name="T29" fmla="*/ 62523 h 13"/>
              <a:gd name="T30" fmla="*/ 57150 w 12"/>
              <a:gd name="T31" fmla="*/ 78154 h 13"/>
              <a:gd name="T32" fmla="*/ 64294 w 12"/>
              <a:gd name="T33" fmla="*/ 78154 h 13"/>
              <a:gd name="T34" fmla="*/ 64294 w 12"/>
              <a:gd name="T35" fmla="*/ 78154 h 13"/>
              <a:gd name="T36" fmla="*/ 64294 w 12"/>
              <a:gd name="T37" fmla="*/ 70338 h 13"/>
              <a:gd name="T38" fmla="*/ 71438 w 12"/>
              <a:gd name="T39" fmla="*/ 70338 h 13"/>
              <a:gd name="T40" fmla="*/ 78581 w 12"/>
              <a:gd name="T41" fmla="*/ 62523 h 13"/>
              <a:gd name="T42" fmla="*/ 85725 w 12"/>
              <a:gd name="T43" fmla="*/ 62523 h 13"/>
              <a:gd name="T44" fmla="*/ 85725 w 12"/>
              <a:gd name="T45" fmla="*/ 62523 h 13"/>
              <a:gd name="T46" fmla="*/ 78581 w 12"/>
              <a:gd name="T47" fmla="*/ 54708 h 13"/>
              <a:gd name="T48" fmla="*/ 78581 w 12"/>
              <a:gd name="T49" fmla="*/ 46892 h 13"/>
              <a:gd name="T50" fmla="*/ 78581 w 12"/>
              <a:gd name="T51" fmla="*/ 46892 h 13"/>
              <a:gd name="T52" fmla="*/ 71438 w 12"/>
              <a:gd name="T53" fmla="*/ 46892 h 13"/>
              <a:gd name="T54" fmla="*/ 64294 w 12"/>
              <a:gd name="T55" fmla="*/ 39077 h 13"/>
              <a:gd name="T56" fmla="*/ 64294 w 12"/>
              <a:gd name="T57" fmla="*/ 39077 h 13"/>
              <a:gd name="T58" fmla="*/ 50006 w 12"/>
              <a:gd name="T59" fmla="*/ 31262 h 13"/>
              <a:gd name="T60" fmla="*/ 42863 w 12"/>
              <a:gd name="T61" fmla="*/ 15631 h 13"/>
              <a:gd name="T62" fmla="*/ 42863 w 12"/>
              <a:gd name="T63" fmla="*/ 15631 h 13"/>
              <a:gd name="T64" fmla="*/ 35719 w 12"/>
              <a:gd name="T65" fmla="*/ 0 h 13"/>
              <a:gd name="T66" fmla="*/ 0 w 12"/>
              <a:gd name="T67" fmla="*/ 15631 h 13"/>
              <a:gd name="T68" fmla="*/ 0 w 12"/>
              <a:gd name="T69" fmla="*/ 15631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43" name="Freeform 67"/>
          <p:cNvSpPr>
            <a:spLocks/>
          </p:cNvSpPr>
          <p:nvPr/>
        </p:nvSpPr>
        <p:spPr bwMode="auto">
          <a:xfrm>
            <a:off x="6780213" y="2212975"/>
            <a:ext cx="152400" cy="363538"/>
          </a:xfrm>
          <a:custGeom>
            <a:avLst/>
            <a:gdLst>
              <a:gd name="T0" fmla="*/ 152400 w 21"/>
              <a:gd name="T1" fmla="*/ 309394 h 47"/>
              <a:gd name="T2" fmla="*/ 145143 w 21"/>
              <a:gd name="T3" fmla="*/ 309394 h 47"/>
              <a:gd name="T4" fmla="*/ 137886 w 21"/>
              <a:gd name="T5" fmla="*/ 309394 h 47"/>
              <a:gd name="T6" fmla="*/ 130629 w 21"/>
              <a:gd name="T7" fmla="*/ 324864 h 47"/>
              <a:gd name="T8" fmla="*/ 123371 w 21"/>
              <a:gd name="T9" fmla="*/ 324864 h 47"/>
              <a:gd name="T10" fmla="*/ 123371 w 21"/>
              <a:gd name="T11" fmla="*/ 332599 h 47"/>
              <a:gd name="T12" fmla="*/ 123371 w 21"/>
              <a:gd name="T13" fmla="*/ 332599 h 47"/>
              <a:gd name="T14" fmla="*/ 123371 w 21"/>
              <a:gd name="T15" fmla="*/ 332599 h 47"/>
              <a:gd name="T16" fmla="*/ 116114 w 21"/>
              <a:gd name="T17" fmla="*/ 332599 h 47"/>
              <a:gd name="T18" fmla="*/ 116114 w 21"/>
              <a:gd name="T19" fmla="*/ 340333 h 47"/>
              <a:gd name="T20" fmla="*/ 14514 w 21"/>
              <a:gd name="T21" fmla="*/ 363538 h 47"/>
              <a:gd name="T22" fmla="*/ 7257 w 21"/>
              <a:gd name="T23" fmla="*/ 355803 h 47"/>
              <a:gd name="T24" fmla="*/ 0 w 21"/>
              <a:gd name="T25" fmla="*/ 348068 h 47"/>
              <a:gd name="T26" fmla="*/ 0 w 21"/>
              <a:gd name="T27" fmla="*/ 340333 h 47"/>
              <a:gd name="T28" fmla="*/ 7257 w 21"/>
              <a:gd name="T29" fmla="*/ 332599 h 47"/>
              <a:gd name="T30" fmla="*/ 0 w 21"/>
              <a:gd name="T31" fmla="*/ 317129 h 47"/>
              <a:gd name="T32" fmla="*/ 0 w 21"/>
              <a:gd name="T33" fmla="*/ 262985 h 47"/>
              <a:gd name="T34" fmla="*/ 0 w 21"/>
              <a:gd name="T35" fmla="*/ 247515 h 47"/>
              <a:gd name="T36" fmla="*/ 7257 w 21"/>
              <a:gd name="T37" fmla="*/ 216576 h 47"/>
              <a:gd name="T38" fmla="*/ 7257 w 21"/>
              <a:gd name="T39" fmla="*/ 201106 h 47"/>
              <a:gd name="T40" fmla="*/ 7257 w 21"/>
              <a:gd name="T41" fmla="*/ 185636 h 47"/>
              <a:gd name="T42" fmla="*/ 7257 w 21"/>
              <a:gd name="T43" fmla="*/ 170167 h 47"/>
              <a:gd name="T44" fmla="*/ 7257 w 21"/>
              <a:gd name="T45" fmla="*/ 162432 h 47"/>
              <a:gd name="T46" fmla="*/ 7257 w 21"/>
              <a:gd name="T47" fmla="*/ 154697 h 47"/>
              <a:gd name="T48" fmla="*/ 29029 w 21"/>
              <a:gd name="T49" fmla="*/ 139227 h 47"/>
              <a:gd name="T50" fmla="*/ 36286 w 21"/>
              <a:gd name="T51" fmla="*/ 108288 h 47"/>
              <a:gd name="T52" fmla="*/ 29029 w 21"/>
              <a:gd name="T53" fmla="*/ 92818 h 47"/>
              <a:gd name="T54" fmla="*/ 29029 w 21"/>
              <a:gd name="T55" fmla="*/ 77349 h 47"/>
              <a:gd name="T56" fmla="*/ 29029 w 21"/>
              <a:gd name="T57" fmla="*/ 77349 h 47"/>
              <a:gd name="T58" fmla="*/ 29029 w 21"/>
              <a:gd name="T59" fmla="*/ 69614 h 47"/>
              <a:gd name="T60" fmla="*/ 21771 w 21"/>
              <a:gd name="T61" fmla="*/ 54144 h 47"/>
              <a:gd name="T62" fmla="*/ 29029 w 21"/>
              <a:gd name="T63" fmla="*/ 30939 h 47"/>
              <a:gd name="T64" fmla="*/ 21771 w 21"/>
              <a:gd name="T65" fmla="*/ 23205 h 47"/>
              <a:gd name="T66" fmla="*/ 21771 w 21"/>
              <a:gd name="T67" fmla="*/ 15470 h 47"/>
              <a:gd name="T68" fmla="*/ 29029 w 21"/>
              <a:gd name="T69" fmla="*/ 15470 h 47"/>
              <a:gd name="T70" fmla="*/ 36286 w 21"/>
              <a:gd name="T71" fmla="*/ 7735 h 47"/>
              <a:gd name="T72" fmla="*/ 43543 w 21"/>
              <a:gd name="T73" fmla="*/ 7735 h 47"/>
              <a:gd name="T74" fmla="*/ 43543 w 21"/>
              <a:gd name="T75" fmla="*/ 7735 h 47"/>
              <a:gd name="T76" fmla="*/ 50800 w 21"/>
              <a:gd name="T77" fmla="*/ 0 h 47"/>
              <a:gd name="T78" fmla="*/ 123371 w 21"/>
              <a:gd name="T79" fmla="*/ 224311 h 47"/>
              <a:gd name="T80" fmla="*/ 123371 w 21"/>
              <a:gd name="T81" fmla="*/ 232046 h 47"/>
              <a:gd name="T82" fmla="*/ 123371 w 21"/>
              <a:gd name="T83" fmla="*/ 239780 h 47"/>
              <a:gd name="T84" fmla="*/ 123371 w 21"/>
              <a:gd name="T85" fmla="*/ 239780 h 47"/>
              <a:gd name="T86" fmla="*/ 137886 w 21"/>
              <a:gd name="T87" fmla="*/ 255250 h 47"/>
              <a:gd name="T88" fmla="*/ 145143 w 21"/>
              <a:gd name="T89" fmla="*/ 255250 h 47"/>
              <a:gd name="T90" fmla="*/ 145143 w 21"/>
              <a:gd name="T91" fmla="*/ 262985 h 47"/>
              <a:gd name="T92" fmla="*/ 145143 w 21"/>
              <a:gd name="T93" fmla="*/ 270720 h 47"/>
              <a:gd name="T94" fmla="*/ 152400 w 21"/>
              <a:gd name="T95" fmla="*/ 286190 h 47"/>
              <a:gd name="T96" fmla="*/ 152400 w 21"/>
              <a:gd name="T97" fmla="*/ 293924 h 47"/>
              <a:gd name="T98" fmla="*/ 152400 w 21"/>
              <a:gd name="T99" fmla="*/ 301659 h 47"/>
              <a:gd name="T100" fmla="*/ 152400 w 21"/>
              <a:gd name="T101" fmla="*/ 309394 h 47"/>
              <a:gd name="T102" fmla="*/ 152400 w 21"/>
              <a:gd name="T103" fmla="*/ 309394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44" name="Freeform 68"/>
          <p:cNvSpPr>
            <a:spLocks/>
          </p:cNvSpPr>
          <p:nvPr/>
        </p:nvSpPr>
        <p:spPr bwMode="auto">
          <a:xfrm>
            <a:off x="6831013" y="1887538"/>
            <a:ext cx="354012" cy="611187"/>
          </a:xfrm>
          <a:custGeom>
            <a:avLst/>
            <a:gdLst>
              <a:gd name="T0" fmla="*/ 72247 w 49"/>
              <a:gd name="T1" fmla="*/ 549295 h 79"/>
              <a:gd name="T2" fmla="*/ 72247 w 49"/>
              <a:gd name="T3" fmla="*/ 564768 h 79"/>
              <a:gd name="T4" fmla="*/ 86697 w 49"/>
              <a:gd name="T5" fmla="*/ 580241 h 79"/>
              <a:gd name="T6" fmla="*/ 93922 w 49"/>
              <a:gd name="T7" fmla="*/ 587977 h 79"/>
              <a:gd name="T8" fmla="*/ 101146 w 49"/>
              <a:gd name="T9" fmla="*/ 611187 h 79"/>
              <a:gd name="T10" fmla="*/ 108371 w 49"/>
              <a:gd name="T11" fmla="*/ 595714 h 79"/>
              <a:gd name="T12" fmla="*/ 115596 w 49"/>
              <a:gd name="T13" fmla="*/ 564768 h 79"/>
              <a:gd name="T14" fmla="*/ 130045 w 49"/>
              <a:gd name="T15" fmla="*/ 526085 h 79"/>
              <a:gd name="T16" fmla="*/ 130045 w 49"/>
              <a:gd name="T17" fmla="*/ 518349 h 79"/>
              <a:gd name="T18" fmla="*/ 144495 w 49"/>
              <a:gd name="T19" fmla="*/ 487402 h 79"/>
              <a:gd name="T20" fmla="*/ 151719 w 49"/>
              <a:gd name="T21" fmla="*/ 495139 h 79"/>
              <a:gd name="T22" fmla="*/ 158944 w 49"/>
              <a:gd name="T23" fmla="*/ 495139 h 79"/>
              <a:gd name="T24" fmla="*/ 158944 w 49"/>
              <a:gd name="T25" fmla="*/ 479666 h 79"/>
              <a:gd name="T26" fmla="*/ 187843 w 49"/>
              <a:gd name="T27" fmla="*/ 471929 h 79"/>
              <a:gd name="T28" fmla="*/ 187843 w 49"/>
              <a:gd name="T29" fmla="*/ 456456 h 79"/>
              <a:gd name="T30" fmla="*/ 202293 w 49"/>
              <a:gd name="T31" fmla="*/ 448720 h 79"/>
              <a:gd name="T32" fmla="*/ 209517 w 49"/>
              <a:gd name="T33" fmla="*/ 433246 h 79"/>
              <a:gd name="T34" fmla="*/ 223967 w 49"/>
              <a:gd name="T35" fmla="*/ 402300 h 79"/>
              <a:gd name="T36" fmla="*/ 223967 w 49"/>
              <a:gd name="T37" fmla="*/ 394564 h 79"/>
              <a:gd name="T38" fmla="*/ 245641 w 49"/>
              <a:gd name="T39" fmla="*/ 394564 h 79"/>
              <a:gd name="T40" fmla="*/ 252866 w 49"/>
              <a:gd name="T41" fmla="*/ 379091 h 79"/>
              <a:gd name="T42" fmla="*/ 267315 w 49"/>
              <a:gd name="T43" fmla="*/ 363618 h 79"/>
              <a:gd name="T44" fmla="*/ 288989 w 49"/>
              <a:gd name="T45" fmla="*/ 371354 h 79"/>
              <a:gd name="T46" fmla="*/ 310664 w 49"/>
              <a:gd name="T47" fmla="*/ 340408 h 79"/>
              <a:gd name="T48" fmla="*/ 332338 w 49"/>
              <a:gd name="T49" fmla="*/ 317198 h 79"/>
              <a:gd name="T50" fmla="*/ 346787 w 49"/>
              <a:gd name="T51" fmla="*/ 309462 h 79"/>
              <a:gd name="T52" fmla="*/ 354012 w 49"/>
              <a:gd name="T53" fmla="*/ 293989 h 79"/>
              <a:gd name="T54" fmla="*/ 346787 w 49"/>
              <a:gd name="T55" fmla="*/ 286252 h 79"/>
              <a:gd name="T56" fmla="*/ 339563 w 49"/>
              <a:gd name="T57" fmla="*/ 278516 h 79"/>
              <a:gd name="T58" fmla="*/ 346787 w 49"/>
              <a:gd name="T59" fmla="*/ 270779 h 79"/>
              <a:gd name="T60" fmla="*/ 339563 w 49"/>
              <a:gd name="T61" fmla="*/ 247569 h 79"/>
              <a:gd name="T62" fmla="*/ 325113 w 49"/>
              <a:gd name="T63" fmla="*/ 239833 h 79"/>
              <a:gd name="T64" fmla="*/ 310664 w 49"/>
              <a:gd name="T65" fmla="*/ 247569 h 79"/>
              <a:gd name="T66" fmla="*/ 296214 w 49"/>
              <a:gd name="T67" fmla="*/ 216623 h 79"/>
              <a:gd name="T68" fmla="*/ 296214 w 49"/>
              <a:gd name="T69" fmla="*/ 201150 h 79"/>
              <a:gd name="T70" fmla="*/ 288989 w 49"/>
              <a:gd name="T71" fmla="*/ 201150 h 79"/>
              <a:gd name="T72" fmla="*/ 274540 w 49"/>
              <a:gd name="T73" fmla="*/ 201150 h 79"/>
              <a:gd name="T74" fmla="*/ 260090 w 49"/>
              <a:gd name="T75" fmla="*/ 193414 h 79"/>
              <a:gd name="T76" fmla="*/ 252866 w 49"/>
              <a:gd name="T77" fmla="*/ 170204 h 79"/>
              <a:gd name="T78" fmla="*/ 173394 w 49"/>
              <a:gd name="T79" fmla="*/ 0 h 79"/>
              <a:gd name="T80" fmla="*/ 158944 w 49"/>
              <a:gd name="T81" fmla="*/ 0 h 79"/>
              <a:gd name="T82" fmla="*/ 151719 w 49"/>
              <a:gd name="T83" fmla="*/ 15473 h 79"/>
              <a:gd name="T84" fmla="*/ 130045 w 49"/>
              <a:gd name="T85" fmla="*/ 15473 h 79"/>
              <a:gd name="T86" fmla="*/ 108371 w 49"/>
              <a:gd name="T87" fmla="*/ 38683 h 79"/>
              <a:gd name="T88" fmla="*/ 101146 w 49"/>
              <a:gd name="T89" fmla="*/ 15473 h 79"/>
              <a:gd name="T90" fmla="*/ 93922 w 49"/>
              <a:gd name="T91" fmla="*/ 7737 h 79"/>
              <a:gd name="T92" fmla="*/ 43348 w 49"/>
              <a:gd name="T93" fmla="*/ 123785 h 79"/>
              <a:gd name="T94" fmla="*/ 50573 w 49"/>
              <a:gd name="T95" fmla="*/ 146994 h 79"/>
              <a:gd name="T96" fmla="*/ 50573 w 49"/>
              <a:gd name="T97" fmla="*/ 170204 h 79"/>
              <a:gd name="T98" fmla="*/ 36124 w 49"/>
              <a:gd name="T99" fmla="*/ 185677 h 79"/>
              <a:gd name="T100" fmla="*/ 43348 w 49"/>
              <a:gd name="T101" fmla="*/ 247569 h 79"/>
              <a:gd name="T102" fmla="*/ 28899 w 49"/>
              <a:gd name="T103" fmla="*/ 278516 h 79"/>
              <a:gd name="T104" fmla="*/ 28899 w 49"/>
              <a:gd name="T105" fmla="*/ 301725 h 79"/>
              <a:gd name="T106" fmla="*/ 21674 w 49"/>
              <a:gd name="T107" fmla="*/ 309462 h 79"/>
              <a:gd name="T108" fmla="*/ 21674 w 49"/>
              <a:gd name="T109" fmla="*/ 324935 h 79"/>
              <a:gd name="T110" fmla="*/ 7225 w 49"/>
              <a:gd name="T111" fmla="*/ 317198 h 79"/>
              <a:gd name="T112" fmla="*/ 0 w 49"/>
              <a:gd name="T113" fmla="*/ 32493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4845" name="Group 69"/>
          <p:cNvGrpSpPr>
            <a:grpSpLocks/>
          </p:cNvGrpSpPr>
          <p:nvPr/>
        </p:nvGrpSpPr>
        <p:grpSpPr bwMode="auto">
          <a:xfrm>
            <a:off x="2797175" y="4589463"/>
            <a:ext cx="928688" cy="635000"/>
            <a:chOff x="1991" y="3321"/>
            <a:chExt cx="361" cy="231"/>
          </a:xfrm>
        </p:grpSpPr>
        <p:sp>
          <p:nvSpPr>
            <p:cNvPr id="34856" name="Freeform 70"/>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57" name="Freeform 71"/>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58" name="Freeform 72"/>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59" name="Freeform 73"/>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60" name="Freeform 74"/>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61" name="Freeform 75"/>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62" name="Freeform 76"/>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4863" name="Freeform 77"/>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34846" name="Rectangle 78"/>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2000</a:t>
            </a:r>
          </a:p>
        </p:txBody>
      </p:sp>
      <p:sp>
        <p:nvSpPr>
          <p:cNvPr id="34847" name="Text Box 79"/>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grpSp>
        <p:nvGrpSpPr>
          <p:cNvPr id="34848" name="Group 80"/>
          <p:cNvGrpSpPr>
            <a:grpSpLocks/>
          </p:cNvGrpSpPr>
          <p:nvPr/>
        </p:nvGrpSpPr>
        <p:grpSpPr bwMode="auto">
          <a:xfrm>
            <a:off x="304800" y="5867400"/>
            <a:ext cx="6767513" cy="352425"/>
            <a:chOff x="192" y="3696"/>
            <a:chExt cx="4263" cy="222"/>
          </a:xfrm>
        </p:grpSpPr>
        <p:sp>
          <p:nvSpPr>
            <p:cNvPr id="34849" name="Text Box 81"/>
            <p:cNvSpPr txBox="1">
              <a:spLocks noChangeArrowheads="1"/>
            </p:cNvSpPr>
            <p:nvPr/>
          </p:nvSpPr>
          <p:spPr bwMode="auto">
            <a:xfrm>
              <a:off x="382" y="3696"/>
              <a:ext cx="3992"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	         15%–19%          ≥20</a:t>
              </a:r>
            </a:p>
          </p:txBody>
        </p:sp>
        <p:sp>
          <p:nvSpPr>
            <p:cNvPr id="34850" name="Rectangle 82"/>
            <p:cNvSpPr>
              <a:spLocks noChangeArrowheads="1"/>
            </p:cNvSpPr>
            <p:nvPr/>
          </p:nvSpPr>
          <p:spPr bwMode="auto">
            <a:xfrm>
              <a:off x="253" y="3729"/>
              <a:ext cx="153"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4851" name="Rectangle 83"/>
            <p:cNvSpPr>
              <a:spLocks noChangeArrowheads="1"/>
            </p:cNvSpPr>
            <p:nvPr/>
          </p:nvSpPr>
          <p:spPr bwMode="auto">
            <a:xfrm>
              <a:off x="1087" y="3735"/>
              <a:ext cx="153"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34852" name="Rectangle 84"/>
            <p:cNvSpPr>
              <a:spLocks noChangeArrowheads="1"/>
            </p:cNvSpPr>
            <p:nvPr/>
          </p:nvSpPr>
          <p:spPr bwMode="auto">
            <a:xfrm>
              <a:off x="1880" y="3734"/>
              <a:ext cx="154"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34853" name="Rectangle 85"/>
            <p:cNvSpPr>
              <a:spLocks noChangeArrowheads="1"/>
            </p:cNvSpPr>
            <p:nvPr/>
          </p:nvSpPr>
          <p:spPr bwMode="auto">
            <a:xfrm>
              <a:off x="2894" y="3732"/>
              <a:ext cx="154"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34854" name="Rectangle 86"/>
            <p:cNvSpPr>
              <a:spLocks noChangeArrowheads="1"/>
            </p:cNvSpPr>
            <p:nvPr/>
          </p:nvSpPr>
          <p:spPr bwMode="auto">
            <a:xfrm>
              <a:off x="3880" y="3730"/>
              <a:ext cx="153" cy="148"/>
            </a:xfrm>
            <a:prstGeom prst="rect">
              <a:avLst/>
            </a:prstGeom>
            <a:solidFill>
              <a:srgbClr val="FFCE85"/>
            </a:solidFill>
            <a:ln w="9525">
              <a:solidFill>
                <a:schemeClr val="tx1"/>
              </a:solidFill>
              <a:miter lim="800000"/>
              <a:headEnd/>
              <a:tailEnd/>
            </a:ln>
          </p:spPr>
          <p:txBody>
            <a:bodyPr wrap="none" anchor="ctr"/>
            <a:lstStyle/>
            <a:p>
              <a:endParaRPr lang="en-US"/>
            </a:p>
          </p:txBody>
        </p:sp>
        <p:sp>
          <p:nvSpPr>
            <p:cNvPr id="34855" name="Rectangle 87"/>
            <p:cNvSpPr>
              <a:spLocks noChangeArrowheads="1"/>
            </p:cNvSpPr>
            <p:nvPr/>
          </p:nvSpPr>
          <p:spPr bwMode="auto">
            <a:xfrm>
              <a:off x="192" y="3697"/>
              <a:ext cx="4263"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ransition advClick="0"/>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Rectangle 2"/>
          <p:cNvSpPr>
            <a:spLocks noGrp="1" noChangeArrowheads="1"/>
          </p:cNvSpPr>
          <p:nvPr>
            <p:ph type="title"/>
          </p:nvPr>
        </p:nvSpPr>
        <p:spPr>
          <a:xfrm>
            <a:off x="0" y="242888"/>
            <a:ext cx="9144000" cy="1143000"/>
          </a:xfrm>
        </p:spPr>
        <p:txBody>
          <a:bodyPr/>
          <a:lstStyle/>
          <a:p>
            <a:pPr eaLnBrk="1" hangingPunct="1"/>
            <a:r>
              <a:rPr lang="en-US" sz="3600" smtClean="0">
                <a:solidFill>
                  <a:schemeClr val="tx1"/>
                </a:solidFill>
              </a:rPr>
              <a:t>Obesity Trends* Among U.S. Adults</a:t>
            </a:r>
            <a:br>
              <a:rPr lang="en-US" sz="3600" smtClean="0">
                <a:solidFill>
                  <a:schemeClr val="tx1"/>
                </a:solidFill>
              </a:rPr>
            </a:br>
            <a:r>
              <a:rPr lang="en-US" sz="3600" smtClean="0">
                <a:solidFill>
                  <a:srgbClr val="DE3021"/>
                </a:solidFill>
              </a:rPr>
              <a:t>BRFSS, 2001</a:t>
            </a:r>
          </a:p>
        </p:txBody>
      </p:sp>
      <p:grpSp>
        <p:nvGrpSpPr>
          <p:cNvPr id="35842" name="Group 3"/>
          <p:cNvGrpSpPr>
            <a:grpSpLocks/>
          </p:cNvGrpSpPr>
          <p:nvPr/>
        </p:nvGrpSpPr>
        <p:grpSpPr bwMode="auto">
          <a:xfrm>
            <a:off x="1016000" y="1709738"/>
            <a:ext cx="6169025" cy="3567112"/>
            <a:chOff x="720" y="1077"/>
            <a:chExt cx="4372" cy="2247"/>
          </a:xfrm>
        </p:grpSpPr>
        <p:sp>
          <p:nvSpPr>
            <p:cNvPr id="35853" name="Freeform 4"/>
            <p:cNvSpPr>
              <a:spLocks/>
            </p:cNvSpPr>
            <p:nvPr/>
          </p:nvSpPr>
          <p:spPr bwMode="auto">
            <a:xfrm>
              <a:off x="2836" y="1262"/>
              <a:ext cx="456" cy="269"/>
            </a:xfrm>
            <a:custGeom>
              <a:avLst/>
              <a:gdLst>
                <a:gd name="T0" fmla="*/ 0 w 89"/>
                <a:gd name="T1" fmla="*/ 249 h 55"/>
                <a:gd name="T2" fmla="*/ 26 w 89"/>
                <a:gd name="T3" fmla="*/ 0 h 55"/>
                <a:gd name="T4" fmla="*/ 225 w 89"/>
                <a:gd name="T5" fmla="*/ 15 h 55"/>
                <a:gd name="T6" fmla="*/ 420 w 89"/>
                <a:gd name="T7" fmla="*/ 20 h 55"/>
                <a:gd name="T8" fmla="*/ 420 w 89"/>
                <a:gd name="T9" fmla="*/ 24 h 55"/>
                <a:gd name="T10" fmla="*/ 425 w 89"/>
                <a:gd name="T11" fmla="*/ 44 h 55"/>
                <a:gd name="T12" fmla="*/ 425 w 89"/>
                <a:gd name="T13" fmla="*/ 49 h 55"/>
                <a:gd name="T14" fmla="*/ 420 w 89"/>
                <a:gd name="T15" fmla="*/ 64 h 55"/>
                <a:gd name="T16" fmla="*/ 420 w 89"/>
                <a:gd name="T17" fmla="*/ 88 h 55"/>
                <a:gd name="T18" fmla="*/ 430 w 89"/>
                <a:gd name="T19" fmla="*/ 112 h 55"/>
                <a:gd name="T20" fmla="*/ 436 w 89"/>
                <a:gd name="T21" fmla="*/ 122 h 55"/>
                <a:gd name="T22" fmla="*/ 441 w 89"/>
                <a:gd name="T23" fmla="*/ 147 h 55"/>
                <a:gd name="T24" fmla="*/ 441 w 89"/>
                <a:gd name="T25" fmla="*/ 186 h 55"/>
                <a:gd name="T26" fmla="*/ 446 w 89"/>
                <a:gd name="T27" fmla="*/ 196 h 55"/>
                <a:gd name="T28" fmla="*/ 446 w 89"/>
                <a:gd name="T29" fmla="*/ 210 h 55"/>
                <a:gd name="T30" fmla="*/ 446 w 89"/>
                <a:gd name="T31" fmla="*/ 215 h 55"/>
                <a:gd name="T32" fmla="*/ 456 w 89"/>
                <a:gd name="T33" fmla="*/ 249 h 55"/>
                <a:gd name="T34" fmla="*/ 456 w 89"/>
                <a:gd name="T35" fmla="*/ 259 h 55"/>
                <a:gd name="T36" fmla="*/ 456 w 89"/>
                <a:gd name="T37" fmla="*/ 269 h 55"/>
                <a:gd name="T38" fmla="*/ 0 w 89"/>
                <a:gd name="T39" fmla="*/ 249 h 55"/>
                <a:gd name="T40" fmla="*/ 0 w 89"/>
                <a:gd name="T41" fmla="*/ 249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54" name="Freeform 5"/>
            <p:cNvSpPr>
              <a:spLocks/>
            </p:cNvSpPr>
            <p:nvPr/>
          </p:nvSpPr>
          <p:spPr bwMode="auto">
            <a:xfrm>
              <a:off x="3954" y="2716"/>
              <a:ext cx="631" cy="453"/>
            </a:xfrm>
            <a:custGeom>
              <a:avLst/>
              <a:gdLst>
                <a:gd name="T0" fmla="*/ 0 w 123"/>
                <a:gd name="T1" fmla="*/ 39 h 93"/>
                <a:gd name="T2" fmla="*/ 0 w 123"/>
                <a:gd name="T3" fmla="*/ 49 h 93"/>
                <a:gd name="T4" fmla="*/ 10 w 123"/>
                <a:gd name="T5" fmla="*/ 58 h 93"/>
                <a:gd name="T6" fmla="*/ 15 w 123"/>
                <a:gd name="T7" fmla="*/ 73 h 93"/>
                <a:gd name="T8" fmla="*/ 21 w 123"/>
                <a:gd name="T9" fmla="*/ 83 h 93"/>
                <a:gd name="T10" fmla="*/ 15 w 123"/>
                <a:gd name="T11" fmla="*/ 93 h 93"/>
                <a:gd name="T12" fmla="*/ 36 w 123"/>
                <a:gd name="T13" fmla="*/ 88 h 93"/>
                <a:gd name="T14" fmla="*/ 46 w 123"/>
                <a:gd name="T15" fmla="*/ 73 h 93"/>
                <a:gd name="T16" fmla="*/ 51 w 123"/>
                <a:gd name="T17" fmla="*/ 73 h 93"/>
                <a:gd name="T18" fmla="*/ 46 w 123"/>
                <a:gd name="T19" fmla="*/ 83 h 93"/>
                <a:gd name="T20" fmla="*/ 97 w 123"/>
                <a:gd name="T21" fmla="*/ 68 h 93"/>
                <a:gd name="T22" fmla="*/ 97 w 123"/>
                <a:gd name="T23" fmla="*/ 78 h 93"/>
                <a:gd name="T24" fmla="*/ 128 w 123"/>
                <a:gd name="T25" fmla="*/ 83 h 93"/>
                <a:gd name="T26" fmla="*/ 149 w 123"/>
                <a:gd name="T27" fmla="*/ 88 h 93"/>
                <a:gd name="T28" fmla="*/ 159 w 123"/>
                <a:gd name="T29" fmla="*/ 93 h 93"/>
                <a:gd name="T30" fmla="*/ 159 w 123"/>
                <a:gd name="T31" fmla="*/ 97 h 93"/>
                <a:gd name="T32" fmla="*/ 185 w 123"/>
                <a:gd name="T33" fmla="*/ 117 h 93"/>
                <a:gd name="T34" fmla="*/ 180 w 123"/>
                <a:gd name="T35" fmla="*/ 122 h 93"/>
                <a:gd name="T36" fmla="*/ 174 w 123"/>
                <a:gd name="T37" fmla="*/ 127 h 93"/>
                <a:gd name="T38" fmla="*/ 210 w 123"/>
                <a:gd name="T39" fmla="*/ 117 h 93"/>
                <a:gd name="T40" fmla="*/ 257 w 123"/>
                <a:gd name="T41" fmla="*/ 102 h 93"/>
                <a:gd name="T42" fmla="*/ 257 w 123"/>
                <a:gd name="T43" fmla="*/ 88 h 93"/>
                <a:gd name="T44" fmla="*/ 313 w 123"/>
                <a:gd name="T45" fmla="*/ 102 h 93"/>
                <a:gd name="T46" fmla="*/ 354 w 123"/>
                <a:gd name="T47" fmla="*/ 136 h 93"/>
                <a:gd name="T48" fmla="*/ 380 w 123"/>
                <a:gd name="T49" fmla="*/ 146 h 93"/>
                <a:gd name="T50" fmla="*/ 395 w 123"/>
                <a:gd name="T51" fmla="*/ 175 h 93"/>
                <a:gd name="T52" fmla="*/ 390 w 123"/>
                <a:gd name="T53" fmla="*/ 234 h 93"/>
                <a:gd name="T54" fmla="*/ 410 w 123"/>
                <a:gd name="T55" fmla="*/ 263 h 93"/>
                <a:gd name="T56" fmla="*/ 405 w 123"/>
                <a:gd name="T57" fmla="*/ 244 h 93"/>
                <a:gd name="T58" fmla="*/ 421 w 123"/>
                <a:gd name="T59" fmla="*/ 248 h 93"/>
                <a:gd name="T60" fmla="*/ 426 w 123"/>
                <a:gd name="T61" fmla="*/ 244 h 93"/>
                <a:gd name="T62" fmla="*/ 426 w 123"/>
                <a:gd name="T63" fmla="*/ 258 h 93"/>
                <a:gd name="T64" fmla="*/ 410 w 123"/>
                <a:gd name="T65" fmla="*/ 278 h 93"/>
                <a:gd name="T66" fmla="*/ 426 w 123"/>
                <a:gd name="T67" fmla="*/ 297 h 93"/>
                <a:gd name="T68" fmla="*/ 457 w 123"/>
                <a:gd name="T69" fmla="*/ 331 h 93"/>
                <a:gd name="T70" fmla="*/ 467 w 123"/>
                <a:gd name="T71" fmla="*/ 336 h 93"/>
                <a:gd name="T72" fmla="*/ 482 w 123"/>
                <a:gd name="T73" fmla="*/ 360 h 93"/>
                <a:gd name="T74" fmla="*/ 508 w 123"/>
                <a:gd name="T75" fmla="*/ 399 h 93"/>
                <a:gd name="T76" fmla="*/ 554 w 123"/>
                <a:gd name="T77" fmla="*/ 429 h 93"/>
                <a:gd name="T78" fmla="*/ 569 w 123"/>
                <a:gd name="T79" fmla="*/ 438 h 93"/>
                <a:gd name="T80" fmla="*/ 564 w 123"/>
                <a:gd name="T81" fmla="*/ 443 h 93"/>
                <a:gd name="T82" fmla="*/ 559 w 123"/>
                <a:gd name="T83" fmla="*/ 448 h 93"/>
                <a:gd name="T84" fmla="*/ 580 w 123"/>
                <a:gd name="T85" fmla="*/ 448 h 93"/>
                <a:gd name="T86" fmla="*/ 621 w 123"/>
                <a:gd name="T87" fmla="*/ 429 h 93"/>
                <a:gd name="T88" fmla="*/ 621 w 123"/>
                <a:gd name="T89" fmla="*/ 399 h 93"/>
                <a:gd name="T90" fmla="*/ 626 w 123"/>
                <a:gd name="T91" fmla="*/ 360 h 93"/>
                <a:gd name="T92" fmla="*/ 621 w 123"/>
                <a:gd name="T93" fmla="*/ 297 h 93"/>
                <a:gd name="T94" fmla="*/ 580 w 123"/>
                <a:gd name="T95" fmla="*/ 234 h 93"/>
                <a:gd name="T96" fmla="*/ 564 w 123"/>
                <a:gd name="T97" fmla="*/ 209 h 93"/>
                <a:gd name="T98" fmla="*/ 564 w 123"/>
                <a:gd name="T99" fmla="*/ 185 h 93"/>
                <a:gd name="T100" fmla="*/ 528 w 123"/>
                <a:gd name="T101" fmla="*/ 141 h 93"/>
                <a:gd name="T102" fmla="*/ 508 w 123"/>
                <a:gd name="T103" fmla="*/ 117 h 93"/>
                <a:gd name="T104" fmla="*/ 472 w 123"/>
                <a:gd name="T105" fmla="*/ 39 h 93"/>
                <a:gd name="T106" fmla="*/ 462 w 123"/>
                <a:gd name="T107" fmla="*/ 29 h 93"/>
                <a:gd name="T108" fmla="*/ 451 w 123"/>
                <a:gd name="T109" fmla="*/ 5 h 93"/>
                <a:gd name="T110" fmla="*/ 421 w 123"/>
                <a:gd name="T111" fmla="*/ 5 h 93"/>
                <a:gd name="T112" fmla="*/ 421 w 123"/>
                <a:gd name="T113" fmla="*/ 34 h 93"/>
                <a:gd name="T114" fmla="*/ 410 w 123"/>
                <a:gd name="T115" fmla="*/ 39 h 93"/>
                <a:gd name="T116" fmla="*/ 200 w 123"/>
                <a:gd name="T117" fmla="*/ 34 h 93"/>
                <a:gd name="T118" fmla="*/ 195 w 123"/>
                <a:gd name="T119" fmla="*/ 15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55" name="Freeform 6"/>
            <p:cNvSpPr>
              <a:spLocks/>
            </p:cNvSpPr>
            <p:nvPr/>
          </p:nvSpPr>
          <p:spPr bwMode="auto">
            <a:xfrm>
              <a:off x="2349" y="1545"/>
              <a:ext cx="483" cy="381"/>
            </a:xfrm>
            <a:custGeom>
              <a:avLst/>
              <a:gdLst>
                <a:gd name="T0" fmla="*/ 452 w 94"/>
                <a:gd name="T1" fmla="*/ 381 h 78"/>
                <a:gd name="T2" fmla="*/ 468 w 94"/>
                <a:gd name="T3" fmla="*/ 215 h 78"/>
                <a:gd name="T4" fmla="*/ 483 w 94"/>
                <a:gd name="T5" fmla="*/ 49 h 78"/>
                <a:gd name="T6" fmla="*/ 51 w 94"/>
                <a:gd name="T7" fmla="*/ 0 h 78"/>
                <a:gd name="T8" fmla="*/ 46 w 94"/>
                <a:gd name="T9" fmla="*/ 39 h 78"/>
                <a:gd name="T10" fmla="*/ 15 w 94"/>
                <a:gd name="T11" fmla="*/ 244 h 78"/>
                <a:gd name="T12" fmla="*/ 10 w 94"/>
                <a:gd name="T13" fmla="*/ 244 h 78"/>
                <a:gd name="T14" fmla="*/ 0 w 94"/>
                <a:gd name="T15" fmla="*/ 327 h 78"/>
                <a:gd name="T16" fmla="*/ 128 w 94"/>
                <a:gd name="T17" fmla="*/ 347 h 78"/>
                <a:gd name="T18" fmla="*/ 452 w 94"/>
                <a:gd name="T19" fmla="*/ 381 h 78"/>
                <a:gd name="T20" fmla="*/ 452 w 94"/>
                <a:gd name="T21" fmla="*/ 38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56" name="Freeform 7"/>
            <p:cNvSpPr>
              <a:spLocks/>
            </p:cNvSpPr>
            <p:nvPr/>
          </p:nvSpPr>
          <p:spPr bwMode="auto">
            <a:xfrm>
              <a:off x="2427" y="1892"/>
              <a:ext cx="507" cy="375"/>
            </a:xfrm>
            <a:custGeom>
              <a:avLst/>
              <a:gdLst>
                <a:gd name="T0" fmla="*/ 0 w 99"/>
                <a:gd name="T1" fmla="*/ 326 h 77"/>
                <a:gd name="T2" fmla="*/ 51 w 99"/>
                <a:gd name="T3" fmla="*/ 0 h 77"/>
                <a:gd name="T4" fmla="*/ 374 w 99"/>
                <a:gd name="T5" fmla="*/ 34 h 77"/>
                <a:gd name="T6" fmla="*/ 507 w 99"/>
                <a:gd name="T7" fmla="*/ 44 h 77"/>
                <a:gd name="T8" fmla="*/ 502 w 99"/>
                <a:gd name="T9" fmla="*/ 127 h 77"/>
                <a:gd name="T10" fmla="*/ 487 w 99"/>
                <a:gd name="T11" fmla="*/ 375 h 77"/>
                <a:gd name="T12" fmla="*/ 420 w 99"/>
                <a:gd name="T13" fmla="*/ 370 h 77"/>
                <a:gd name="T14" fmla="*/ 0 w 99"/>
                <a:gd name="T15" fmla="*/ 326 h 77"/>
                <a:gd name="T16" fmla="*/ 0 w 99"/>
                <a:gd name="T17" fmla="*/ 326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6987EB"/>
            </a:solidFill>
            <a:ln w="12700" cmpd="sng">
              <a:solidFill>
                <a:schemeClr val="tx1"/>
              </a:solidFill>
              <a:prstDash val="solid"/>
              <a:round/>
              <a:headEnd/>
              <a:tailEnd/>
            </a:ln>
          </p:spPr>
          <p:txBody>
            <a:bodyPr/>
            <a:lstStyle/>
            <a:p>
              <a:endParaRPr lang="en-US"/>
            </a:p>
          </p:txBody>
        </p:sp>
        <p:sp>
          <p:nvSpPr>
            <p:cNvPr id="35857" name="Freeform 8"/>
            <p:cNvSpPr>
              <a:spLocks/>
            </p:cNvSpPr>
            <p:nvPr/>
          </p:nvSpPr>
          <p:spPr bwMode="auto">
            <a:xfrm>
              <a:off x="2360" y="2218"/>
              <a:ext cx="486" cy="478"/>
            </a:xfrm>
            <a:custGeom>
              <a:avLst/>
              <a:gdLst>
                <a:gd name="T0" fmla="*/ 67 w 95"/>
                <a:gd name="T1" fmla="*/ 0 h 98"/>
                <a:gd name="T2" fmla="*/ 0 w 95"/>
                <a:gd name="T3" fmla="*/ 468 h 98"/>
                <a:gd name="T4" fmla="*/ 0 w 95"/>
                <a:gd name="T5" fmla="*/ 468 h 98"/>
                <a:gd name="T6" fmla="*/ 61 w 95"/>
                <a:gd name="T7" fmla="*/ 478 h 98"/>
                <a:gd name="T8" fmla="*/ 67 w 95"/>
                <a:gd name="T9" fmla="*/ 439 h 98"/>
                <a:gd name="T10" fmla="*/ 189 w 95"/>
                <a:gd name="T11" fmla="*/ 454 h 98"/>
                <a:gd name="T12" fmla="*/ 189 w 95"/>
                <a:gd name="T13" fmla="*/ 454 h 98"/>
                <a:gd name="T14" fmla="*/ 184 w 95"/>
                <a:gd name="T15" fmla="*/ 449 h 98"/>
                <a:gd name="T16" fmla="*/ 189 w 95"/>
                <a:gd name="T17" fmla="*/ 444 h 98"/>
                <a:gd name="T18" fmla="*/ 184 w 95"/>
                <a:gd name="T19" fmla="*/ 439 h 98"/>
                <a:gd name="T20" fmla="*/ 184 w 95"/>
                <a:gd name="T21" fmla="*/ 439 h 98"/>
                <a:gd name="T22" fmla="*/ 184 w 95"/>
                <a:gd name="T23" fmla="*/ 439 h 98"/>
                <a:gd name="T24" fmla="*/ 445 w 95"/>
                <a:gd name="T25" fmla="*/ 458 h 98"/>
                <a:gd name="T26" fmla="*/ 476 w 95"/>
                <a:gd name="T27" fmla="*/ 88 h 98"/>
                <a:gd name="T28" fmla="*/ 481 w 95"/>
                <a:gd name="T29" fmla="*/ 88 h 98"/>
                <a:gd name="T30" fmla="*/ 486 w 95"/>
                <a:gd name="T31" fmla="*/ 44 h 98"/>
                <a:gd name="T32" fmla="*/ 67 w 95"/>
                <a:gd name="T33" fmla="*/ 0 h 98"/>
                <a:gd name="T34" fmla="*/ 6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58" name="Freeform 9"/>
            <p:cNvSpPr>
              <a:spLocks/>
            </p:cNvSpPr>
            <p:nvPr/>
          </p:nvSpPr>
          <p:spPr bwMode="auto">
            <a:xfrm>
              <a:off x="4713" y="1428"/>
              <a:ext cx="118" cy="205"/>
            </a:xfrm>
            <a:custGeom>
              <a:avLst/>
              <a:gdLst>
                <a:gd name="T0" fmla="*/ 0 w 23"/>
                <a:gd name="T1" fmla="*/ 24 h 42"/>
                <a:gd name="T2" fmla="*/ 5 w 23"/>
                <a:gd name="T3" fmla="*/ 34 h 42"/>
                <a:gd name="T4" fmla="*/ 0 w 23"/>
                <a:gd name="T5" fmla="*/ 39 h 42"/>
                <a:gd name="T6" fmla="*/ 5 w 23"/>
                <a:gd name="T7" fmla="*/ 39 h 42"/>
                <a:gd name="T8" fmla="*/ 5 w 23"/>
                <a:gd name="T9" fmla="*/ 44 h 42"/>
                <a:gd name="T10" fmla="*/ 15 w 23"/>
                <a:gd name="T11" fmla="*/ 68 h 42"/>
                <a:gd name="T12" fmla="*/ 21 w 23"/>
                <a:gd name="T13" fmla="*/ 83 h 42"/>
                <a:gd name="T14" fmla="*/ 15 w 23"/>
                <a:gd name="T15" fmla="*/ 93 h 42"/>
                <a:gd name="T16" fmla="*/ 15 w 23"/>
                <a:gd name="T17" fmla="*/ 103 h 42"/>
                <a:gd name="T18" fmla="*/ 26 w 23"/>
                <a:gd name="T19" fmla="*/ 127 h 42"/>
                <a:gd name="T20" fmla="*/ 26 w 23"/>
                <a:gd name="T21" fmla="*/ 137 h 42"/>
                <a:gd name="T22" fmla="*/ 26 w 23"/>
                <a:gd name="T23" fmla="*/ 142 h 42"/>
                <a:gd name="T24" fmla="*/ 31 w 23"/>
                <a:gd name="T25" fmla="*/ 142 h 42"/>
                <a:gd name="T26" fmla="*/ 26 w 23"/>
                <a:gd name="T27" fmla="*/ 137 h 42"/>
                <a:gd name="T28" fmla="*/ 31 w 23"/>
                <a:gd name="T29" fmla="*/ 137 h 42"/>
                <a:gd name="T30" fmla="*/ 36 w 23"/>
                <a:gd name="T31" fmla="*/ 146 h 42"/>
                <a:gd name="T32" fmla="*/ 41 w 23"/>
                <a:gd name="T33" fmla="*/ 166 h 42"/>
                <a:gd name="T34" fmla="*/ 41 w 23"/>
                <a:gd name="T35" fmla="*/ 181 h 42"/>
                <a:gd name="T36" fmla="*/ 46 w 23"/>
                <a:gd name="T37" fmla="*/ 190 h 42"/>
                <a:gd name="T38" fmla="*/ 51 w 23"/>
                <a:gd name="T39" fmla="*/ 205 h 42"/>
                <a:gd name="T40" fmla="*/ 103 w 23"/>
                <a:gd name="T41" fmla="*/ 195 h 42"/>
                <a:gd name="T42" fmla="*/ 97 w 23"/>
                <a:gd name="T43" fmla="*/ 190 h 42"/>
                <a:gd name="T44" fmla="*/ 92 w 23"/>
                <a:gd name="T45" fmla="*/ 185 h 42"/>
                <a:gd name="T46" fmla="*/ 92 w 23"/>
                <a:gd name="T47" fmla="*/ 181 h 42"/>
                <a:gd name="T48" fmla="*/ 97 w 23"/>
                <a:gd name="T49" fmla="*/ 176 h 42"/>
                <a:gd name="T50" fmla="*/ 92 w 23"/>
                <a:gd name="T51" fmla="*/ 166 h 42"/>
                <a:gd name="T52" fmla="*/ 92 w 23"/>
                <a:gd name="T53" fmla="*/ 132 h 42"/>
                <a:gd name="T54" fmla="*/ 92 w 23"/>
                <a:gd name="T55" fmla="*/ 122 h 42"/>
                <a:gd name="T56" fmla="*/ 97 w 23"/>
                <a:gd name="T57" fmla="*/ 103 h 42"/>
                <a:gd name="T58" fmla="*/ 97 w 23"/>
                <a:gd name="T59" fmla="*/ 93 h 42"/>
                <a:gd name="T60" fmla="*/ 97 w 23"/>
                <a:gd name="T61" fmla="*/ 83 h 42"/>
                <a:gd name="T62" fmla="*/ 97 w 23"/>
                <a:gd name="T63" fmla="*/ 73 h 42"/>
                <a:gd name="T64" fmla="*/ 97 w 23"/>
                <a:gd name="T65" fmla="*/ 68 h 42"/>
                <a:gd name="T66" fmla="*/ 97 w 23"/>
                <a:gd name="T67" fmla="*/ 63 h 42"/>
                <a:gd name="T68" fmla="*/ 113 w 23"/>
                <a:gd name="T69" fmla="*/ 54 h 42"/>
                <a:gd name="T70" fmla="*/ 118 w 23"/>
                <a:gd name="T71" fmla="*/ 34 h 42"/>
                <a:gd name="T72" fmla="*/ 113 w 23"/>
                <a:gd name="T73" fmla="*/ 24 h 42"/>
                <a:gd name="T74" fmla="*/ 113 w 23"/>
                <a:gd name="T75" fmla="*/ 15 h 42"/>
                <a:gd name="T76" fmla="*/ 113 w 23"/>
                <a:gd name="T77" fmla="*/ 15 h 42"/>
                <a:gd name="T78" fmla="*/ 113 w 23"/>
                <a:gd name="T79" fmla="*/ 10 h 42"/>
                <a:gd name="T80" fmla="*/ 108 w 23"/>
                <a:gd name="T81" fmla="*/ 0 h 42"/>
                <a:gd name="T82" fmla="*/ 0 w 23"/>
                <a:gd name="T83" fmla="*/ 24 h 42"/>
                <a:gd name="T84" fmla="*/ 0 w 23"/>
                <a:gd name="T85" fmla="*/ 24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59" name="Freeform 10"/>
            <p:cNvSpPr>
              <a:spLocks/>
            </p:cNvSpPr>
            <p:nvPr/>
          </p:nvSpPr>
          <p:spPr bwMode="auto">
            <a:xfrm>
              <a:off x="2088" y="1760"/>
              <a:ext cx="390" cy="458"/>
            </a:xfrm>
            <a:custGeom>
              <a:avLst/>
              <a:gdLst>
                <a:gd name="T0" fmla="*/ 339 w 76"/>
                <a:gd name="T1" fmla="*/ 458 h 94"/>
                <a:gd name="T2" fmla="*/ 390 w 76"/>
                <a:gd name="T3" fmla="*/ 132 h 94"/>
                <a:gd name="T4" fmla="*/ 262 w 76"/>
                <a:gd name="T5" fmla="*/ 112 h 94"/>
                <a:gd name="T6" fmla="*/ 272 w 76"/>
                <a:gd name="T7" fmla="*/ 29 h 94"/>
                <a:gd name="T8" fmla="*/ 82 w 76"/>
                <a:gd name="T9" fmla="*/ 0 h 94"/>
                <a:gd name="T10" fmla="*/ 0 w 76"/>
                <a:gd name="T11" fmla="*/ 409 h 94"/>
                <a:gd name="T12" fmla="*/ 0 w 76"/>
                <a:gd name="T13" fmla="*/ 409 h 94"/>
                <a:gd name="T14" fmla="*/ 339 w 76"/>
                <a:gd name="T15" fmla="*/ 458 h 94"/>
                <a:gd name="T16" fmla="*/ 339 w 76"/>
                <a:gd name="T17" fmla="*/ 458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60" name="Freeform 11"/>
            <p:cNvSpPr>
              <a:spLocks/>
            </p:cNvSpPr>
            <p:nvPr/>
          </p:nvSpPr>
          <p:spPr bwMode="auto">
            <a:xfrm>
              <a:off x="1653" y="1077"/>
              <a:ext cx="460" cy="322"/>
            </a:xfrm>
            <a:custGeom>
              <a:avLst/>
              <a:gdLst>
                <a:gd name="T0" fmla="*/ 5 w 90"/>
                <a:gd name="T1" fmla="*/ 195 h 66"/>
                <a:gd name="T2" fmla="*/ 0 w 90"/>
                <a:gd name="T3" fmla="*/ 195 h 66"/>
                <a:gd name="T4" fmla="*/ 5 w 90"/>
                <a:gd name="T5" fmla="*/ 181 h 66"/>
                <a:gd name="T6" fmla="*/ 5 w 90"/>
                <a:gd name="T7" fmla="*/ 171 h 66"/>
                <a:gd name="T8" fmla="*/ 5 w 90"/>
                <a:gd name="T9" fmla="*/ 171 h 66"/>
                <a:gd name="T10" fmla="*/ 10 w 90"/>
                <a:gd name="T11" fmla="*/ 176 h 66"/>
                <a:gd name="T12" fmla="*/ 5 w 90"/>
                <a:gd name="T13" fmla="*/ 181 h 66"/>
                <a:gd name="T14" fmla="*/ 15 w 90"/>
                <a:gd name="T15" fmla="*/ 176 h 66"/>
                <a:gd name="T16" fmla="*/ 15 w 90"/>
                <a:gd name="T17" fmla="*/ 171 h 66"/>
                <a:gd name="T18" fmla="*/ 15 w 90"/>
                <a:gd name="T19" fmla="*/ 161 h 66"/>
                <a:gd name="T20" fmla="*/ 10 w 90"/>
                <a:gd name="T21" fmla="*/ 146 h 66"/>
                <a:gd name="T22" fmla="*/ 15 w 90"/>
                <a:gd name="T23" fmla="*/ 146 h 66"/>
                <a:gd name="T24" fmla="*/ 26 w 90"/>
                <a:gd name="T25" fmla="*/ 141 h 66"/>
                <a:gd name="T26" fmla="*/ 20 w 90"/>
                <a:gd name="T27" fmla="*/ 137 h 66"/>
                <a:gd name="T28" fmla="*/ 15 w 90"/>
                <a:gd name="T29" fmla="*/ 141 h 66"/>
                <a:gd name="T30" fmla="*/ 15 w 90"/>
                <a:gd name="T31" fmla="*/ 122 h 66"/>
                <a:gd name="T32" fmla="*/ 15 w 90"/>
                <a:gd name="T33" fmla="*/ 107 h 66"/>
                <a:gd name="T34" fmla="*/ 15 w 90"/>
                <a:gd name="T35" fmla="*/ 83 h 66"/>
                <a:gd name="T36" fmla="*/ 10 w 90"/>
                <a:gd name="T37" fmla="*/ 54 h 66"/>
                <a:gd name="T38" fmla="*/ 10 w 90"/>
                <a:gd name="T39" fmla="*/ 29 h 66"/>
                <a:gd name="T40" fmla="*/ 56 w 90"/>
                <a:gd name="T41" fmla="*/ 44 h 66"/>
                <a:gd name="T42" fmla="*/ 97 w 90"/>
                <a:gd name="T43" fmla="*/ 63 h 66"/>
                <a:gd name="T44" fmla="*/ 118 w 90"/>
                <a:gd name="T45" fmla="*/ 68 h 66"/>
                <a:gd name="T46" fmla="*/ 123 w 90"/>
                <a:gd name="T47" fmla="*/ 73 h 66"/>
                <a:gd name="T48" fmla="*/ 123 w 90"/>
                <a:gd name="T49" fmla="*/ 98 h 66"/>
                <a:gd name="T50" fmla="*/ 112 w 90"/>
                <a:gd name="T51" fmla="*/ 112 h 66"/>
                <a:gd name="T52" fmla="*/ 112 w 90"/>
                <a:gd name="T53" fmla="*/ 122 h 66"/>
                <a:gd name="T54" fmla="*/ 112 w 90"/>
                <a:gd name="T55" fmla="*/ 132 h 66"/>
                <a:gd name="T56" fmla="*/ 118 w 90"/>
                <a:gd name="T57" fmla="*/ 137 h 66"/>
                <a:gd name="T58" fmla="*/ 128 w 90"/>
                <a:gd name="T59" fmla="*/ 117 h 66"/>
                <a:gd name="T60" fmla="*/ 138 w 90"/>
                <a:gd name="T61" fmla="*/ 102 h 66"/>
                <a:gd name="T62" fmla="*/ 148 w 90"/>
                <a:gd name="T63" fmla="*/ 88 h 66"/>
                <a:gd name="T64" fmla="*/ 133 w 90"/>
                <a:gd name="T65" fmla="*/ 49 h 66"/>
                <a:gd name="T66" fmla="*/ 138 w 90"/>
                <a:gd name="T67" fmla="*/ 44 h 66"/>
                <a:gd name="T68" fmla="*/ 148 w 90"/>
                <a:gd name="T69" fmla="*/ 34 h 66"/>
                <a:gd name="T70" fmla="*/ 138 w 90"/>
                <a:gd name="T71" fmla="*/ 24 h 66"/>
                <a:gd name="T72" fmla="*/ 138 w 90"/>
                <a:gd name="T73" fmla="*/ 0 h 66"/>
                <a:gd name="T74" fmla="*/ 317 w 90"/>
                <a:gd name="T75" fmla="*/ 44 h 66"/>
                <a:gd name="T76" fmla="*/ 460 w 90"/>
                <a:gd name="T77" fmla="*/ 78 h 66"/>
                <a:gd name="T78" fmla="*/ 409 w 90"/>
                <a:gd name="T79" fmla="*/ 288 h 66"/>
                <a:gd name="T80" fmla="*/ 409 w 90"/>
                <a:gd name="T81" fmla="*/ 293 h 66"/>
                <a:gd name="T82" fmla="*/ 409 w 90"/>
                <a:gd name="T83" fmla="*/ 298 h 66"/>
                <a:gd name="T84" fmla="*/ 414 w 90"/>
                <a:gd name="T85" fmla="*/ 307 h 66"/>
                <a:gd name="T86" fmla="*/ 409 w 90"/>
                <a:gd name="T87" fmla="*/ 312 h 66"/>
                <a:gd name="T88" fmla="*/ 409 w 90"/>
                <a:gd name="T89" fmla="*/ 322 h 66"/>
                <a:gd name="T90" fmla="*/ 281 w 90"/>
                <a:gd name="T91" fmla="*/ 298 h 66"/>
                <a:gd name="T92" fmla="*/ 266 w 90"/>
                <a:gd name="T93" fmla="*/ 298 h 66"/>
                <a:gd name="T94" fmla="*/ 256 w 90"/>
                <a:gd name="T95" fmla="*/ 293 h 66"/>
                <a:gd name="T96" fmla="*/ 240 w 90"/>
                <a:gd name="T97" fmla="*/ 298 h 66"/>
                <a:gd name="T98" fmla="*/ 225 w 90"/>
                <a:gd name="T99" fmla="*/ 293 h 66"/>
                <a:gd name="T100" fmla="*/ 210 w 90"/>
                <a:gd name="T101" fmla="*/ 298 h 66"/>
                <a:gd name="T102" fmla="*/ 189 w 90"/>
                <a:gd name="T103" fmla="*/ 293 h 66"/>
                <a:gd name="T104" fmla="*/ 153 w 90"/>
                <a:gd name="T105" fmla="*/ 293 h 66"/>
                <a:gd name="T106" fmla="*/ 123 w 90"/>
                <a:gd name="T107" fmla="*/ 283 h 66"/>
                <a:gd name="T108" fmla="*/ 97 w 90"/>
                <a:gd name="T109" fmla="*/ 283 h 66"/>
                <a:gd name="T110" fmla="*/ 61 w 90"/>
                <a:gd name="T111" fmla="*/ 273 h 66"/>
                <a:gd name="T112" fmla="*/ 56 w 90"/>
                <a:gd name="T113" fmla="*/ 244 h 66"/>
                <a:gd name="T114" fmla="*/ 56 w 90"/>
                <a:gd name="T115" fmla="*/ 229 h 66"/>
                <a:gd name="T116" fmla="*/ 36 w 90"/>
                <a:gd name="T117" fmla="*/ 215 h 66"/>
                <a:gd name="T118" fmla="*/ 31 w 90"/>
                <a:gd name="T119" fmla="*/ 210 h 66"/>
                <a:gd name="T120" fmla="*/ 15 w 90"/>
                <a:gd name="T121" fmla="*/ 205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61" name="Freeform 12"/>
            <p:cNvSpPr>
              <a:spLocks/>
            </p:cNvSpPr>
            <p:nvPr/>
          </p:nvSpPr>
          <p:spPr bwMode="auto">
            <a:xfrm>
              <a:off x="2155" y="1170"/>
              <a:ext cx="707" cy="424"/>
            </a:xfrm>
            <a:custGeom>
              <a:avLst/>
              <a:gdLst>
                <a:gd name="T0" fmla="*/ 246 w 138"/>
                <a:gd name="T1" fmla="*/ 375 h 87"/>
                <a:gd name="T2" fmla="*/ 231 w 138"/>
                <a:gd name="T3" fmla="*/ 409 h 87"/>
                <a:gd name="T4" fmla="*/ 220 w 138"/>
                <a:gd name="T5" fmla="*/ 390 h 87"/>
                <a:gd name="T6" fmla="*/ 215 w 138"/>
                <a:gd name="T7" fmla="*/ 405 h 87"/>
                <a:gd name="T8" fmla="*/ 195 w 138"/>
                <a:gd name="T9" fmla="*/ 405 h 87"/>
                <a:gd name="T10" fmla="*/ 169 w 138"/>
                <a:gd name="T11" fmla="*/ 400 h 87"/>
                <a:gd name="T12" fmla="*/ 164 w 138"/>
                <a:gd name="T13" fmla="*/ 400 h 87"/>
                <a:gd name="T14" fmla="*/ 149 w 138"/>
                <a:gd name="T15" fmla="*/ 400 h 87"/>
                <a:gd name="T16" fmla="*/ 133 w 138"/>
                <a:gd name="T17" fmla="*/ 400 h 87"/>
                <a:gd name="T18" fmla="*/ 123 w 138"/>
                <a:gd name="T19" fmla="*/ 405 h 87"/>
                <a:gd name="T20" fmla="*/ 118 w 138"/>
                <a:gd name="T21" fmla="*/ 390 h 87"/>
                <a:gd name="T22" fmla="*/ 118 w 138"/>
                <a:gd name="T23" fmla="*/ 375 h 87"/>
                <a:gd name="T24" fmla="*/ 102 w 138"/>
                <a:gd name="T25" fmla="*/ 366 h 87"/>
                <a:gd name="T26" fmla="*/ 102 w 138"/>
                <a:gd name="T27" fmla="*/ 351 h 87"/>
                <a:gd name="T28" fmla="*/ 92 w 138"/>
                <a:gd name="T29" fmla="*/ 336 h 87"/>
                <a:gd name="T30" fmla="*/ 92 w 138"/>
                <a:gd name="T31" fmla="*/ 307 h 87"/>
                <a:gd name="T32" fmla="*/ 87 w 138"/>
                <a:gd name="T33" fmla="*/ 292 h 87"/>
                <a:gd name="T34" fmla="*/ 82 w 138"/>
                <a:gd name="T35" fmla="*/ 288 h 87"/>
                <a:gd name="T36" fmla="*/ 77 w 138"/>
                <a:gd name="T37" fmla="*/ 288 h 87"/>
                <a:gd name="T38" fmla="*/ 56 w 138"/>
                <a:gd name="T39" fmla="*/ 302 h 87"/>
                <a:gd name="T40" fmla="*/ 46 w 138"/>
                <a:gd name="T41" fmla="*/ 283 h 87"/>
                <a:gd name="T42" fmla="*/ 46 w 138"/>
                <a:gd name="T43" fmla="*/ 273 h 87"/>
                <a:gd name="T44" fmla="*/ 56 w 138"/>
                <a:gd name="T45" fmla="*/ 258 h 87"/>
                <a:gd name="T46" fmla="*/ 56 w 138"/>
                <a:gd name="T47" fmla="*/ 244 h 87"/>
                <a:gd name="T48" fmla="*/ 61 w 138"/>
                <a:gd name="T49" fmla="*/ 234 h 87"/>
                <a:gd name="T50" fmla="*/ 72 w 138"/>
                <a:gd name="T51" fmla="*/ 205 h 87"/>
                <a:gd name="T52" fmla="*/ 56 w 138"/>
                <a:gd name="T53" fmla="*/ 195 h 87"/>
                <a:gd name="T54" fmla="*/ 41 w 138"/>
                <a:gd name="T55" fmla="*/ 185 h 87"/>
                <a:gd name="T56" fmla="*/ 31 w 138"/>
                <a:gd name="T57" fmla="*/ 151 h 87"/>
                <a:gd name="T58" fmla="*/ 10 w 138"/>
                <a:gd name="T59" fmla="*/ 132 h 87"/>
                <a:gd name="T60" fmla="*/ 10 w 138"/>
                <a:gd name="T61" fmla="*/ 122 h 87"/>
                <a:gd name="T62" fmla="*/ 10 w 138"/>
                <a:gd name="T63" fmla="*/ 97 h 87"/>
                <a:gd name="T64" fmla="*/ 15 w 138"/>
                <a:gd name="T65" fmla="*/ 0 h 87"/>
                <a:gd name="T66" fmla="*/ 251 w 138"/>
                <a:gd name="T67" fmla="*/ 39 h 87"/>
                <a:gd name="T68" fmla="*/ 707 w 138"/>
                <a:gd name="T69" fmla="*/ 93 h 87"/>
                <a:gd name="T70" fmla="*/ 676 w 138"/>
                <a:gd name="T71" fmla="*/ 424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62" name="Freeform 13"/>
            <p:cNvSpPr>
              <a:spLocks/>
            </p:cNvSpPr>
            <p:nvPr/>
          </p:nvSpPr>
          <p:spPr bwMode="auto">
            <a:xfrm>
              <a:off x="1730" y="1677"/>
              <a:ext cx="440" cy="649"/>
            </a:xfrm>
            <a:custGeom>
              <a:avLst/>
              <a:gdLst>
                <a:gd name="T0" fmla="*/ 67 w 86"/>
                <a:gd name="T1" fmla="*/ 0 h 133"/>
                <a:gd name="T2" fmla="*/ 0 w 86"/>
                <a:gd name="T3" fmla="*/ 249 h 133"/>
                <a:gd name="T4" fmla="*/ 287 w 86"/>
                <a:gd name="T5" fmla="*/ 649 h 133"/>
                <a:gd name="T6" fmla="*/ 287 w 86"/>
                <a:gd name="T7" fmla="*/ 644 h 133"/>
                <a:gd name="T8" fmla="*/ 287 w 86"/>
                <a:gd name="T9" fmla="*/ 639 h 133"/>
                <a:gd name="T10" fmla="*/ 292 w 86"/>
                <a:gd name="T11" fmla="*/ 620 h 133"/>
                <a:gd name="T12" fmla="*/ 292 w 86"/>
                <a:gd name="T13" fmla="*/ 615 h 133"/>
                <a:gd name="T14" fmla="*/ 292 w 86"/>
                <a:gd name="T15" fmla="*/ 576 h 133"/>
                <a:gd name="T16" fmla="*/ 292 w 86"/>
                <a:gd name="T17" fmla="*/ 561 h 133"/>
                <a:gd name="T18" fmla="*/ 292 w 86"/>
                <a:gd name="T19" fmla="*/ 556 h 133"/>
                <a:gd name="T20" fmla="*/ 307 w 86"/>
                <a:gd name="T21" fmla="*/ 556 h 133"/>
                <a:gd name="T22" fmla="*/ 317 w 86"/>
                <a:gd name="T23" fmla="*/ 556 h 133"/>
                <a:gd name="T24" fmla="*/ 322 w 86"/>
                <a:gd name="T25" fmla="*/ 561 h 133"/>
                <a:gd name="T26" fmla="*/ 322 w 86"/>
                <a:gd name="T27" fmla="*/ 566 h 133"/>
                <a:gd name="T28" fmla="*/ 327 w 86"/>
                <a:gd name="T29" fmla="*/ 571 h 133"/>
                <a:gd name="T30" fmla="*/ 338 w 86"/>
                <a:gd name="T31" fmla="*/ 571 h 133"/>
                <a:gd name="T32" fmla="*/ 348 w 86"/>
                <a:gd name="T33" fmla="*/ 537 h 133"/>
                <a:gd name="T34" fmla="*/ 358 w 86"/>
                <a:gd name="T35" fmla="*/ 493 h 133"/>
                <a:gd name="T36" fmla="*/ 440 w 86"/>
                <a:gd name="T37" fmla="*/ 83 h 133"/>
                <a:gd name="T38" fmla="*/ 251 w 86"/>
                <a:gd name="T39" fmla="*/ 44 h 133"/>
                <a:gd name="T40" fmla="*/ 67 w 86"/>
                <a:gd name="T41" fmla="*/ 0 h 133"/>
                <a:gd name="T42" fmla="*/ 6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63" name="Freeform 14"/>
            <p:cNvSpPr>
              <a:spLocks/>
            </p:cNvSpPr>
            <p:nvPr/>
          </p:nvSpPr>
          <p:spPr bwMode="auto">
            <a:xfrm>
              <a:off x="1960" y="2170"/>
              <a:ext cx="467" cy="517"/>
            </a:xfrm>
            <a:custGeom>
              <a:avLst/>
              <a:gdLst>
                <a:gd name="T0" fmla="*/ 400 w 91"/>
                <a:gd name="T1" fmla="*/ 517 h 106"/>
                <a:gd name="T2" fmla="*/ 467 w 91"/>
                <a:gd name="T3" fmla="*/ 49 h 106"/>
                <a:gd name="T4" fmla="*/ 128 w 91"/>
                <a:gd name="T5" fmla="*/ 0 h 106"/>
                <a:gd name="T6" fmla="*/ 128 w 91"/>
                <a:gd name="T7" fmla="*/ 0 h 106"/>
                <a:gd name="T8" fmla="*/ 118 w 91"/>
                <a:gd name="T9" fmla="*/ 44 h 106"/>
                <a:gd name="T10" fmla="*/ 108 w 91"/>
                <a:gd name="T11" fmla="*/ 78 h 106"/>
                <a:gd name="T12" fmla="*/ 98 w 91"/>
                <a:gd name="T13" fmla="*/ 78 h 106"/>
                <a:gd name="T14" fmla="*/ 92 w 91"/>
                <a:gd name="T15" fmla="*/ 73 h 106"/>
                <a:gd name="T16" fmla="*/ 92 w 91"/>
                <a:gd name="T17" fmla="*/ 68 h 106"/>
                <a:gd name="T18" fmla="*/ 87 w 91"/>
                <a:gd name="T19" fmla="*/ 63 h 106"/>
                <a:gd name="T20" fmla="*/ 77 w 91"/>
                <a:gd name="T21" fmla="*/ 63 h 106"/>
                <a:gd name="T22" fmla="*/ 62 w 91"/>
                <a:gd name="T23" fmla="*/ 63 h 106"/>
                <a:gd name="T24" fmla="*/ 62 w 91"/>
                <a:gd name="T25" fmla="*/ 68 h 106"/>
                <a:gd name="T26" fmla="*/ 62 w 91"/>
                <a:gd name="T27" fmla="*/ 83 h 106"/>
                <a:gd name="T28" fmla="*/ 62 w 91"/>
                <a:gd name="T29" fmla="*/ 122 h 106"/>
                <a:gd name="T30" fmla="*/ 62 w 91"/>
                <a:gd name="T31" fmla="*/ 127 h 106"/>
                <a:gd name="T32" fmla="*/ 56 w 91"/>
                <a:gd name="T33" fmla="*/ 146 h 106"/>
                <a:gd name="T34" fmla="*/ 56 w 91"/>
                <a:gd name="T35" fmla="*/ 151 h 106"/>
                <a:gd name="T36" fmla="*/ 56 w 91"/>
                <a:gd name="T37" fmla="*/ 156 h 106"/>
                <a:gd name="T38" fmla="*/ 56 w 91"/>
                <a:gd name="T39" fmla="*/ 166 h 106"/>
                <a:gd name="T40" fmla="*/ 56 w 91"/>
                <a:gd name="T41" fmla="*/ 171 h 106"/>
                <a:gd name="T42" fmla="*/ 56 w 91"/>
                <a:gd name="T43" fmla="*/ 176 h 106"/>
                <a:gd name="T44" fmla="*/ 62 w 91"/>
                <a:gd name="T45" fmla="*/ 185 h 106"/>
                <a:gd name="T46" fmla="*/ 62 w 91"/>
                <a:gd name="T47" fmla="*/ 190 h 106"/>
                <a:gd name="T48" fmla="*/ 62 w 91"/>
                <a:gd name="T49" fmla="*/ 200 h 106"/>
                <a:gd name="T50" fmla="*/ 67 w 91"/>
                <a:gd name="T51" fmla="*/ 210 h 106"/>
                <a:gd name="T52" fmla="*/ 67 w 91"/>
                <a:gd name="T53" fmla="*/ 210 h 106"/>
                <a:gd name="T54" fmla="*/ 72 w 91"/>
                <a:gd name="T55" fmla="*/ 215 h 106"/>
                <a:gd name="T56" fmla="*/ 77 w 91"/>
                <a:gd name="T57" fmla="*/ 224 h 106"/>
                <a:gd name="T58" fmla="*/ 72 w 91"/>
                <a:gd name="T59" fmla="*/ 224 h 106"/>
                <a:gd name="T60" fmla="*/ 72 w 91"/>
                <a:gd name="T61" fmla="*/ 224 h 106"/>
                <a:gd name="T62" fmla="*/ 62 w 91"/>
                <a:gd name="T63" fmla="*/ 229 h 106"/>
                <a:gd name="T64" fmla="*/ 51 w 91"/>
                <a:gd name="T65" fmla="*/ 234 h 106"/>
                <a:gd name="T66" fmla="*/ 46 w 91"/>
                <a:gd name="T67" fmla="*/ 244 h 106"/>
                <a:gd name="T68" fmla="*/ 36 w 91"/>
                <a:gd name="T69" fmla="*/ 268 h 106"/>
                <a:gd name="T70" fmla="*/ 26 w 91"/>
                <a:gd name="T71" fmla="*/ 283 h 106"/>
                <a:gd name="T72" fmla="*/ 15 w 91"/>
                <a:gd name="T73" fmla="*/ 283 h 106"/>
                <a:gd name="T74" fmla="*/ 15 w 91"/>
                <a:gd name="T75" fmla="*/ 288 h 106"/>
                <a:gd name="T76" fmla="*/ 21 w 91"/>
                <a:gd name="T77" fmla="*/ 293 h 106"/>
                <a:gd name="T78" fmla="*/ 15 w 91"/>
                <a:gd name="T79" fmla="*/ 298 h 106"/>
                <a:gd name="T80" fmla="*/ 15 w 91"/>
                <a:gd name="T81" fmla="*/ 307 h 106"/>
                <a:gd name="T82" fmla="*/ 15 w 91"/>
                <a:gd name="T83" fmla="*/ 312 h 106"/>
                <a:gd name="T84" fmla="*/ 26 w 91"/>
                <a:gd name="T85" fmla="*/ 322 h 106"/>
                <a:gd name="T86" fmla="*/ 31 w 91"/>
                <a:gd name="T87" fmla="*/ 327 h 106"/>
                <a:gd name="T88" fmla="*/ 26 w 91"/>
                <a:gd name="T89" fmla="*/ 327 h 106"/>
                <a:gd name="T90" fmla="*/ 26 w 91"/>
                <a:gd name="T91" fmla="*/ 337 h 106"/>
                <a:gd name="T92" fmla="*/ 21 w 91"/>
                <a:gd name="T93" fmla="*/ 341 h 106"/>
                <a:gd name="T94" fmla="*/ 15 w 91"/>
                <a:gd name="T95" fmla="*/ 341 h 106"/>
                <a:gd name="T96" fmla="*/ 5 w 91"/>
                <a:gd name="T97" fmla="*/ 337 h 106"/>
                <a:gd name="T98" fmla="*/ 0 w 91"/>
                <a:gd name="T99" fmla="*/ 356 h 106"/>
                <a:gd name="T100" fmla="*/ 251 w 91"/>
                <a:gd name="T101" fmla="*/ 497 h 106"/>
                <a:gd name="T102" fmla="*/ 400 w 91"/>
                <a:gd name="T103" fmla="*/ 517 h 106"/>
                <a:gd name="T104" fmla="*/ 400 w 91"/>
                <a:gd name="T105" fmla="*/ 517 h 106"/>
                <a:gd name="T106" fmla="*/ 400 w 91"/>
                <a:gd name="T107" fmla="*/ 51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64" name="Freeform 15"/>
            <p:cNvSpPr>
              <a:spLocks/>
            </p:cNvSpPr>
            <p:nvPr/>
          </p:nvSpPr>
          <p:spPr bwMode="auto">
            <a:xfrm>
              <a:off x="3257" y="1248"/>
              <a:ext cx="456" cy="487"/>
            </a:xfrm>
            <a:custGeom>
              <a:avLst/>
              <a:gdLst>
                <a:gd name="T0" fmla="*/ 41 w 89"/>
                <a:gd name="T1" fmla="*/ 336 h 100"/>
                <a:gd name="T2" fmla="*/ 20 w 89"/>
                <a:gd name="T3" fmla="*/ 312 h 100"/>
                <a:gd name="T4" fmla="*/ 36 w 89"/>
                <a:gd name="T5" fmla="*/ 292 h 100"/>
                <a:gd name="T6" fmla="*/ 36 w 89"/>
                <a:gd name="T7" fmla="*/ 273 h 100"/>
                <a:gd name="T8" fmla="*/ 26 w 89"/>
                <a:gd name="T9" fmla="*/ 229 h 100"/>
                <a:gd name="T10" fmla="*/ 26 w 89"/>
                <a:gd name="T11" fmla="*/ 209 h 100"/>
                <a:gd name="T12" fmla="*/ 20 w 89"/>
                <a:gd name="T13" fmla="*/ 161 h 100"/>
                <a:gd name="T14" fmla="*/ 10 w 89"/>
                <a:gd name="T15" fmla="*/ 127 h 100"/>
                <a:gd name="T16" fmla="*/ 0 w 89"/>
                <a:gd name="T17" fmla="*/ 78 h 100"/>
                <a:gd name="T18" fmla="*/ 5 w 89"/>
                <a:gd name="T19" fmla="*/ 58 h 100"/>
                <a:gd name="T20" fmla="*/ 0 w 89"/>
                <a:gd name="T21" fmla="*/ 34 h 100"/>
                <a:gd name="T22" fmla="*/ 118 w 89"/>
                <a:gd name="T23" fmla="*/ 15 h 100"/>
                <a:gd name="T24" fmla="*/ 128 w 89"/>
                <a:gd name="T25" fmla="*/ 5 h 100"/>
                <a:gd name="T26" fmla="*/ 143 w 89"/>
                <a:gd name="T27" fmla="*/ 24 h 100"/>
                <a:gd name="T28" fmla="*/ 143 w 89"/>
                <a:gd name="T29" fmla="*/ 49 h 100"/>
                <a:gd name="T30" fmla="*/ 164 w 89"/>
                <a:gd name="T31" fmla="*/ 58 h 100"/>
                <a:gd name="T32" fmla="*/ 174 w 89"/>
                <a:gd name="T33" fmla="*/ 63 h 100"/>
                <a:gd name="T34" fmla="*/ 195 w 89"/>
                <a:gd name="T35" fmla="*/ 63 h 100"/>
                <a:gd name="T36" fmla="*/ 200 w 89"/>
                <a:gd name="T37" fmla="*/ 68 h 100"/>
                <a:gd name="T38" fmla="*/ 220 w 89"/>
                <a:gd name="T39" fmla="*/ 63 h 100"/>
                <a:gd name="T40" fmla="*/ 261 w 89"/>
                <a:gd name="T41" fmla="*/ 68 h 100"/>
                <a:gd name="T42" fmla="*/ 266 w 89"/>
                <a:gd name="T43" fmla="*/ 73 h 100"/>
                <a:gd name="T44" fmla="*/ 272 w 89"/>
                <a:gd name="T45" fmla="*/ 73 h 100"/>
                <a:gd name="T46" fmla="*/ 277 w 89"/>
                <a:gd name="T47" fmla="*/ 88 h 100"/>
                <a:gd name="T48" fmla="*/ 292 w 89"/>
                <a:gd name="T49" fmla="*/ 83 h 100"/>
                <a:gd name="T50" fmla="*/ 302 w 89"/>
                <a:gd name="T51" fmla="*/ 83 h 100"/>
                <a:gd name="T52" fmla="*/ 318 w 89"/>
                <a:gd name="T53" fmla="*/ 93 h 100"/>
                <a:gd name="T54" fmla="*/ 328 w 89"/>
                <a:gd name="T55" fmla="*/ 102 h 100"/>
                <a:gd name="T56" fmla="*/ 348 w 89"/>
                <a:gd name="T57" fmla="*/ 102 h 100"/>
                <a:gd name="T58" fmla="*/ 374 w 89"/>
                <a:gd name="T59" fmla="*/ 88 h 100"/>
                <a:gd name="T60" fmla="*/ 415 w 89"/>
                <a:gd name="T61" fmla="*/ 97 h 100"/>
                <a:gd name="T62" fmla="*/ 425 w 89"/>
                <a:gd name="T63" fmla="*/ 97 h 100"/>
                <a:gd name="T64" fmla="*/ 441 w 89"/>
                <a:gd name="T65" fmla="*/ 102 h 100"/>
                <a:gd name="T66" fmla="*/ 446 w 89"/>
                <a:gd name="T67" fmla="*/ 107 h 100"/>
                <a:gd name="T68" fmla="*/ 415 w 89"/>
                <a:gd name="T69" fmla="*/ 122 h 100"/>
                <a:gd name="T70" fmla="*/ 400 w 89"/>
                <a:gd name="T71" fmla="*/ 136 h 100"/>
                <a:gd name="T72" fmla="*/ 374 w 89"/>
                <a:gd name="T73" fmla="*/ 146 h 100"/>
                <a:gd name="T74" fmla="*/ 302 w 89"/>
                <a:gd name="T75" fmla="*/ 214 h 100"/>
                <a:gd name="T76" fmla="*/ 292 w 89"/>
                <a:gd name="T77" fmla="*/ 224 h 100"/>
                <a:gd name="T78" fmla="*/ 292 w 89"/>
                <a:gd name="T79" fmla="*/ 273 h 100"/>
                <a:gd name="T80" fmla="*/ 266 w 89"/>
                <a:gd name="T81" fmla="*/ 287 h 100"/>
                <a:gd name="T82" fmla="*/ 266 w 89"/>
                <a:gd name="T83" fmla="*/ 297 h 100"/>
                <a:gd name="T84" fmla="*/ 266 w 89"/>
                <a:gd name="T85" fmla="*/ 317 h 100"/>
                <a:gd name="T86" fmla="*/ 272 w 89"/>
                <a:gd name="T87" fmla="*/ 336 h 100"/>
                <a:gd name="T88" fmla="*/ 266 w 89"/>
                <a:gd name="T89" fmla="*/ 356 h 100"/>
                <a:gd name="T90" fmla="*/ 272 w 89"/>
                <a:gd name="T91" fmla="*/ 385 h 100"/>
                <a:gd name="T92" fmla="*/ 282 w 89"/>
                <a:gd name="T93" fmla="*/ 390 h 100"/>
                <a:gd name="T94" fmla="*/ 297 w 89"/>
                <a:gd name="T95" fmla="*/ 394 h 100"/>
                <a:gd name="T96" fmla="*/ 302 w 89"/>
                <a:gd name="T97" fmla="*/ 404 h 100"/>
                <a:gd name="T98" fmla="*/ 328 w 89"/>
                <a:gd name="T99" fmla="*/ 424 h 100"/>
                <a:gd name="T100" fmla="*/ 369 w 89"/>
                <a:gd name="T101" fmla="*/ 448 h 100"/>
                <a:gd name="T102" fmla="*/ 369 w 89"/>
                <a:gd name="T103" fmla="*/ 463 h 100"/>
                <a:gd name="T104" fmla="*/ 41 w 89"/>
                <a:gd name="T105" fmla="*/ 48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65" name="Freeform 16"/>
            <p:cNvSpPr>
              <a:spLocks/>
            </p:cNvSpPr>
            <p:nvPr/>
          </p:nvSpPr>
          <p:spPr bwMode="auto">
            <a:xfrm>
              <a:off x="3657" y="2423"/>
              <a:ext cx="240" cy="405"/>
            </a:xfrm>
            <a:custGeom>
              <a:avLst/>
              <a:gdLst>
                <a:gd name="T0" fmla="*/ 225 w 47"/>
                <a:gd name="T1" fmla="*/ 0 h 83"/>
                <a:gd name="T2" fmla="*/ 77 w 47"/>
                <a:gd name="T3" fmla="*/ 10 h 83"/>
                <a:gd name="T4" fmla="*/ 77 w 47"/>
                <a:gd name="T5" fmla="*/ 15 h 83"/>
                <a:gd name="T6" fmla="*/ 61 w 47"/>
                <a:gd name="T7" fmla="*/ 24 h 83"/>
                <a:gd name="T8" fmla="*/ 61 w 47"/>
                <a:gd name="T9" fmla="*/ 39 h 83"/>
                <a:gd name="T10" fmla="*/ 61 w 47"/>
                <a:gd name="T11" fmla="*/ 54 h 83"/>
                <a:gd name="T12" fmla="*/ 56 w 47"/>
                <a:gd name="T13" fmla="*/ 59 h 83"/>
                <a:gd name="T14" fmla="*/ 46 w 47"/>
                <a:gd name="T15" fmla="*/ 68 h 83"/>
                <a:gd name="T16" fmla="*/ 36 w 47"/>
                <a:gd name="T17" fmla="*/ 78 h 83"/>
                <a:gd name="T18" fmla="*/ 31 w 47"/>
                <a:gd name="T19" fmla="*/ 83 h 83"/>
                <a:gd name="T20" fmla="*/ 31 w 47"/>
                <a:gd name="T21" fmla="*/ 93 h 83"/>
                <a:gd name="T22" fmla="*/ 26 w 47"/>
                <a:gd name="T23" fmla="*/ 102 h 83"/>
                <a:gd name="T24" fmla="*/ 26 w 47"/>
                <a:gd name="T25" fmla="*/ 107 h 83"/>
                <a:gd name="T26" fmla="*/ 20 w 47"/>
                <a:gd name="T27" fmla="*/ 122 h 83"/>
                <a:gd name="T28" fmla="*/ 15 w 47"/>
                <a:gd name="T29" fmla="*/ 132 h 83"/>
                <a:gd name="T30" fmla="*/ 20 w 47"/>
                <a:gd name="T31" fmla="*/ 146 h 83"/>
                <a:gd name="T32" fmla="*/ 26 w 47"/>
                <a:gd name="T33" fmla="*/ 151 h 83"/>
                <a:gd name="T34" fmla="*/ 26 w 47"/>
                <a:gd name="T35" fmla="*/ 161 h 83"/>
                <a:gd name="T36" fmla="*/ 26 w 47"/>
                <a:gd name="T37" fmla="*/ 161 h 83"/>
                <a:gd name="T38" fmla="*/ 26 w 47"/>
                <a:gd name="T39" fmla="*/ 166 h 83"/>
                <a:gd name="T40" fmla="*/ 26 w 47"/>
                <a:gd name="T41" fmla="*/ 166 h 83"/>
                <a:gd name="T42" fmla="*/ 20 w 47"/>
                <a:gd name="T43" fmla="*/ 176 h 83"/>
                <a:gd name="T44" fmla="*/ 26 w 47"/>
                <a:gd name="T45" fmla="*/ 181 h 83"/>
                <a:gd name="T46" fmla="*/ 20 w 47"/>
                <a:gd name="T47" fmla="*/ 185 h 83"/>
                <a:gd name="T48" fmla="*/ 31 w 47"/>
                <a:gd name="T49" fmla="*/ 205 h 83"/>
                <a:gd name="T50" fmla="*/ 31 w 47"/>
                <a:gd name="T51" fmla="*/ 220 h 83"/>
                <a:gd name="T52" fmla="*/ 36 w 47"/>
                <a:gd name="T53" fmla="*/ 229 h 83"/>
                <a:gd name="T54" fmla="*/ 41 w 47"/>
                <a:gd name="T55" fmla="*/ 234 h 83"/>
                <a:gd name="T56" fmla="*/ 41 w 47"/>
                <a:gd name="T57" fmla="*/ 239 h 83"/>
                <a:gd name="T58" fmla="*/ 31 w 47"/>
                <a:gd name="T59" fmla="*/ 244 h 83"/>
                <a:gd name="T60" fmla="*/ 31 w 47"/>
                <a:gd name="T61" fmla="*/ 249 h 83"/>
                <a:gd name="T62" fmla="*/ 26 w 47"/>
                <a:gd name="T63" fmla="*/ 263 h 83"/>
                <a:gd name="T64" fmla="*/ 15 w 47"/>
                <a:gd name="T65" fmla="*/ 288 h 83"/>
                <a:gd name="T66" fmla="*/ 0 w 47"/>
                <a:gd name="T67" fmla="*/ 322 h 83"/>
                <a:gd name="T68" fmla="*/ 0 w 47"/>
                <a:gd name="T69" fmla="*/ 346 h 83"/>
                <a:gd name="T70" fmla="*/ 138 w 47"/>
                <a:gd name="T71" fmla="*/ 342 h 83"/>
                <a:gd name="T72" fmla="*/ 138 w 47"/>
                <a:gd name="T73" fmla="*/ 346 h 83"/>
                <a:gd name="T74" fmla="*/ 133 w 47"/>
                <a:gd name="T75" fmla="*/ 356 h 83"/>
                <a:gd name="T76" fmla="*/ 138 w 47"/>
                <a:gd name="T77" fmla="*/ 376 h 83"/>
                <a:gd name="T78" fmla="*/ 148 w 47"/>
                <a:gd name="T79" fmla="*/ 390 h 83"/>
                <a:gd name="T80" fmla="*/ 153 w 47"/>
                <a:gd name="T81" fmla="*/ 405 h 83"/>
                <a:gd name="T82" fmla="*/ 163 w 47"/>
                <a:gd name="T83" fmla="*/ 405 h 83"/>
                <a:gd name="T84" fmla="*/ 179 w 47"/>
                <a:gd name="T85" fmla="*/ 395 h 83"/>
                <a:gd name="T86" fmla="*/ 209 w 47"/>
                <a:gd name="T87" fmla="*/ 385 h 83"/>
                <a:gd name="T88" fmla="*/ 220 w 47"/>
                <a:gd name="T89" fmla="*/ 385 h 83"/>
                <a:gd name="T90" fmla="*/ 230 w 47"/>
                <a:gd name="T91" fmla="*/ 381 h 83"/>
                <a:gd name="T92" fmla="*/ 235 w 47"/>
                <a:gd name="T93" fmla="*/ 385 h 83"/>
                <a:gd name="T94" fmla="*/ 240 w 47"/>
                <a:gd name="T95" fmla="*/ 390 h 83"/>
                <a:gd name="T96" fmla="*/ 240 w 47"/>
                <a:gd name="T97" fmla="*/ 385 h 83"/>
                <a:gd name="T98" fmla="*/ 225 w 47"/>
                <a:gd name="T99" fmla="*/ 263 h 83"/>
                <a:gd name="T100" fmla="*/ 225 w 47"/>
                <a:gd name="T101" fmla="*/ 254 h 83"/>
                <a:gd name="T102" fmla="*/ 230 w 47"/>
                <a:gd name="T103" fmla="*/ 10 h 83"/>
                <a:gd name="T104" fmla="*/ 225 w 47"/>
                <a:gd name="T105" fmla="*/ 0 h 83"/>
                <a:gd name="T106" fmla="*/ 22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DE3021"/>
            </a:solidFill>
            <a:ln w="12700" cmpd="sng">
              <a:solidFill>
                <a:schemeClr val="tx1"/>
              </a:solidFill>
              <a:prstDash val="solid"/>
              <a:round/>
              <a:headEnd/>
              <a:tailEnd/>
            </a:ln>
          </p:spPr>
          <p:txBody>
            <a:bodyPr/>
            <a:lstStyle/>
            <a:p>
              <a:endParaRPr lang="en-US"/>
            </a:p>
          </p:txBody>
        </p:sp>
        <p:sp>
          <p:nvSpPr>
            <p:cNvPr id="35866" name="Freeform 17"/>
            <p:cNvSpPr>
              <a:spLocks/>
            </p:cNvSpPr>
            <p:nvPr/>
          </p:nvSpPr>
          <p:spPr bwMode="auto">
            <a:xfrm>
              <a:off x="4190" y="1970"/>
              <a:ext cx="523" cy="287"/>
            </a:xfrm>
            <a:custGeom>
              <a:avLst/>
              <a:gdLst>
                <a:gd name="T0" fmla="*/ 159 w 102"/>
                <a:gd name="T1" fmla="*/ 268 h 59"/>
                <a:gd name="T2" fmla="*/ 133 w 102"/>
                <a:gd name="T3" fmla="*/ 272 h 59"/>
                <a:gd name="T4" fmla="*/ 113 w 102"/>
                <a:gd name="T5" fmla="*/ 272 h 59"/>
                <a:gd name="T6" fmla="*/ 26 w 102"/>
                <a:gd name="T7" fmla="*/ 272 h 59"/>
                <a:gd name="T8" fmla="*/ 46 w 102"/>
                <a:gd name="T9" fmla="*/ 253 h 59"/>
                <a:gd name="T10" fmla="*/ 51 w 102"/>
                <a:gd name="T11" fmla="*/ 238 h 59"/>
                <a:gd name="T12" fmla="*/ 97 w 102"/>
                <a:gd name="T13" fmla="*/ 195 h 59"/>
                <a:gd name="T14" fmla="*/ 108 w 102"/>
                <a:gd name="T15" fmla="*/ 214 h 59"/>
                <a:gd name="T16" fmla="*/ 138 w 102"/>
                <a:gd name="T17" fmla="*/ 214 h 59"/>
                <a:gd name="T18" fmla="*/ 149 w 102"/>
                <a:gd name="T19" fmla="*/ 209 h 59"/>
                <a:gd name="T20" fmla="*/ 174 w 102"/>
                <a:gd name="T21" fmla="*/ 204 h 59"/>
                <a:gd name="T22" fmla="*/ 185 w 102"/>
                <a:gd name="T23" fmla="*/ 199 h 59"/>
                <a:gd name="T24" fmla="*/ 215 w 102"/>
                <a:gd name="T25" fmla="*/ 175 h 59"/>
                <a:gd name="T26" fmla="*/ 226 w 102"/>
                <a:gd name="T27" fmla="*/ 136 h 59"/>
                <a:gd name="T28" fmla="*/ 251 w 102"/>
                <a:gd name="T29" fmla="*/ 88 h 59"/>
                <a:gd name="T30" fmla="*/ 267 w 102"/>
                <a:gd name="T31" fmla="*/ 92 h 59"/>
                <a:gd name="T32" fmla="*/ 282 w 102"/>
                <a:gd name="T33" fmla="*/ 58 h 59"/>
                <a:gd name="T34" fmla="*/ 303 w 102"/>
                <a:gd name="T35" fmla="*/ 49 h 59"/>
                <a:gd name="T36" fmla="*/ 313 w 102"/>
                <a:gd name="T37" fmla="*/ 24 h 59"/>
                <a:gd name="T38" fmla="*/ 313 w 102"/>
                <a:gd name="T39" fmla="*/ 5 h 59"/>
                <a:gd name="T40" fmla="*/ 349 w 102"/>
                <a:gd name="T41" fmla="*/ 19 h 59"/>
                <a:gd name="T42" fmla="*/ 359 w 102"/>
                <a:gd name="T43" fmla="*/ 5 h 59"/>
                <a:gd name="T44" fmla="*/ 374 w 102"/>
                <a:gd name="T45" fmla="*/ 10 h 59"/>
                <a:gd name="T46" fmla="*/ 390 w 102"/>
                <a:gd name="T47" fmla="*/ 19 h 59"/>
                <a:gd name="T48" fmla="*/ 410 w 102"/>
                <a:gd name="T49" fmla="*/ 39 h 59"/>
                <a:gd name="T50" fmla="*/ 395 w 102"/>
                <a:gd name="T51" fmla="*/ 68 h 59"/>
                <a:gd name="T52" fmla="*/ 415 w 102"/>
                <a:gd name="T53" fmla="*/ 73 h 59"/>
                <a:gd name="T54" fmla="*/ 431 w 102"/>
                <a:gd name="T55" fmla="*/ 83 h 59"/>
                <a:gd name="T56" fmla="*/ 446 w 102"/>
                <a:gd name="T57" fmla="*/ 88 h 59"/>
                <a:gd name="T58" fmla="*/ 477 w 102"/>
                <a:gd name="T59" fmla="*/ 97 h 59"/>
                <a:gd name="T60" fmla="*/ 477 w 102"/>
                <a:gd name="T61" fmla="*/ 112 h 59"/>
                <a:gd name="T62" fmla="*/ 472 w 102"/>
                <a:gd name="T63" fmla="*/ 126 h 59"/>
                <a:gd name="T64" fmla="*/ 487 w 102"/>
                <a:gd name="T65" fmla="*/ 141 h 59"/>
                <a:gd name="T66" fmla="*/ 477 w 102"/>
                <a:gd name="T67" fmla="*/ 146 h 59"/>
                <a:gd name="T68" fmla="*/ 482 w 102"/>
                <a:gd name="T69" fmla="*/ 151 h 59"/>
                <a:gd name="T70" fmla="*/ 472 w 102"/>
                <a:gd name="T71" fmla="*/ 156 h 59"/>
                <a:gd name="T72" fmla="*/ 482 w 102"/>
                <a:gd name="T73" fmla="*/ 161 h 59"/>
                <a:gd name="T74" fmla="*/ 482 w 102"/>
                <a:gd name="T75" fmla="*/ 175 h 59"/>
                <a:gd name="T76" fmla="*/ 472 w 102"/>
                <a:gd name="T77" fmla="*/ 175 h 59"/>
                <a:gd name="T78" fmla="*/ 492 w 102"/>
                <a:gd name="T79" fmla="*/ 180 h 59"/>
                <a:gd name="T80" fmla="*/ 513 w 102"/>
                <a:gd name="T81" fmla="*/ 175 h 59"/>
                <a:gd name="T82" fmla="*/ 518 w 102"/>
                <a:gd name="T83" fmla="*/ 204 h 59"/>
                <a:gd name="T84" fmla="*/ 518 w 102"/>
                <a:gd name="T85" fmla="*/ 209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67" name="Freeform 18"/>
            <p:cNvSpPr>
              <a:spLocks/>
            </p:cNvSpPr>
            <p:nvPr/>
          </p:nvSpPr>
          <p:spPr bwMode="auto">
            <a:xfrm>
              <a:off x="4420" y="1916"/>
              <a:ext cx="318" cy="141"/>
            </a:xfrm>
            <a:custGeom>
              <a:avLst/>
              <a:gdLst>
                <a:gd name="T0" fmla="*/ 185 w 62"/>
                <a:gd name="T1" fmla="*/ 10 h 29"/>
                <a:gd name="T2" fmla="*/ 10 w 62"/>
                <a:gd name="T3" fmla="*/ 83 h 29"/>
                <a:gd name="T4" fmla="*/ 21 w 62"/>
                <a:gd name="T5" fmla="*/ 78 h 29"/>
                <a:gd name="T6" fmla="*/ 41 w 62"/>
                <a:gd name="T7" fmla="*/ 63 h 29"/>
                <a:gd name="T8" fmla="*/ 51 w 62"/>
                <a:gd name="T9" fmla="*/ 53 h 29"/>
                <a:gd name="T10" fmla="*/ 56 w 62"/>
                <a:gd name="T11" fmla="*/ 49 h 29"/>
                <a:gd name="T12" fmla="*/ 72 w 62"/>
                <a:gd name="T13" fmla="*/ 44 h 29"/>
                <a:gd name="T14" fmla="*/ 97 w 62"/>
                <a:gd name="T15" fmla="*/ 34 h 29"/>
                <a:gd name="T16" fmla="*/ 108 w 62"/>
                <a:gd name="T17" fmla="*/ 39 h 29"/>
                <a:gd name="T18" fmla="*/ 118 w 62"/>
                <a:gd name="T19" fmla="*/ 39 h 29"/>
                <a:gd name="T20" fmla="*/ 128 w 62"/>
                <a:gd name="T21" fmla="*/ 58 h 29"/>
                <a:gd name="T22" fmla="*/ 138 w 62"/>
                <a:gd name="T23" fmla="*/ 58 h 29"/>
                <a:gd name="T24" fmla="*/ 138 w 62"/>
                <a:gd name="T25" fmla="*/ 68 h 29"/>
                <a:gd name="T26" fmla="*/ 159 w 62"/>
                <a:gd name="T27" fmla="*/ 73 h 29"/>
                <a:gd name="T28" fmla="*/ 174 w 62"/>
                <a:gd name="T29" fmla="*/ 83 h 29"/>
                <a:gd name="T30" fmla="*/ 180 w 62"/>
                <a:gd name="T31" fmla="*/ 92 h 29"/>
                <a:gd name="T32" fmla="*/ 164 w 62"/>
                <a:gd name="T33" fmla="*/ 122 h 29"/>
                <a:gd name="T34" fmla="*/ 180 w 62"/>
                <a:gd name="T35" fmla="*/ 131 h 29"/>
                <a:gd name="T36" fmla="*/ 195 w 62"/>
                <a:gd name="T37" fmla="*/ 136 h 29"/>
                <a:gd name="T38" fmla="*/ 200 w 62"/>
                <a:gd name="T39" fmla="*/ 136 h 29"/>
                <a:gd name="T40" fmla="*/ 215 w 62"/>
                <a:gd name="T41" fmla="*/ 131 h 29"/>
                <a:gd name="T42" fmla="*/ 236 w 62"/>
                <a:gd name="T43" fmla="*/ 141 h 29"/>
                <a:gd name="T44" fmla="*/ 241 w 62"/>
                <a:gd name="T45" fmla="*/ 136 h 29"/>
                <a:gd name="T46" fmla="*/ 231 w 62"/>
                <a:gd name="T47" fmla="*/ 126 h 29"/>
                <a:gd name="T48" fmla="*/ 226 w 62"/>
                <a:gd name="T49" fmla="*/ 122 h 29"/>
                <a:gd name="T50" fmla="*/ 231 w 62"/>
                <a:gd name="T51" fmla="*/ 117 h 29"/>
                <a:gd name="T52" fmla="*/ 226 w 62"/>
                <a:gd name="T53" fmla="*/ 112 h 29"/>
                <a:gd name="T54" fmla="*/ 210 w 62"/>
                <a:gd name="T55" fmla="*/ 92 h 29"/>
                <a:gd name="T56" fmla="*/ 210 w 62"/>
                <a:gd name="T57" fmla="*/ 78 h 29"/>
                <a:gd name="T58" fmla="*/ 210 w 62"/>
                <a:gd name="T59" fmla="*/ 58 h 29"/>
                <a:gd name="T60" fmla="*/ 210 w 62"/>
                <a:gd name="T61" fmla="*/ 49 h 29"/>
                <a:gd name="T62" fmla="*/ 210 w 62"/>
                <a:gd name="T63" fmla="*/ 44 h 29"/>
                <a:gd name="T64" fmla="*/ 226 w 62"/>
                <a:gd name="T65" fmla="*/ 29 h 29"/>
                <a:gd name="T66" fmla="*/ 231 w 62"/>
                <a:gd name="T67" fmla="*/ 19 h 29"/>
                <a:gd name="T68" fmla="*/ 241 w 62"/>
                <a:gd name="T69" fmla="*/ 19 h 29"/>
                <a:gd name="T70" fmla="*/ 231 w 62"/>
                <a:gd name="T71" fmla="*/ 39 h 29"/>
                <a:gd name="T72" fmla="*/ 226 w 62"/>
                <a:gd name="T73" fmla="*/ 49 h 29"/>
                <a:gd name="T74" fmla="*/ 236 w 62"/>
                <a:gd name="T75" fmla="*/ 58 h 29"/>
                <a:gd name="T76" fmla="*/ 236 w 62"/>
                <a:gd name="T77" fmla="*/ 78 h 29"/>
                <a:gd name="T78" fmla="*/ 231 w 62"/>
                <a:gd name="T79" fmla="*/ 88 h 29"/>
                <a:gd name="T80" fmla="*/ 236 w 62"/>
                <a:gd name="T81" fmla="*/ 92 h 29"/>
                <a:gd name="T82" fmla="*/ 236 w 62"/>
                <a:gd name="T83" fmla="*/ 102 h 29"/>
                <a:gd name="T84" fmla="*/ 241 w 62"/>
                <a:gd name="T85" fmla="*/ 117 h 29"/>
                <a:gd name="T86" fmla="*/ 256 w 62"/>
                <a:gd name="T87" fmla="*/ 122 h 29"/>
                <a:gd name="T88" fmla="*/ 267 w 62"/>
                <a:gd name="T89" fmla="*/ 117 h 29"/>
                <a:gd name="T90" fmla="*/ 267 w 62"/>
                <a:gd name="T91" fmla="*/ 126 h 29"/>
                <a:gd name="T92" fmla="*/ 272 w 62"/>
                <a:gd name="T93" fmla="*/ 136 h 29"/>
                <a:gd name="T94" fmla="*/ 282 w 62"/>
                <a:gd name="T95" fmla="*/ 141 h 29"/>
                <a:gd name="T96" fmla="*/ 287 w 62"/>
                <a:gd name="T97" fmla="*/ 136 h 29"/>
                <a:gd name="T98" fmla="*/ 313 w 62"/>
                <a:gd name="T99" fmla="*/ 126 h 29"/>
                <a:gd name="T100" fmla="*/ 318 w 62"/>
                <a:gd name="T101" fmla="*/ 92 h 29"/>
                <a:gd name="T102" fmla="*/ 277 w 62"/>
                <a:gd name="T103" fmla="*/ 102 h 29"/>
                <a:gd name="T104" fmla="*/ 241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5868" name="Group 19"/>
            <p:cNvGrpSpPr>
              <a:grpSpLocks/>
            </p:cNvGrpSpPr>
            <p:nvPr/>
          </p:nvGrpSpPr>
          <p:grpSpPr bwMode="auto">
            <a:xfrm>
              <a:off x="720" y="1155"/>
              <a:ext cx="4167" cy="2169"/>
              <a:chOff x="720" y="1155"/>
              <a:chExt cx="4167" cy="2169"/>
            </a:xfrm>
          </p:grpSpPr>
          <p:sp>
            <p:nvSpPr>
              <p:cNvPr id="35884" name="Freeform 20"/>
              <p:cNvSpPr>
                <a:spLocks/>
              </p:cNvSpPr>
              <p:nvPr/>
            </p:nvSpPr>
            <p:spPr bwMode="auto">
              <a:xfrm>
                <a:off x="2816" y="1511"/>
                <a:ext cx="482" cy="312"/>
              </a:xfrm>
              <a:custGeom>
                <a:avLst/>
                <a:gdLst>
                  <a:gd name="T0" fmla="*/ 0 w 94"/>
                  <a:gd name="T1" fmla="*/ 249 h 64"/>
                  <a:gd name="T2" fmla="*/ 15 w 94"/>
                  <a:gd name="T3" fmla="*/ 83 h 64"/>
                  <a:gd name="T4" fmla="*/ 21 w 94"/>
                  <a:gd name="T5" fmla="*/ 0 h 64"/>
                  <a:gd name="T6" fmla="*/ 477 w 94"/>
                  <a:gd name="T7" fmla="*/ 20 h 64"/>
                  <a:gd name="T8" fmla="*/ 477 w 94"/>
                  <a:gd name="T9" fmla="*/ 29 h 64"/>
                  <a:gd name="T10" fmla="*/ 472 w 94"/>
                  <a:gd name="T11" fmla="*/ 34 h 64"/>
                  <a:gd name="T12" fmla="*/ 461 w 94"/>
                  <a:gd name="T13" fmla="*/ 49 h 64"/>
                  <a:gd name="T14" fmla="*/ 461 w 94"/>
                  <a:gd name="T15" fmla="*/ 54 h 64"/>
                  <a:gd name="T16" fmla="*/ 482 w 94"/>
                  <a:gd name="T17" fmla="*/ 73 h 64"/>
                  <a:gd name="T18" fmla="*/ 482 w 94"/>
                  <a:gd name="T19" fmla="*/ 224 h 64"/>
                  <a:gd name="T20" fmla="*/ 482 w 94"/>
                  <a:gd name="T21" fmla="*/ 224 h 64"/>
                  <a:gd name="T22" fmla="*/ 472 w 94"/>
                  <a:gd name="T23" fmla="*/ 224 h 64"/>
                  <a:gd name="T24" fmla="*/ 477 w 94"/>
                  <a:gd name="T25" fmla="*/ 229 h 64"/>
                  <a:gd name="T26" fmla="*/ 482 w 94"/>
                  <a:gd name="T27" fmla="*/ 234 h 64"/>
                  <a:gd name="T28" fmla="*/ 477 w 94"/>
                  <a:gd name="T29" fmla="*/ 244 h 64"/>
                  <a:gd name="T30" fmla="*/ 482 w 94"/>
                  <a:gd name="T31" fmla="*/ 249 h 64"/>
                  <a:gd name="T32" fmla="*/ 482 w 94"/>
                  <a:gd name="T33" fmla="*/ 263 h 64"/>
                  <a:gd name="T34" fmla="*/ 477 w 94"/>
                  <a:gd name="T35" fmla="*/ 263 h 64"/>
                  <a:gd name="T36" fmla="*/ 482 w 94"/>
                  <a:gd name="T37" fmla="*/ 273 h 64"/>
                  <a:gd name="T38" fmla="*/ 472 w 94"/>
                  <a:gd name="T39" fmla="*/ 288 h 64"/>
                  <a:gd name="T40" fmla="*/ 482 w 94"/>
                  <a:gd name="T41" fmla="*/ 302 h 64"/>
                  <a:gd name="T42" fmla="*/ 482 w 94"/>
                  <a:gd name="T43" fmla="*/ 312 h 64"/>
                  <a:gd name="T44" fmla="*/ 482 w 94"/>
                  <a:gd name="T45" fmla="*/ 312 h 64"/>
                  <a:gd name="T46" fmla="*/ 467 w 94"/>
                  <a:gd name="T47" fmla="*/ 302 h 64"/>
                  <a:gd name="T48" fmla="*/ 441 w 94"/>
                  <a:gd name="T49" fmla="*/ 288 h 64"/>
                  <a:gd name="T50" fmla="*/ 431 w 94"/>
                  <a:gd name="T51" fmla="*/ 283 h 64"/>
                  <a:gd name="T52" fmla="*/ 420 w 94"/>
                  <a:gd name="T53" fmla="*/ 283 h 64"/>
                  <a:gd name="T54" fmla="*/ 410 w 94"/>
                  <a:gd name="T55" fmla="*/ 292 h 64"/>
                  <a:gd name="T56" fmla="*/ 405 w 94"/>
                  <a:gd name="T57" fmla="*/ 292 h 64"/>
                  <a:gd name="T58" fmla="*/ 395 w 94"/>
                  <a:gd name="T59" fmla="*/ 292 h 64"/>
                  <a:gd name="T60" fmla="*/ 390 w 94"/>
                  <a:gd name="T61" fmla="*/ 278 h 64"/>
                  <a:gd name="T62" fmla="*/ 385 w 94"/>
                  <a:gd name="T63" fmla="*/ 273 h 64"/>
                  <a:gd name="T64" fmla="*/ 374 w 94"/>
                  <a:gd name="T65" fmla="*/ 278 h 64"/>
                  <a:gd name="T66" fmla="*/ 364 w 94"/>
                  <a:gd name="T67" fmla="*/ 278 h 64"/>
                  <a:gd name="T68" fmla="*/ 354 w 94"/>
                  <a:gd name="T69" fmla="*/ 263 h 64"/>
                  <a:gd name="T70" fmla="*/ 0 w 94"/>
                  <a:gd name="T71" fmla="*/ 249 h 64"/>
                  <a:gd name="T72" fmla="*/ 0 w 94"/>
                  <a:gd name="T73" fmla="*/ 249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85" name="Freeform 21"/>
              <p:cNvSpPr>
                <a:spLocks/>
              </p:cNvSpPr>
              <p:nvPr/>
            </p:nvSpPr>
            <p:spPr bwMode="auto">
              <a:xfrm>
                <a:off x="2800" y="1760"/>
                <a:ext cx="570" cy="268"/>
              </a:xfrm>
              <a:custGeom>
                <a:avLst/>
                <a:gdLst>
                  <a:gd name="T0" fmla="*/ 0 w 111"/>
                  <a:gd name="T1" fmla="*/ 166 h 55"/>
                  <a:gd name="T2" fmla="*/ 15 w 111"/>
                  <a:gd name="T3" fmla="*/ 0 h 55"/>
                  <a:gd name="T4" fmla="*/ 370 w 111"/>
                  <a:gd name="T5" fmla="*/ 15 h 55"/>
                  <a:gd name="T6" fmla="*/ 380 w 111"/>
                  <a:gd name="T7" fmla="*/ 29 h 55"/>
                  <a:gd name="T8" fmla="*/ 390 w 111"/>
                  <a:gd name="T9" fmla="*/ 29 h 55"/>
                  <a:gd name="T10" fmla="*/ 401 w 111"/>
                  <a:gd name="T11" fmla="*/ 24 h 55"/>
                  <a:gd name="T12" fmla="*/ 406 w 111"/>
                  <a:gd name="T13" fmla="*/ 29 h 55"/>
                  <a:gd name="T14" fmla="*/ 411 w 111"/>
                  <a:gd name="T15" fmla="*/ 44 h 55"/>
                  <a:gd name="T16" fmla="*/ 421 w 111"/>
                  <a:gd name="T17" fmla="*/ 44 h 55"/>
                  <a:gd name="T18" fmla="*/ 426 w 111"/>
                  <a:gd name="T19" fmla="*/ 44 h 55"/>
                  <a:gd name="T20" fmla="*/ 436 w 111"/>
                  <a:gd name="T21" fmla="*/ 34 h 55"/>
                  <a:gd name="T22" fmla="*/ 447 w 111"/>
                  <a:gd name="T23" fmla="*/ 34 h 55"/>
                  <a:gd name="T24" fmla="*/ 457 w 111"/>
                  <a:gd name="T25" fmla="*/ 39 h 55"/>
                  <a:gd name="T26" fmla="*/ 483 w 111"/>
                  <a:gd name="T27" fmla="*/ 54 h 55"/>
                  <a:gd name="T28" fmla="*/ 498 w 111"/>
                  <a:gd name="T29" fmla="*/ 63 h 55"/>
                  <a:gd name="T30" fmla="*/ 498 w 111"/>
                  <a:gd name="T31" fmla="*/ 73 h 55"/>
                  <a:gd name="T32" fmla="*/ 508 w 111"/>
                  <a:gd name="T33" fmla="*/ 78 h 55"/>
                  <a:gd name="T34" fmla="*/ 508 w 111"/>
                  <a:gd name="T35" fmla="*/ 83 h 55"/>
                  <a:gd name="T36" fmla="*/ 503 w 111"/>
                  <a:gd name="T37" fmla="*/ 93 h 55"/>
                  <a:gd name="T38" fmla="*/ 508 w 111"/>
                  <a:gd name="T39" fmla="*/ 102 h 55"/>
                  <a:gd name="T40" fmla="*/ 514 w 111"/>
                  <a:gd name="T41" fmla="*/ 117 h 55"/>
                  <a:gd name="T42" fmla="*/ 519 w 111"/>
                  <a:gd name="T43" fmla="*/ 122 h 55"/>
                  <a:gd name="T44" fmla="*/ 519 w 111"/>
                  <a:gd name="T45" fmla="*/ 127 h 55"/>
                  <a:gd name="T46" fmla="*/ 519 w 111"/>
                  <a:gd name="T47" fmla="*/ 136 h 55"/>
                  <a:gd name="T48" fmla="*/ 529 w 111"/>
                  <a:gd name="T49" fmla="*/ 141 h 55"/>
                  <a:gd name="T50" fmla="*/ 534 w 111"/>
                  <a:gd name="T51" fmla="*/ 146 h 55"/>
                  <a:gd name="T52" fmla="*/ 529 w 111"/>
                  <a:gd name="T53" fmla="*/ 156 h 55"/>
                  <a:gd name="T54" fmla="*/ 529 w 111"/>
                  <a:gd name="T55" fmla="*/ 166 h 55"/>
                  <a:gd name="T56" fmla="*/ 539 w 111"/>
                  <a:gd name="T57" fmla="*/ 171 h 55"/>
                  <a:gd name="T58" fmla="*/ 539 w 111"/>
                  <a:gd name="T59" fmla="*/ 180 h 55"/>
                  <a:gd name="T60" fmla="*/ 534 w 111"/>
                  <a:gd name="T61" fmla="*/ 185 h 55"/>
                  <a:gd name="T62" fmla="*/ 539 w 111"/>
                  <a:gd name="T63" fmla="*/ 190 h 55"/>
                  <a:gd name="T64" fmla="*/ 544 w 111"/>
                  <a:gd name="T65" fmla="*/ 200 h 55"/>
                  <a:gd name="T66" fmla="*/ 539 w 111"/>
                  <a:gd name="T67" fmla="*/ 205 h 55"/>
                  <a:gd name="T68" fmla="*/ 544 w 111"/>
                  <a:gd name="T69" fmla="*/ 214 h 55"/>
                  <a:gd name="T70" fmla="*/ 544 w 111"/>
                  <a:gd name="T71" fmla="*/ 219 h 55"/>
                  <a:gd name="T72" fmla="*/ 549 w 111"/>
                  <a:gd name="T73" fmla="*/ 224 h 55"/>
                  <a:gd name="T74" fmla="*/ 555 w 111"/>
                  <a:gd name="T75" fmla="*/ 234 h 55"/>
                  <a:gd name="T76" fmla="*/ 560 w 111"/>
                  <a:gd name="T77" fmla="*/ 244 h 55"/>
                  <a:gd name="T78" fmla="*/ 570 w 111"/>
                  <a:gd name="T79" fmla="*/ 253 h 55"/>
                  <a:gd name="T80" fmla="*/ 570 w 111"/>
                  <a:gd name="T81" fmla="*/ 258 h 55"/>
                  <a:gd name="T82" fmla="*/ 570 w 111"/>
                  <a:gd name="T83" fmla="*/ 263 h 55"/>
                  <a:gd name="T84" fmla="*/ 570 w 111"/>
                  <a:gd name="T85" fmla="*/ 268 h 55"/>
                  <a:gd name="T86" fmla="*/ 128 w 111"/>
                  <a:gd name="T87" fmla="*/ 258 h 55"/>
                  <a:gd name="T88" fmla="*/ 134 w 111"/>
                  <a:gd name="T89" fmla="*/ 175 h 55"/>
                  <a:gd name="T90" fmla="*/ 0 w 111"/>
                  <a:gd name="T91" fmla="*/ 166 h 55"/>
                  <a:gd name="T92" fmla="*/ 0 w 111"/>
                  <a:gd name="T93" fmla="*/ 166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86" name="Freeform 22"/>
              <p:cNvSpPr>
                <a:spLocks/>
              </p:cNvSpPr>
              <p:nvPr/>
            </p:nvSpPr>
            <p:spPr bwMode="auto">
              <a:xfrm>
                <a:off x="2913" y="2018"/>
                <a:ext cx="512" cy="259"/>
              </a:xfrm>
              <a:custGeom>
                <a:avLst/>
                <a:gdLst>
                  <a:gd name="T0" fmla="*/ 15 w 100"/>
                  <a:gd name="T1" fmla="*/ 0 h 53"/>
                  <a:gd name="T2" fmla="*/ 456 w 100"/>
                  <a:gd name="T3" fmla="*/ 10 h 53"/>
                  <a:gd name="T4" fmla="*/ 486 w 100"/>
                  <a:gd name="T5" fmla="*/ 29 h 53"/>
                  <a:gd name="T6" fmla="*/ 476 w 100"/>
                  <a:gd name="T7" fmla="*/ 39 h 53"/>
                  <a:gd name="T8" fmla="*/ 476 w 100"/>
                  <a:gd name="T9" fmla="*/ 49 h 53"/>
                  <a:gd name="T10" fmla="*/ 481 w 100"/>
                  <a:gd name="T11" fmla="*/ 59 h 53"/>
                  <a:gd name="T12" fmla="*/ 486 w 100"/>
                  <a:gd name="T13" fmla="*/ 59 h 53"/>
                  <a:gd name="T14" fmla="*/ 492 w 100"/>
                  <a:gd name="T15" fmla="*/ 73 h 53"/>
                  <a:gd name="T16" fmla="*/ 497 w 100"/>
                  <a:gd name="T17" fmla="*/ 78 h 53"/>
                  <a:gd name="T18" fmla="*/ 507 w 100"/>
                  <a:gd name="T19" fmla="*/ 78 h 53"/>
                  <a:gd name="T20" fmla="*/ 507 w 100"/>
                  <a:gd name="T21" fmla="*/ 83 h 53"/>
                  <a:gd name="T22" fmla="*/ 512 w 100"/>
                  <a:gd name="T23" fmla="*/ 259 h 53"/>
                  <a:gd name="T24" fmla="*/ 0 w 100"/>
                  <a:gd name="T25" fmla="*/ 249 h 53"/>
                  <a:gd name="T26" fmla="*/ 15 w 100"/>
                  <a:gd name="T27" fmla="*/ 0 h 53"/>
                  <a:gd name="T28" fmla="*/ 1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87" name="Freeform 23"/>
              <p:cNvSpPr>
                <a:spLocks/>
              </p:cNvSpPr>
              <p:nvPr/>
            </p:nvSpPr>
            <p:spPr bwMode="auto">
              <a:xfrm>
                <a:off x="2841" y="2262"/>
                <a:ext cx="595" cy="293"/>
              </a:xfrm>
              <a:custGeom>
                <a:avLst/>
                <a:gdLst>
                  <a:gd name="T0" fmla="*/ 72 w 116"/>
                  <a:gd name="T1" fmla="*/ 5 h 60"/>
                  <a:gd name="T2" fmla="*/ 0 w 116"/>
                  <a:gd name="T3" fmla="*/ 44 h 60"/>
                  <a:gd name="T4" fmla="*/ 205 w 116"/>
                  <a:gd name="T5" fmla="*/ 215 h 60"/>
                  <a:gd name="T6" fmla="*/ 215 w 116"/>
                  <a:gd name="T7" fmla="*/ 220 h 60"/>
                  <a:gd name="T8" fmla="*/ 231 w 116"/>
                  <a:gd name="T9" fmla="*/ 234 h 60"/>
                  <a:gd name="T10" fmla="*/ 246 w 116"/>
                  <a:gd name="T11" fmla="*/ 230 h 60"/>
                  <a:gd name="T12" fmla="*/ 256 w 116"/>
                  <a:gd name="T13" fmla="*/ 234 h 60"/>
                  <a:gd name="T14" fmla="*/ 262 w 116"/>
                  <a:gd name="T15" fmla="*/ 244 h 60"/>
                  <a:gd name="T16" fmla="*/ 282 w 116"/>
                  <a:gd name="T17" fmla="*/ 249 h 60"/>
                  <a:gd name="T18" fmla="*/ 292 w 116"/>
                  <a:gd name="T19" fmla="*/ 254 h 60"/>
                  <a:gd name="T20" fmla="*/ 303 w 116"/>
                  <a:gd name="T21" fmla="*/ 249 h 60"/>
                  <a:gd name="T22" fmla="*/ 313 w 116"/>
                  <a:gd name="T23" fmla="*/ 259 h 60"/>
                  <a:gd name="T24" fmla="*/ 333 w 116"/>
                  <a:gd name="T25" fmla="*/ 259 h 60"/>
                  <a:gd name="T26" fmla="*/ 344 w 116"/>
                  <a:gd name="T27" fmla="*/ 269 h 60"/>
                  <a:gd name="T28" fmla="*/ 349 w 116"/>
                  <a:gd name="T29" fmla="*/ 278 h 60"/>
                  <a:gd name="T30" fmla="*/ 364 w 116"/>
                  <a:gd name="T31" fmla="*/ 273 h 60"/>
                  <a:gd name="T32" fmla="*/ 385 w 116"/>
                  <a:gd name="T33" fmla="*/ 283 h 60"/>
                  <a:gd name="T34" fmla="*/ 395 w 116"/>
                  <a:gd name="T35" fmla="*/ 278 h 60"/>
                  <a:gd name="T36" fmla="*/ 405 w 116"/>
                  <a:gd name="T37" fmla="*/ 278 h 60"/>
                  <a:gd name="T38" fmla="*/ 405 w 116"/>
                  <a:gd name="T39" fmla="*/ 293 h 60"/>
                  <a:gd name="T40" fmla="*/ 410 w 116"/>
                  <a:gd name="T41" fmla="*/ 283 h 60"/>
                  <a:gd name="T42" fmla="*/ 421 w 116"/>
                  <a:gd name="T43" fmla="*/ 273 h 60"/>
                  <a:gd name="T44" fmla="*/ 426 w 116"/>
                  <a:gd name="T45" fmla="*/ 278 h 60"/>
                  <a:gd name="T46" fmla="*/ 436 w 116"/>
                  <a:gd name="T47" fmla="*/ 283 h 60"/>
                  <a:gd name="T48" fmla="*/ 446 w 116"/>
                  <a:gd name="T49" fmla="*/ 278 h 60"/>
                  <a:gd name="T50" fmla="*/ 446 w 116"/>
                  <a:gd name="T51" fmla="*/ 283 h 60"/>
                  <a:gd name="T52" fmla="*/ 462 w 116"/>
                  <a:gd name="T53" fmla="*/ 293 h 60"/>
                  <a:gd name="T54" fmla="*/ 477 w 116"/>
                  <a:gd name="T55" fmla="*/ 283 h 60"/>
                  <a:gd name="T56" fmla="*/ 508 w 116"/>
                  <a:gd name="T57" fmla="*/ 273 h 60"/>
                  <a:gd name="T58" fmla="*/ 518 w 116"/>
                  <a:gd name="T59" fmla="*/ 273 h 60"/>
                  <a:gd name="T60" fmla="*/ 544 w 116"/>
                  <a:gd name="T61" fmla="*/ 273 h 60"/>
                  <a:gd name="T62" fmla="*/ 580 w 116"/>
                  <a:gd name="T63" fmla="*/ 288 h 60"/>
                  <a:gd name="T64" fmla="*/ 590 w 116"/>
                  <a:gd name="T65" fmla="*/ 293 h 60"/>
                  <a:gd name="T66" fmla="*/ 595 w 116"/>
                  <a:gd name="T67" fmla="*/ 151 h 60"/>
                  <a:gd name="T68" fmla="*/ 585 w 116"/>
                  <a:gd name="T69" fmla="*/ 1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88" name="Freeform 24"/>
              <p:cNvSpPr>
                <a:spLocks/>
              </p:cNvSpPr>
              <p:nvPr/>
            </p:nvSpPr>
            <p:spPr bwMode="auto">
              <a:xfrm>
                <a:off x="3288" y="1726"/>
                <a:ext cx="420" cy="263"/>
              </a:xfrm>
              <a:custGeom>
                <a:avLst/>
                <a:gdLst>
                  <a:gd name="T0" fmla="*/ 338 w 82"/>
                  <a:gd name="T1" fmla="*/ 0 h 54"/>
                  <a:gd name="T2" fmla="*/ 348 w 82"/>
                  <a:gd name="T3" fmla="*/ 19 h 54"/>
                  <a:gd name="T4" fmla="*/ 343 w 82"/>
                  <a:gd name="T5" fmla="*/ 29 h 54"/>
                  <a:gd name="T6" fmla="*/ 353 w 82"/>
                  <a:gd name="T7" fmla="*/ 63 h 54"/>
                  <a:gd name="T8" fmla="*/ 379 w 82"/>
                  <a:gd name="T9" fmla="*/ 78 h 54"/>
                  <a:gd name="T10" fmla="*/ 384 w 82"/>
                  <a:gd name="T11" fmla="*/ 88 h 54"/>
                  <a:gd name="T12" fmla="*/ 400 w 82"/>
                  <a:gd name="T13" fmla="*/ 102 h 54"/>
                  <a:gd name="T14" fmla="*/ 420 w 82"/>
                  <a:gd name="T15" fmla="*/ 127 h 54"/>
                  <a:gd name="T16" fmla="*/ 410 w 82"/>
                  <a:gd name="T17" fmla="*/ 141 h 54"/>
                  <a:gd name="T18" fmla="*/ 410 w 82"/>
                  <a:gd name="T19" fmla="*/ 151 h 54"/>
                  <a:gd name="T20" fmla="*/ 384 w 82"/>
                  <a:gd name="T21" fmla="*/ 166 h 54"/>
                  <a:gd name="T22" fmla="*/ 369 w 82"/>
                  <a:gd name="T23" fmla="*/ 170 h 54"/>
                  <a:gd name="T24" fmla="*/ 359 w 82"/>
                  <a:gd name="T25" fmla="*/ 185 h 54"/>
                  <a:gd name="T26" fmla="*/ 369 w 82"/>
                  <a:gd name="T27" fmla="*/ 200 h 54"/>
                  <a:gd name="T28" fmla="*/ 369 w 82"/>
                  <a:gd name="T29" fmla="*/ 214 h 54"/>
                  <a:gd name="T30" fmla="*/ 348 w 82"/>
                  <a:gd name="T31" fmla="*/ 244 h 54"/>
                  <a:gd name="T32" fmla="*/ 343 w 82"/>
                  <a:gd name="T33" fmla="*/ 258 h 54"/>
                  <a:gd name="T34" fmla="*/ 323 w 82"/>
                  <a:gd name="T35" fmla="*/ 244 h 54"/>
                  <a:gd name="T36" fmla="*/ 56 w 82"/>
                  <a:gd name="T37" fmla="*/ 248 h 54"/>
                  <a:gd name="T38" fmla="*/ 56 w 82"/>
                  <a:gd name="T39" fmla="*/ 234 h 54"/>
                  <a:gd name="T40" fmla="*/ 46 w 82"/>
                  <a:gd name="T41" fmla="*/ 219 h 54"/>
                  <a:gd name="T42" fmla="*/ 51 w 82"/>
                  <a:gd name="T43" fmla="*/ 205 h 54"/>
                  <a:gd name="T44" fmla="*/ 41 w 82"/>
                  <a:gd name="T45" fmla="*/ 190 h 54"/>
                  <a:gd name="T46" fmla="*/ 41 w 82"/>
                  <a:gd name="T47" fmla="*/ 175 h 54"/>
                  <a:gd name="T48" fmla="*/ 31 w 82"/>
                  <a:gd name="T49" fmla="*/ 161 h 54"/>
                  <a:gd name="T50" fmla="*/ 26 w 82"/>
                  <a:gd name="T51" fmla="*/ 151 h 54"/>
                  <a:gd name="T52" fmla="*/ 15 w 82"/>
                  <a:gd name="T53" fmla="*/ 127 h 54"/>
                  <a:gd name="T54" fmla="*/ 20 w 82"/>
                  <a:gd name="T55" fmla="*/ 112 h 54"/>
                  <a:gd name="T56" fmla="*/ 10 w 82"/>
                  <a:gd name="T57" fmla="*/ 97 h 54"/>
                  <a:gd name="T58" fmla="*/ 10 w 82"/>
                  <a:gd name="T59" fmla="*/ 88 h 54"/>
                  <a:gd name="T60" fmla="*/ 10 w 82"/>
                  <a:gd name="T61" fmla="*/ 58 h 54"/>
                  <a:gd name="T62" fmla="*/ 10 w 82"/>
                  <a:gd name="T63" fmla="*/ 49 h 54"/>
                  <a:gd name="T64" fmla="*/ 5 w 82"/>
                  <a:gd name="T65" fmla="*/ 29 h 54"/>
                  <a:gd name="T66" fmla="*/ 5 w 82"/>
                  <a:gd name="T67" fmla="*/ 15 h 54"/>
                  <a:gd name="T68" fmla="*/ 10 w 82"/>
                  <a:gd name="T69" fmla="*/ 10 h 54"/>
                  <a:gd name="T70" fmla="*/ 10 w 82"/>
                  <a:gd name="T71" fmla="*/ 1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89" name="Freeform 25"/>
              <p:cNvSpPr>
                <a:spLocks/>
              </p:cNvSpPr>
              <p:nvPr/>
            </p:nvSpPr>
            <p:spPr bwMode="auto">
              <a:xfrm>
                <a:off x="3345" y="1970"/>
                <a:ext cx="460" cy="380"/>
              </a:xfrm>
              <a:custGeom>
                <a:avLst/>
                <a:gdLst>
                  <a:gd name="T0" fmla="*/ 388 w 90"/>
                  <a:gd name="T1" fmla="*/ 336 h 78"/>
                  <a:gd name="T2" fmla="*/ 394 w 90"/>
                  <a:gd name="T3" fmla="*/ 346 h 78"/>
                  <a:gd name="T4" fmla="*/ 394 w 90"/>
                  <a:gd name="T5" fmla="*/ 361 h 78"/>
                  <a:gd name="T6" fmla="*/ 378 w 90"/>
                  <a:gd name="T7" fmla="*/ 375 h 78"/>
                  <a:gd name="T8" fmla="*/ 424 w 90"/>
                  <a:gd name="T9" fmla="*/ 380 h 78"/>
                  <a:gd name="T10" fmla="*/ 424 w 90"/>
                  <a:gd name="T11" fmla="*/ 361 h 78"/>
                  <a:gd name="T12" fmla="*/ 434 w 90"/>
                  <a:gd name="T13" fmla="*/ 336 h 78"/>
                  <a:gd name="T14" fmla="*/ 450 w 90"/>
                  <a:gd name="T15" fmla="*/ 326 h 78"/>
                  <a:gd name="T16" fmla="*/ 455 w 90"/>
                  <a:gd name="T17" fmla="*/ 326 h 78"/>
                  <a:gd name="T18" fmla="*/ 460 w 90"/>
                  <a:gd name="T19" fmla="*/ 297 h 78"/>
                  <a:gd name="T20" fmla="*/ 455 w 90"/>
                  <a:gd name="T21" fmla="*/ 292 h 78"/>
                  <a:gd name="T22" fmla="*/ 450 w 90"/>
                  <a:gd name="T23" fmla="*/ 287 h 78"/>
                  <a:gd name="T24" fmla="*/ 445 w 90"/>
                  <a:gd name="T25" fmla="*/ 292 h 78"/>
                  <a:gd name="T26" fmla="*/ 429 w 90"/>
                  <a:gd name="T27" fmla="*/ 273 h 78"/>
                  <a:gd name="T28" fmla="*/ 434 w 90"/>
                  <a:gd name="T29" fmla="*/ 263 h 78"/>
                  <a:gd name="T30" fmla="*/ 429 w 90"/>
                  <a:gd name="T31" fmla="*/ 253 h 78"/>
                  <a:gd name="T32" fmla="*/ 404 w 90"/>
                  <a:gd name="T33" fmla="*/ 224 h 78"/>
                  <a:gd name="T34" fmla="*/ 378 w 90"/>
                  <a:gd name="T35" fmla="*/ 209 h 78"/>
                  <a:gd name="T36" fmla="*/ 363 w 90"/>
                  <a:gd name="T37" fmla="*/ 185 h 78"/>
                  <a:gd name="T38" fmla="*/ 378 w 90"/>
                  <a:gd name="T39" fmla="*/ 166 h 78"/>
                  <a:gd name="T40" fmla="*/ 378 w 90"/>
                  <a:gd name="T41" fmla="*/ 146 h 78"/>
                  <a:gd name="T42" fmla="*/ 358 w 90"/>
                  <a:gd name="T43" fmla="*/ 132 h 78"/>
                  <a:gd name="T44" fmla="*/ 348 w 90"/>
                  <a:gd name="T45" fmla="*/ 141 h 78"/>
                  <a:gd name="T46" fmla="*/ 332 w 90"/>
                  <a:gd name="T47" fmla="*/ 107 h 78"/>
                  <a:gd name="T48" fmla="*/ 307 w 90"/>
                  <a:gd name="T49" fmla="*/ 88 h 78"/>
                  <a:gd name="T50" fmla="*/ 286 w 90"/>
                  <a:gd name="T51" fmla="*/ 63 h 78"/>
                  <a:gd name="T52" fmla="*/ 281 w 90"/>
                  <a:gd name="T53" fmla="*/ 29 h 78"/>
                  <a:gd name="T54" fmla="*/ 281 w 90"/>
                  <a:gd name="T55" fmla="*/ 19 h 78"/>
                  <a:gd name="T56" fmla="*/ 0 w 90"/>
                  <a:gd name="T57" fmla="*/ 10 h 78"/>
                  <a:gd name="T58" fmla="*/ 10 w 90"/>
                  <a:gd name="T59" fmla="*/ 24 h 78"/>
                  <a:gd name="T60" fmla="*/ 26 w 90"/>
                  <a:gd name="T61" fmla="*/ 44 h 78"/>
                  <a:gd name="T62" fmla="*/ 26 w 90"/>
                  <a:gd name="T63" fmla="*/ 54 h 78"/>
                  <a:gd name="T64" fmla="*/ 56 w 90"/>
                  <a:gd name="T65" fmla="*/ 78 h 78"/>
                  <a:gd name="T66" fmla="*/ 46 w 90"/>
                  <a:gd name="T67" fmla="*/ 97 h 78"/>
                  <a:gd name="T68" fmla="*/ 56 w 90"/>
                  <a:gd name="T69" fmla="*/ 107 h 78"/>
                  <a:gd name="T70" fmla="*/ 66 w 90"/>
                  <a:gd name="T71" fmla="*/ 127 h 78"/>
                  <a:gd name="T72" fmla="*/ 77 w 90"/>
                  <a:gd name="T73" fmla="*/ 132 h 78"/>
                  <a:gd name="T74" fmla="*/ 82 w 90"/>
                  <a:gd name="T75" fmla="*/ 35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90" name="Freeform 26"/>
              <p:cNvSpPr>
                <a:spLocks/>
              </p:cNvSpPr>
              <p:nvPr/>
            </p:nvSpPr>
            <p:spPr bwMode="auto">
              <a:xfrm>
                <a:off x="3518" y="1438"/>
                <a:ext cx="364" cy="371"/>
              </a:xfrm>
              <a:custGeom>
                <a:avLst/>
                <a:gdLst>
                  <a:gd name="T0" fmla="*/ 149 w 71"/>
                  <a:gd name="T1" fmla="*/ 366 h 76"/>
                  <a:gd name="T2" fmla="*/ 123 w 71"/>
                  <a:gd name="T3" fmla="*/ 351 h 76"/>
                  <a:gd name="T4" fmla="*/ 113 w 71"/>
                  <a:gd name="T5" fmla="*/ 317 h 76"/>
                  <a:gd name="T6" fmla="*/ 118 w 71"/>
                  <a:gd name="T7" fmla="*/ 308 h 76"/>
                  <a:gd name="T8" fmla="*/ 108 w 71"/>
                  <a:gd name="T9" fmla="*/ 288 h 76"/>
                  <a:gd name="T10" fmla="*/ 108 w 71"/>
                  <a:gd name="T11" fmla="*/ 264 h 76"/>
                  <a:gd name="T12" fmla="*/ 87 w 71"/>
                  <a:gd name="T13" fmla="*/ 244 h 76"/>
                  <a:gd name="T14" fmla="*/ 62 w 71"/>
                  <a:gd name="T15" fmla="*/ 220 h 76"/>
                  <a:gd name="T16" fmla="*/ 41 w 71"/>
                  <a:gd name="T17" fmla="*/ 210 h 76"/>
                  <a:gd name="T18" fmla="*/ 36 w 71"/>
                  <a:gd name="T19" fmla="*/ 205 h 76"/>
                  <a:gd name="T20" fmla="*/ 15 w 71"/>
                  <a:gd name="T21" fmla="*/ 200 h 76"/>
                  <a:gd name="T22" fmla="*/ 5 w 71"/>
                  <a:gd name="T23" fmla="*/ 190 h 76"/>
                  <a:gd name="T24" fmla="*/ 10 w 71"/>
                  <a:gd name="T25" fmla="*/ 151 h 76"/>
                  <a:gd name="T26" fmla="*/ 15 w 71"/>
                  <a:gd name="T27" fmla="*/ 137 h 76"/>
                  <a:gd name="T28" fmla="*/ 0 w 71"/>
                  <a:gd name="T29" fmla="*/ 122 h 76"/>
                  <a:gd name="T30" fmla="*/ 5 w 71"/>
                  <a:gd name="T31" fmla="*/ 107 h 76"/>
                  <a:gd name="T32" fmla="*/ 26 w 71"/>
                  <a:gd name="T33" fmla="*/ 83 h 76"/>
                  <a:gd name="T34" fmla="*/ 36 w 71"/>
                  <a:gd name="T35" fmla="*/ 78 h 76"/>
                  <a:gd name="T36" fmla="*/ 36 w 71"/>
                  <a:gd name="T37" fmla="*/ 29 h 76"/>
                  <a:gd name="T38" fmla="*/ 46 w 71"/>
                  <a:gd name="T39" fmla="*/ 24 h 76"/>
                  <a:gd name="T40" fmla="*/ 67 w 71"/>
                  <a:gd name="T41" fmla="*/ 24 h 76"/>
                  <a:gd name="T42" fmla="*/ 113 w 71"/>
                  <a:gd name="T43" fmla="*/ 5 h 76"/>
                  <a:gd name="T44" fmla="*/ 123 w 71"/>
                  <a:gd name="T45" fmla="*/ 5 h 76"/>
                  <a:gd name="T46" fmla="*/ 118 w 71"/>
                  <a:gd name="T47" fmla="*/ 15 h 76"/>
                  <a:gd name="T48" fmla="*/ 113 w 71"/>
                  <a:gd name="T49" fmla="*/ 29 h 76"/>
                  <a:gd name="T50" fmla="*/ 133 w 71"/>
                  <a:gd name="T51" fmla="*/ 24 h 76"/>
                  <a:gd name="T52" fmla="*/ 144 w 71"/>
                  <a:gd name="T53" fmla="*/ 29 h 76"/>
                  <a:gd name="T54" fmla="*/ 159 w 71"/>
                  <a:gd name="T55" fmla="*/ 39 h 76"/>
                  <a:gd name="T56" fmla="*/ 164 w 71"/>
                  <a:gd name="T57" fmla="*/ 49 h 76"/>
                  <a:gd name="T58" fmla="*/ 226 w 71"/>
                  <a:gd name="T59" fmla="*/ 63 h 76"/>
                  <a:gd name="T60" fmla="*/ 246 w 71"/>
                  <a:gd name="T61" fmla="*/ 73 h 76"/>
                  <a:gd name="T62" fmla="*/ 256 w 71"/>
                  <a:gd name="T63" fmla="*/ 73 h 76"/>
                  <a:gd name="T64" fmla="*/ 261 w 71"/>
                  <a:gd name="T65" fmla="*/ 73 h 76"/>
                  <a:gd name="T66" fmla="*/ 287 w 71"/>
                  <a:gd name="T67" fmla="*/ 78 h 76"/>
                  <a:gd name="T68" fmla="*/ 287 w 71"/>
                  <a:gd name="T69" fmla="*/ 83 h 76"/>
                  <a:gd name="T70" fmla="*/ 297 w 71"/>
                  <a:gd name="T71" fmla="*/ 88 h 76"/>
                  <a:gd name="T72" fmla="*/ 313 w 71"/>
                  <a:gd name="T73" fmla="*/ 103 h 76"/>
                  <a:gd name="T74" fmla="*/ 308 w 71"/>
                  <a:gd name="T75" fmla="*/ 122 h 76"/>
                  <a:gd name="T76" fmla="*/ 323 w 71"/>
                  <a:gd name="T77" fmla="*/ 122 h 76"/>
                  <a:gd name="T78" fmla="*/ 318 w 71"/>
                  <a:gd name="T79" fmla="*/ 132 h 76"/>
                  <a:gd name="T80" fmla="*/ 328 w 71"/>
                  <a:gd name="T81" fmla="*/ 146 h 76"/>
                  <a:gd name="T82" fmla="*/ 313 w 71"/>
                  <a:gd name="T83" fmla="*/ 161 h 76"/>
                  <a:gd name="T84" fmla="*/ 302 w 71"/>
                  <a:gd name="T85" fmla="*/ 186 h 76"/>
                  <a:gd name="T86" fmla="*/ 302 w 71"/>
                  <a:gd name="T87" fmla="*/ 190 h 76"/>
                  <a:gd name="T88" fmla="*/ 323 w 71"/>
                  <a:gd name="T89" fmla="*/ 171 h 76"/>
                  <a:gd name="T90" fmla="*/ 338 w 71"/>
                  <a:gd name="T91" fmla="*/ 161 h 76"/>
                  <a:gd name="T92" fmla="*/ 349 w 71"/>
                  <a:gd name="T93" fmla="*/ 151 h 76"/>
                  <a:gd name="T94" fmla="*/ 349 w 71"/>
                  <a:gd name="T95" fmla="*/ 137 h 76"/>
                  <a:gd name="T96" fmla="*/ 354 w 71"/>
                  <a:gd name="T97" fmla="*/ 132 h 76"/>
                  <a:gd name="T98" fmla="*/ 359 w 71"/>
                  <a:gd name="T99" fmla="*/ 122 h 76"/>
                  <a:gd name="T100" fmla="*/ 364 w 71"/>
                  <a:gd name="T101" fmla="*/ 127 h 76"/>
                  <a:gd name="T102" fmla="*/ 354 w 71"/>
                  <a:gd name="T103" fmla="*/ 161 h 76"/>
                  <a:gd name="T104" fmla="*/ 349 w 71"/>
                  <a:gd name="T105" fmla="*/ 171 h 76"/>
                  <a:gd name="T106" fmla="*/ 338 w 71"/>
                  <a:gd name="T107" fmla="*/ 195 h 76"/>
                  <a:gd name="T108" fmla="*/ 338 w 71"/>
                  <a:gd name="T109" fmla="*/ 220 h 76"/>
                  <a:gd name="T110" fmla="*/ 328 w 71"/>
                  <a:gd name="T111" fmla="*/ 229 h 76"/>
                  <a:gd name="T112" fmla="*/ 333 w 71"/>
                  <a:gd name="T113" fmla="*/ 264 h 76"/>
                  <a:gd name="T114" fmla="*/ 323 w 71"/>
                  <a:gd name="T115" fmla="*/ 288 h 76"/>
                  <a:gd name="T116" fmla="*/ 333 w 71"/>
                  <a:gd name="T117" fmla="*/ 342 h 76"/>
                  <a:gd name="T118" fmla="*/ 333 w 71"/>
                  <a:gd name="T119" fmla="*/ 347 h 76"/>
                  <a:gd name="T120" fmla="*/ 333 w 71"/>
                  <a:gd name="T121" fmla="*/ 361 h 76"/>
                  <a:gd name="T122" fmla="*/ 154 w 71"/>
                  <a:gd name="T123" fmla="*/ 37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91" name="Freeform 27"/>
              <p:cNvSpPr>
                <a:spLocks/>
              </p:cNvSpPr>
              <p:nvPr/>
            </p:nvSpPr>
            <p:spPr bwMode="auto">
              <a:xfrm>
                <a:off x="3779" y="2057"/>
                <a:ext cx="509" cy="249"/>
              </a:xfrm>
              <a:custGeom>
                <a:avLst/>
                <a:gdLst>
                  <a:gd name="T0" fmla="*/ 103 w 99"/>
                  <a:gd name="T1" fmla="*/ 239 h 51"/>
                  <a:gd name="T2" fmla="*/ 98 w 99"/>
                  <a:gd name="T3" fmla="*/ 229 h 51"/>
                  <a:gd name="T4" fmla="*/ 113 w 99"/>
                  <a:gd name="T5" fmla="*/ 229 h 51"/>
                  <a:gd name="T6" fmla="*/ 411 w 99"/>
                  <a:gd name="T7" fmla="*/ 200 h 51"/>
                  <a:gd name="T8" fmla="*/ 437 w 99"/>
                  <a:gd name="T9" fmla="*/ 186 h 51"/>
                  <a:gd name="T10" fmla="*/ 458 w 99"/>
                  <a:gd name="T11" fmla="*/ 171 h 51"/>
                  <a:gd name="T12" fmla="*/ 458 w 99"/>
                  <a:gd name="T13" fmla="*/ 161 h 51"/>
                  <a:gd name="T14" fmla="*/ 463 w 99"/>
                  <a:gd name="T15" fmla="*/ 151 h 51"/>
                  <a:gd name="T16" fmla="*/ 509 w 99"/>
                  <a:gd name="T17" fmla="*/ 112 h 51"/>
                  <a:gd name="T18" fmla="*/ 504 w 99"/>
                  <a:gd name="T19" fmla="*/ 107 h 51"/>
                  <a:gd name="T20" fmla="*/ 499 w 99"/>
                  <a:gd name="T21" fmla="*/ 103 h 51"/>
                  <a:gd name="T22" fmla="*/ 488 w 99"/>
                  <a:gd name="T23" fmla="*/ 98 h 51"/>
                  <a:gd name="T24" fmla="*/ 483 w 99"/>
                  <a:gd name="T25" fmla="*/ 98 h 51"/>
                  <a:gd name="T26" fmla="*/ 463 w 99"/>
                  <a:gd name="T27" fmla="*/ 68 h 51"/>
                  <a:gd name="T28" fmla="*/ 458 w 99"/>
                  <a:gd name="T29" fmla="*/ 59 h 51"/>
                  <a:gd name="T30" fmla="*/ 458 w 99"/>
                  <a:gd name="T31" fmla="*/ 39 h 51"/>
                  <a:gd name="T32" fmla="*/ 447 w 99"/>
                  <a:gd name="T33" fmla="*/ 34 h 51"/>
                  <a:gd name="T34" fmla="*/ 432 w 99"/>
                  <a:gd name="T35" fmla="*/ 20 h 51"/>
                  <a:gd name="T36" fmla="*/ 422 w 99"/>
                  <a:gd name="T37" fmla="*/ 20 h 51"/>
                  <a:gd name="T38" fmla="*/ 416 w 99"/>
                  <a:gd name="T39" fmla="*/ 29 h 51"/>
                  <a:gd name="T40" fmla="*/ 401 w 99"/>
                  <a:gd name="T41" fmla="*/ 29 h 51"/>
                  <a:gd name="T42" fmla="*/ 386 w 99"/>
                  <a:gd name="T43" fmla="*/ 29 h 51"/>
                  <a:gd name="T44" fmla="*/ 365 w 99"/>
                  <a:gd name="T45" fmla="*/ 24 h 51"/>
                  <a:gd name="T46" fmla="*/ 339 w 99"/>
                  <a:gd name="T47" fmla="*/ 20 h 51"/>
                  <a:gd name="T48" fmla="*/ 324 w 99"/>
                  <a:gd name="T49" fmla="*/ 0 h 51"/>
                  <a:gd name="T50" fmla="*/ 314 w 99"/>
                  <a:gd name="T51" fmla="*/ 5 h 51"/>
                  <a:gd name="T52" fmla="*/ 298 w 99"/>
                  <a:gd name="T53" fmla="*/ 0 h 51"/>
                  <a:gd name="T54" fmla="*/ 298 w 99"/>
                  <a:gd name="T55" fmla="*/ 10 h 51"/>
                  <a:gd name="T56" fmla="*/ 298 w 99"/>
                  <a:gd name="T57" fmla="*/ 29 h 51"/>
                  <a:gd name="T58" fmla="*/ 283 w 99"/>
                  <a:gd name="T59" fmla="*/ 39 h 51"/>
                  <a:gd name="T60" fmla="*/ 262 w 99"/>
                  <a:gd name="T61" fmla="*/ 39 h 51"/>
                  <a:gd name="T62" fmla="*/ 237 w 99"/>
                  <a:gd name="T63" fmla="*/ 88 h 51"/>
                  <a:gd name="T64" fmla="*/ 216 w 99"/>
                  <a:gd name="T65" fmla="*/ 103 h 51"/>
                  <a:gd name="T66" fmla="*/ 201 w 99"/>
                  <a:gd name="T67" fmla="*/ 93 h 51"/>
                  <a:gd name="T68" fmla="*/ 190 w 99"/>
                  <a:gd name="T69" fmla="*/ 117 h 51"/>
                  <a:gd name="T70" fmla="*/ 180 w 99"/>
                  <a:gd name="T71" fmla="*/ 117 h 51"/>
                  <a:gd name="T72" fmla="*/ 165 w 99"/>
                  <a:gd name="T73" fmla="*/ 112 h 51"/>
                  <a:gd name="T74" fmla="*/ 154 w 99"/>
                  <a:gd name="T75" fmla="*/ 127 h 51"/>
                  <a:gd name="T76" fmla="*/ 134 w 99"/>
                  <a:gd name="T77" fmla="*/ 117 h 51"/>
                  <a:gd name="T78" fmla="*/ 103 w 99"/>
                  <a:gd name="T79" fmla="*/ 122 h 51"/>
                  <a:gd name="T80" fmla="*/ 103 w 99"/>
                  <a:gd name="T81" fmla="*/ 132 h 51"/>
                  <a:gd name="T82" fmla="*/ 93 w 99"/>
                  <a:gd name="T83" fmla="*/ 132 h 51"/>
                  <a:gd name="T84" fmla="*/ 93 w 99"/>
                  <a:gd name="T85" fmla="*/ 132 h 51"/>
                  <a:gd name="T86" fmla="*/ 87 w 99"/>
                  <a:gd name="T87" fmla="*/ 146 h 51"/>
                  <a:gd name="T88" fmla="*/ 87 w 99"/>
                  <a:gd name="T89" fmla="*/ 146 h 51"/>
                  <a:gd name="T90" fmla="*/ 93 w 99"/>
                  <a:gd name="T91" fmla="*/ 161 h 51"/>
                  <a:gd name="T92" fmla="*/ 62 w 99"/>
                  <a:gd name="T93" fmla="*/ 166 h 51"/>
                  <a:gd name="T94" fmla="*/ 67 w 99"/>
                  <a:gd name="T95" fmla="*/ 195 h 51"/>
                  <a:gd name="T96" fmla="*/ 51 w 99"/>
                  <a:gd name="T97" fmla="*/ 190 h 51"/>
                  <a:gd name="T98" fmla="*/ 31 w 99"/>
                  <a:gd name="T99" fmla="*/ 186 h 51"/>
                  <a:gd name="T100" fmla="*/ 21 w 99"/>
                  <a:gd name="T101" fmla="*/ 205 h 51"/>
                  <a:gd name="T102" fmla="*/ 21 w 99"/>
                  <a:gd name="T103" fmla="*/ 205 h 51"/>
                  <a:gd name="T104" fmla="*/ 26 w 99"/>
                  <a:gd name="T105" fmla="*/ 215 h 51"/>
                  <a:gd name="T106" fmla="*/ 15 w 99"/>
                  <a:gd name="T107" fmla="*/ 239 h 51"/>
                  <a:gd name="T108" fmla="*/ 5 w 99"/>
                  <a:gd name="T109" fmla="*/ 239 h 51"/>
                  <a:gd name="T110" fmla="*/ 0 w 99"/>
                  <a:gd name="T111" fmla="*/ 249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92" name="Freeform 28"/>
              <p:cNvSpPr>
                <a:spLocks/>
              </p:cNvSpPr>
              <p:nvPr/>
            </p:nvSpPr>
            <p:spPr bwMode="auto">
              <a:xfrm>
                <a:off x="3734" y="2243"/>
                <a:ext cx="568" cy="190"/>
              </a:xfrm>
              <a:custGeom>
                <a:avLst/>
                <a:gdLst>
                  <a:gd name="T0" fmla="*/ 568 w 111"/>
                  <a:gd name="T1" fmla="*/ 0 h 39"/>
                  <a:gd name="T2" fmla="*/ 455 w 111"/>
                  <a:gd name="T3" fmla="*/ 15 h 39"/>
                  <a:gd name="T4" fmla="*/ 445 w 111"/>
                  <a:gd name="T5" fmla="*/ 19 h 39"/>
                  <a:gd name="T6" fmla="*/ 159 w 111"/>
                  <a:gd name="T7" fmla="*/ 44 h 39"/>
                  <a:gd name="T8" fmla="*/ 159 w 111"/>
                  <a:gd name="T9" fmla="*/ 39 h 39"/>
                  <a:gd name="T10" fmla="*/ 143 w 111"/>
                  <a:gd name="T11" fmla="*/ 44 h 39"/>
                  <a:gd name="T12" fmla="*/ 148 w 111"/>
                  <a:gd name="T13" fmla="*/ 49 h 39"/>
                  <a:gd name="T14" fmla="*/ 148 w 111"/>
                  <a:gd name="T15" fmla="*/ 54 h 39"/>
                  <a:gd name="T16" fmla="*/ 46 w 111"/>
                  <a:gd name="T17" fmla="*/ 63 h 39"/>
                  <a:gd name="T18" fmla="*/ 41 w 111"/>
                  <a:gd name="T19" fmla="*/ 73 h 39"/>
                  <a:gd name="T20" fmla="*/ 36 w 111"/>
                  <a:gd name="T21" fmla="*/ 88 h 39"/>
                  <a:gd name="T22" fmla="*/ 41 w 111"/>
                  <a:gd name="T23" fmla="*/ 93 h 39"/>
                  <a:gd name="T24" fmla="*/ 36 w 111"/>
                  <a:gd name="T25" fmla="*/ 107 h 39"/>
                  <a:gd name="T26" fmla="*/ 36 w 111"/>
                  <a:gd name="T27" fmla="*/ 107 h 39"/>
                  <a:gd name="T28" fmla="*/ 36 w 111"/>
                  <a:gd name="T29" fmla="*/ 112 h 39"/>
                  <a:gd name="T30" fmla="*/ 31 w 111"/>
                  <a:gd name="T31" fmla="*/ 122 h 39"/>
                  <a:gd name="T32" fmla="*/ 26 w 111"/>
                  <a:gd name="T33" fmla="*/ 127 h 39"/>
                  <a:gd name="T34" fmla="*/ 20 w 111"/>
                  <a:gd name="T35" fmla="*/ 146 h 39"/>
                  <a:gd name="T36" fmla="*/ 10 w 111"/>
                  <a:gd name="T37" fmla="*/ 156 h 39"/>
                  <a:gd name="T38" fmla="*/ 10 w 111"/>
                  <a:gd name="T39" fmla="*/ 171 h 39"/>
                  <a:gd name="T40" fmla="*/ 10 w 111"/>
                  <a:gd name="T41" fmla="*/ 185 h 39"/>
                  <a:gd name="T42" fmla="*/ 10 w 111"/>
                  <a:gd name="T43" fmla="*/ 185 h 39"/>
                  <a:gd name="T44" fmla="*/ 0 w 111"/>
                  <a:gd name="T45" fmla="*/ 190 h 39"/>
                  <a:gd name="T46" fmla="*/ 148 w 111"/>
                  <a:gd name="T47" fmla="*/ 180 h 39"/>
                  <a:gd name="T48" fmla="*/ 333 w 111"/>
                  <a:gd name="T49" fmla="*/ 166 h 39"/>
                  <a:gd name="T50" fmla="*/ 399 w 111"/>
                  <a:gd name="T51" fmla="*/ 156 h 39"/>
                  <a:gd name="T52" fmla="*/ 404 w 111"/>
                  <a:gd name="T53" fmla="*/ 136 h 39"/>
                  <a:gd name="T54" fmla="*/ 409 w 111"/>
                  <a:gd name="T55" fmla="*/ 136 h 39"/>
                  <a:gd name="T56" fmla="*/ 409 w 111"/>
                  <a:gd name="T57" fmla="*/ 136 h 39"/>
                  <a:gd name="T58" fmla="*/ 414 w 111"/>
                  <a:gd name="T59" fmla="*/ 132 h 39"/>
                  <a:gd name="T60" fmla="*/ 420 w 111"/>
                  <a:gd name="T61" fmla="*/ 127 h 39"/>
                  <a:gd name="T62" fmla="*/ 414 w 111"/>
                  <a:gd name="T63" fmla="*/ 122 h 39"/>
                  <a:gd name="T64" fmla="*/ 420 w 111"/>
                  <a:gd name="T65" fmla="*/ 117 h 39"/>
                  <a:gd name="T66" fmla="*/ 425 w 111"/>
                  <a:gd name="T67" fmla="*/ 112 h 39"/>
                  <a:gd name="T68" fmla="*/ 440 w 111"/>
                  <a:gd name="T69" fmla="*/ 107 h 39"/>
                  <a:gd name="T70" fmla="*/ 455 w 111"/>
                  <a:gd name="T71" fmla="*/ 102 h 39"/>
                  <a:gd name="T72" fmla="*/ 471 w 111"/>
                  <a:gd name="T73" fmla="*/ 88 h 39"/>
                  <a:gd name="T74" fmla="*/ 476 w 111"/>
                  <a:gd name="T75" fmla="*/ 88 h 39"/>
                  <a:gd name="T76" fmla="*/ 486 w 111"/>
                  <a:gd name="T77" fmla="*/ 78 h 39"/>
                  <a:gd name="T78" fmla="*/ 491 w 111"/>
                  <a:gd name="T79" fmla="*/ 68 h 39"/>
                  <a:gd name="T80" fmla="*/ 491 w 111"/>
                  <a:gd name="T81" fmla="*/ 68 h 39"/>
                  <a:gd name="T82" fmla="*/ 496 w 111"/>
                  <a:gd name="T83" fmla="*/ 68 h 39"/>
                  <a:gd name="T84" fmla="*/ 501 w 111"/>
                  <a:gd name="T85" fmla="*/ 68 h 39"/>
                  <a:gd name="T86" fmla="*/ 501 w 111"/>
                  <a:gd name="T87" fmla="*/ 63 h 39"/>
                  <a:gd name="T88" fmla="*/ 507 w 111"/>
                  <a:gd name="T89" fmla="*/ 58 h 39"/>
                  <a:gd name="T90" fmla="*/ 507 w 111"/>
                  <a:gd name="T91" fmla="*/ 58 h 39"/>
                  <a:gd name="T92" fmla="*/ 512 w 111"/>
                  <a:gd name="T93" fmla="*/ 63 h 39"/>
                  <a:gd name="T94" fmla="*/ 517 w 111"/>
                  <a:gd name="T95" fmla="*/ 58 h 39"/>
                  <a:gd name="T96" fmla="*/ 517 w 111"/>
                  <a:gd name="T97" fmla="*/ 58 h 39"/>
                  <a:gd name="T98" fmla="*/ 527 w 111"/>
                  <a:gd name="T99" fmla="*/ 49 h 39"/>
                  <a:gd name="T100" fmla="*/ 532 w 111"/>
                  <a:gd name="T101" fmla="*/ 49 h 39"/>
                  <a:gd name="T102" fmla="*/ 542 w 111"/>
                  <a:gd name="T103" fmla="*/ 49 h 39"/>
                  <a:gd name="T104" fmla="*/ 558 w 111"/>
                  <a:gd name="T105" fmla="*/ 29 h 39"/>
                  <a:gd name="T106" fmla="*/ 563 w 111"/>
                  <a:gd name="T107" fmla="*/ 24 h 39"/>
                  <a:gd name="T108" fmla="*/ 568 w 111"/>
                  <a:gd name="T109" fmla="*/ 19 h 39"/>
                  <a:gd name="T110" fmla="*/ 568 w 111"/>
                  <a:gd name="T111" fmla="*/ 15 h 39"/>
                  <a:gd name="T112" fmla="*/ 568 w 111"/>
                  <a:gd name="T113" fmla="*/ 5 h 39"/>
                  <a:gd name="T114" fmla="*/ 568 w 111"/>
                  <a:gd name="T115" fmla="*/ 0 h 39"/>
                  <a:gd name="T116" fmla="*/ 56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93" name="Freeform 29"/>
              <p:cNvSpPr>
                <a:spLocks/>
              </p:cNvSpPr>
              <p:nvPr/>
            </p:nvSpPr>
            <p:spPr bwMode="auto">
              <a:xfrm>
                <a:off x="3882" y="2409"/>
                <a:ext cx="267" cy="404"/>
              </a:xfrm>
              <a:custGeom>
                <a:avLst/>
                <a:gdLst>
                  <a:gd name="T0" fmla="*/ 0 w 52"/>
                  <a:gd name="T1" fmla="*/ 15 h 83"/>
                  <a:gd name="T2" fmla="*/ 5 w 52"/>
                  <a:gd name="T3" fmla="*/ 24 h 83"/>
                  <a:gd name="T4" fmla="*/ 0 w 52"/>
                  <a:gd name="T5" fmla="*/ 268 h 83"/>
                  <a:gd name="T6" fmla="*/ 0 w 52"/>
                  <a:gd name="T7" fmla="*/ 277 h 83"/>
                  <a:gd name="T8" fmla="*/ 15 w 52"/>
                  <a:gd name="T9" fmla="*/ 399 h 83"/>
                  <a:gd name="T10" fmla="*/ 21 w 52"/>
                  <a:gd name="T11" fmla="*/ 399 h 83"/>
                  <a:gd name="T12" fmla="*/ 26 w 52"/>
                  <a:gd name="T13" fmla="*/ 394 h 83"/>
                  <a:gd name="T14" fmla="*/ 36 w 52"/>
                  <a:gd name="T15" fmla="*/ 399 h 83"/>
                  <a:gd name="T16" fmla="*/ 41 w 52"/>
                  <a:gd name="T17" fmla="*/ 394 h 83"/>
                  <a:gd name="T18" fmla="*/ 41 w 52"/>
                  <a:gd name="T19" fmla="*/ 375 h 83"/>
                  <a:gd name="T20" fmla="*/ 46 w 52"/>
                  <a:gd name="T21" fmla="*/ 365 h 83"/>
                  <a:gd name="T22" fmla="*/ 51 w 52"/>
                  <a:gd name="T23" fmla="*/ 375 h 83"/>
                  <a:gd name="T24" fmla="*/ 51 w 52"/>
                  <a:gd name="T25" fmla="*/ 380 h 83"/>
                  <a:gd name="T26" fmla="*/ 56 w 52"/>
                  <a:gd name="T27" fmla="*/ 389 h 83"/>
                  <a:gd name="T28" fmla="*/ 67 w 52"/>
                  <a:gd name="T29" fmla="*/ 404 h 83"/>
                  <a:gd name="T30" fmla="*/ 72 w 52"/>
                  <a:gd name="T31" fmla="*/ 404 h 83"/>
                  <a:gd name="T32" fmla="*/ 77 w 52"/>
                  <a:gd name="T33" fmla="*/ 404 h 83"/>
                  <a:gd name="T34" fmla="*/ 87 w 52"/>
                  <a:gd name="T35" fmla="*/ 394 h 83"/>
                  <a:gd name="T36" fmla="*/ 87 w 52"/>
                  <a:gd name="T37" fmla="*/ 394 h 83"/>
                  <a:gd name="T38" fmla="*/ 92 w 52"/>
                  <a:gd name="T39" fmla="*/ 389 h 83"/>
                  <a:gd name="T40" fmla="*/ 92 w 52"/>
                  <a:gd name="T41" fmla="*/ 389 h 83"/>
                  <a:gd name="T42" fmla="*/ 92 w 52"/>
                  <a:gd name="T43" fmla="*/ 385 h 83"/>
                  <a:gd name="T44" fmla="*/ 87 w 52"/>
                  <a:gd name="T45" fmla="*/ 385 h 83"/>
                  <a:gd name="T46" fmla="*/ 87 w 52"/>
                  <a:gd name="T47" fmla="*/ 380 h 83"/>
                  <a:gd name="T48" fmla="*/ 92 w 52"/>
                  <a:gd name="T49" fmla="*/ 375 h 83"/>
                  <a:gd name="T50" fmla="*/ 92 w 52"/>
                  <a:gd name="T51" fmla="*/ 370 h 83"/>
                  <a:gd name="T52" fmla="*/ 82 w 52"/>
                  <a:gd name="T53" fmla="*/ 365 h 83"/>
                  <a:gd name="T54" fmla="*/ 82 w 52"/>
                  <a:gd name="T55" fmla="*/ 365 h 83"/>
                  <a:gd name="T56" fmla="*/ 77 w 52"/>
                  <a:gd name="T57" fmla="*/ 365 h 83"/>
                  <a:gd name="T58" fmla="*/ 72 w 52"/>
                  <a:gd name="T59" fmla="*/ 355 h 83"/>
                  <a:gd name="T60" fmla="*/ 72 w 52"/>
                  <a:gd name="T61" fmla="*/ 350 h 83"/>
                  <a:gd name="T62" fmla="*/ 72 w 52"/>
                  <a:gd name="T63" fmla="*/ 346 h 83"/>
                  <a:gd name="T64" fmla="*/ 72 w 52"/>
                  <a:gd name="T65" fmla="*/ 346 h 83"/>
                  <a:gd name="T66" fmla="*/ 72 w 52"/>
                  <a:gd name="T67" fmla="*/ 341 h 83"/>
                  <a:gd name="T68" fmla="*/ 267 w 52"/>
                  <a:gd name="T69" fmla="*/ 321 h 83"/>
                  <a:gd name="T70" fmla="*/ 267 w 52"/>
                  <a:gd name="T71" fmla="*/ 316 h 83"/>
                  <a:gd name="T72" fmla="*/ 257 w 52"/>
                  <a:gd name="T73" fmla="*/ 307 h 83"/>
                  <a:gd name="T74" fmla="*/ 257 w 52"/>
                  <a:gd name="T75" fmla="*/ 282 h 83"/>
                  <a:gd name="T76" fmla="*/ 246 w 52"/>
                  <a:gd name="T77" fmla="*/ 268 h 83"/>
                  <a:gd name="T78" fmla="*/ 246 w 52"/>
                  <a:gd name="T79" fmla="*/ 253 h 83"/>
                  <a:gd name="T80" fmla="*/ 252 w 52"/>
                  <a:gd name="T81" fmla="*/ 243 h 83"/>
                  <a:gd name="T82" fmla="*/ 252 w 52"/>
                  <a:gd name="T83" fmla="*/ 229 h 83"/>
                  <a:gd name="T84" fmla="*/ 257 w 52"/>
                  <a:gd name="T85" fmla="*/ 219 h 83"/>
                  <a:gd name="T86" fmla="*/ 262 w 52"/>
                  <a:gd name="T87" fmla="*/ 219 h 83"/>
                  <a:gd name="T88" fmla="*/ 252 w 52"/>
                  <a:gd name="T89" fmla="*/ 214 h 83"/>
                  <a:gd name="T90" fmla="*/ 257 w 52"/>
                  <a:gd name="T91" fmla="*/ 204 h 83"/>
                  <a:gd name="T92" fmla="*/ 252 w 52"/>
                  <a:gd name="T93" fmla="*/ 200 h 83"/>
                  <a:gd name="T94" fmla="*/ 246 w 52"/>
                  <a:gd name="T95" fmla="*/ 195 h 83"/>
                  <a:gd name="T96" fmla="*/ 241 w 52"/>
                  <a:gd name="T97" fmla="*/ 190 h 83"/>
                  <a:gd name="T98" fmla="*/ 236 w 52"/>
                  <a:gd name="T99" fmla="*/ 180 h 83"/>
                  <a:gd name="T100" fmla="*/ 231 w 52"/>
                  <a:gd name="T101" fmla="*/ 175 h 83"/>
                  <a:gd name="T102" fmla="*/ 185 w 52"/>
                  <a:gd name="T103" fmla="*/ 0 h 83"/>
                  <a:gd name="T104" fmla="*/ 0 w 52"/>
                  <a:gd name="T105" fmla="*/ 15 h 83"/>
                  <a:gd name="T106" fmla="*/ 0 w 52"/>
                  <a:gd name="T107" fmla="*/ 1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94" name="Freeform 30"/>
              <p:cNvSpPr>
                <a:spLocks/>
              </p:cNvSpPr>
              <p:nvPr/>
            </p:nvSpPr>
            <p:spPr bwMode="auto">
              <a:xfrm>
                <a:off x="4052" y="1789"/>
                <a:ext cx="291" cy="307"/>
              </a:xfrm>
              <a:custGeom>
                <a:avLst/>
                <a:gdLst>
                  <a:gd name="T0" fmla="*/ 26 w 57"/>
                  <a:gd name="T1" fmla="*/ 268 h 63"/>
                  <a:gd name="T2" fmla="*/ 41 w 57"/>
                  <a:gd name="T3" fmla="*/ 273 h 63"/>
                  <a:gd name="T4" fmla="*/ 51 w 57"/>
                  <a:gd name="T5" fmla="*/ 268 h 63"/>
                  <a:gd name="T6" fmla="*/ 66 w 57"/>
                  <a:gd name="T7" fmla="*/ 288 h 63"/>
                  <a:gd name="T8" fmla="*/ 92 w 57"/>
                  <a:gd name="T9" fmla="*/ 292 h 63"/>
                  <a:gd name="T10" fmla="*/ 112 w 57"/>
                  <a:gd name="T11" fmla="*/ 297 h 63"/>
                  <a:gd name="T12" fmla="*/ 128 w 57"/>
                  <a:gd name="T13" fmla="*/ 297 h 63"/>
                  <a:gd name="T14" fmla="*/ 143 w 57"/>
                  <a:gd name="T15" fmla="*/ 297 h 63"/>
                  <a:gd name="T16" fmla="*/ 148 w 57"/>
                  <a:gd name="T17" fmla="*/ 288 h 63"/>
                  <a:gd name="T18" fmla="*/ 158 w 57"/>
                  <a:gd name="T19" fmla="*/ 288 h 63"/>
                  <a:gd name="T20" fmla="*/ 174 w 57"/>
                  <a:gd name="T21" fmla="*/ 302 h 63"/>
                  <a:gd name="T22" fmla="*/ 184 w 57"/>
                  <a:gd name="T23" fmla="*/ 307 h 63"/>
                  <a:gd name="T24" fmla="*/ 199 w 57"/>
                  <a:gd name="T25" fmla="*/ 297 h 63"/>
                  <a:gd name="T26" fmla="*/ 204 w 57"/>
                  <a:gd name="T27" fmla="*/ 283 h 63"/>
                  <a:gd name="T28" fmla="*/ 209 w 57"/>
                  <a:gd name="T29" fmla="*/ 253 h 63"/>
                  <a:gd name="T30" fmla="*/ 225 w 57"/>
                  <a:gd name="T31" fmla="*/ 263 h 63"/>
                  <a:gd name="T32" fmla="*/ 230 w 57"/>
                  <a:gd name="T33" fmla="*/ 249 h 63"/>
                  <a:gd name="T34" fmla="*/ 240 w 57"/>
                  <a:gd name="T35" fmla="*/ 229 h 63"/>
                  <a:gd name="T36" fmla="*/ 245 w 57"/>
                  <a:gd name="T37" fmla="*/ 219 h 63"/>
                  <a:gd name="T38" fmla="*/ 260 w 57"/>
                  <a:gd name="T39" fmla="*/ 214 h 63"/>
                  <a:gd name="T40" fmla="*/ 271 w 57"/>
                  <a:gd name="T41" fmla="*/ 200 h 63"/>
                  <a:gd name="T42" fmla="*/ 281 w 57"/>
                  <a:gd name="T43" fmla="*/ 190 h 63"/>
                  <a:gd name="T44" fmla="*/ 281 w 57"/>
                  <a:gd name="T45" fmla="*/ 175 h 63"/>
                  <a:gd name="T46" fmla="*/ 286 w 57"/>
                  <a:gd name="T47" fmla="*/ 166 h 63"/>
                  <a:gd name="T48" fmla="*/ 276 w 57"/>
                  <a:gd name="T49" fmla="*/ 127 h 63"/>
                  <a:gd name="T50" fmla="*/ 281 w 57"/>
                  <a:gd name="T51" fmla="*/ 112 h 63"/>
                  <a:gd name="T52" fmla="*/ 291 w 57"/>
                  <a:gd name="T53" fmla="*/ 107 h 63"/>
                  <a:gd name="T54" fmla="*/ 235 w 57"/>
                  <a:gd name="T55" fmla="*/ 15 h 63"/>
                  <a:gd name="T56" fmla="*/ 214 w 57"/>
                  <a:gd name="T57" fmla="*/ 29 h 63"/>
                  <a:gd name="T58" fmla="*/ 189 w 57"/>
                  <a:gd name="T59" fmla="*/ 49 h 63"/>
                  <a:gd name="T60" fmla="*/ 174 w 57"/>
                  <a:gd name="T61" fmla="*/ 49 h 63"/>
                  <a:gd name="T62" fmla="*/ 153 w 57"/>
                  <a:gd name="T63" fmla="*/ 63 h 63"/>
                  <a:gd name="T64" fmla="*/ 138 w 57"/>
                  <a:gd name="T65" fmla="*/ 58 h 63"/>
                  <a:gd name="T66" fmla="*/ 128 w 57"/>
                  <a:gd name="T67" fmla="*/ 58 h 63"/>
                  <a:gd name="T68" fmla="*/ 128 w 57"/>
                  <a:gd name="T69" fmla="*/ 54 h 63"/>
                  <a:gd name="T70" fmla="*/ 97 w 57"/>
                  <a:gd name="T71" fmla="*/ 44 h 63"/>
                  <a:gd name="T72" fmla="*/ 87 w 57"/>
                  <a:gd name="T73" fmla="*/ 49 h 63"/>
                  <a:gd name="T74" fmla="*/ 0 w 57"/>
                  <a:gd name="T75" fmla="*/ 54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95" name="Freeform 31"/>
              <p:cNvSpPr>
                <a:spLocks/>
              </p:cNvSpPr>
              <p:nvPr/>
            </p:nvSpPr>
            <p:spPr bwMode="auto">
              <a:xfrm>
                <a:off x="4134" y="2179"/>
                <a:ext cx="610" cy="249"/>
              </a:xfrm>
              <a:custGeom>
                <a:avLst/>
                <a:gdLst>
                  <a:gd name="T0" fmla="*/ 10 w 119"/>
                  <a:gd name="T1" fmla="*/ 200 h 51"/>
                  <a:gd name="T2" fmla="*/ 21 w 119"/>
                  <a:gd name="T3" fmla="*/ 190 h 51"/>
                  <a:gd name="T4" fmla="*/ 26 w 119"/>
                  <a:gd name="T5" fmla="*/ 176 h 51"/>
                  <a:gd name="T6" fmla="*/ 72 w 119"/>
                  <a:gd name="T7" fmla="*/ 151 h 51"/>
                  <a:gd name="T8" fmla="*/ 92 w 119"/>
                  <a:gd name="T9" fmla="*/ 132 h 51"/>
                  <a:gd name="T10" fmla="*/ 103 w 119"/>
                  <a:gd name="T11" fmla="*/ 132 h 51"/>
                  <a:gd name="T12" fmla="*/ 108 w 119"/>
                  <a:gd name="T13" fmla="*/ 122 h 51"/>
                  <a:gd name="T14" fmla="*/ 118 w 119"/>
                  <a:gd name="T15" fmla="*/ 122 h 51"/>
                  <a:gd name="T16" fmla="*/ 144 w 119"/>
                  <a:gd name="T17" fmla="*/ 112 h 51"/>
                  <a:gd name="T18" fmla="*/ 169 w 119"/>
                  <a:gd name="T19" fmla="*/ 83 h 51"/>
                  <a:gd name="T20" fmla="*/ 169 w 119"/>
                  <a:gd name="T21" fmla="*/ 63 h 51"/>
                  <a:gd name="T22" fmla="*/ 190 w 119"/>
                  <a:gd name="T23" fmla="*/ 63 h 51"/>
                  <a:gd name="T24" fmla="*/ 215 w 119"/>
                  <a:gd name="T25" fmla="*/ 59 h 51"/>
                  <a:gd name="T26" fmla="*/ 579 w 119"/>
                  <a:gd name="T27" fmla="*/ 5 h 51"/>
                  <a:gd name="T28" fmla="*/ 584 w 119"/>
                  <a:gd name="T29" fmla="*/ 10 h 51"/>
                  <a:gd name="T30" fmla="*/ 595 w 119"/>
                  <a:gd name="T31" fmla="*/ 24 h 51"/>
                  <a:gd name="T32" fmla="*/ 595 w 119"/>
                  <a:gd name="T33" fmla="*/ 29 h 51"/>
                  <a:gd name="T34" fmla="*/ 584 w 119"/>
                  <a:gd name="T35" fmla="*/ 24 h 51"/>
                  <a:gd name="T36" fmla="*/ 579 w 119"/>
                  <a:gd name="T37" fmla="*/ 29 h 51"/>
                  <a:gd name="T38" fmla="*/ 559 w 119"/>
                  <a:gd name="T39" fmla="*/ 39 h 51"/>
                  <a:gd name="T40" fmla="*/ 538 w 119"/>
                  <a:gd name="T41" fmla="*/ 54 h 51"/>
                  <a:gd name="T42" fmla="*/ 543 w 119"/>
                  <a:gd name="T43" fmla="*/ 59 h 51"/>
                  <a:gd name="T44" fmla="*/ 574 w 119"/>
                  <a:gd name="T45" fmla="*/ 44 h 51"/>
                  <a:gd name="T46" fmla="*/ 584 w 119"/>
                  <a:gd name="T47" fmla="*/ 54 h 51"/>
                  <a:gd name="T48" fmla="*/ 589 w 119"/>
                  <a:gd name="T49" fmla="*/ 54 h 51"/>
                  <a:gd name="T50" fmla="*/ 605 w 119"/>
                  <a:gd name="T51" fmla="*/ 44 h 51"/>
                  <a:gd name="T52" fmla="*/ 610 w 119"/>
                  <a:gd name="T53" fmla="*/ 68 h 51"/>
                  <a:gd name="T54" fmla="*/ 600 w 119"/>
                  <a:gd name="T55" fmla="*/ 83 h 51"/>
                  <a:gd name="T56" fmla="*/ 584 w 119"/>
                  <a:gd name="T57" fmla="*/ 93 h 51"/>
                  <a:gd name="T58" fmla="*/ 564 w 119"/>
                  <a:gd name="T59" fmla="*/ 98 h 51"/>
                  <a:gd name="T60" fmla="*/ 559 w 119"/>
                  <a:gd name="T61" fmla="*/ 93 h 51"/>
                  <a:gd name="T62" fmla="*/ 554 w 119"/>
                  <a:gd name="T63" fmla="*/ 88 h 51"/>
                  <a:gd name="T64" fmla="*/ 554 w 119"/>
                  <a:gd name="T65" fmla="*/ 103 h 51"/>
                  <a:gd name="T66" fmla="*/ 559 w 119"/>
                  <a:gd name="T67" fmla="*/ 107 h 51"/>
                  <a:gd name="T68" fmla="*/ 564 w 119"/>
                  <a:gd name="T69" fmla="*/ 117 h 51"/>
                  <a:gd name="T70" fmla="*/ 538 w 119"/>
                  <a:gd name="T71" fmla="*/ 132 h 51"/>
                  <a:gd name="T72" fmla="*/ 538 w 119"/>
                  <a:gd name="T73" fmla="*/ 142 h 51"/>
                  <a:gd name="T74" fmla="*/ 574 w 119"/>
                  <a:gd name="T75" fmla="*/ 132 h 51"/>
                  <a:gd name="T76" fmla="*/ 584 w 119"/>
                  <a:gd name="T77" fmla="*/ 132 h 51"/>
                  <a:gd name="T78" fmla="*/ 559 w 119"/>
                  <a:gd name="T79" fmla="*/ 156 h 51"/>
                  <a:gd name="T80" fmla="*/ 528 w 119"/>
                  <a:gd name="T81" fmla="*/ 176 h 51"/>
                  <a:gd name="T82" fmla="*/ 523 w 119"/>
                  <a:gd name="T83" fmla="*/ 181 h 51"/>
                  <a:gd name="T84" fmla="*/ 492 w 119"/>
                  <a:gd name="T85" fmla="*/ 215 h 51"/>
                  <a:gd name="T86" fmla="*/ 477 w 119"/>
                  <a:gd name="T87" fmla="*/ 244 h 51"/>
                  <a:gd name="T88" fmla="*/ 354 w 119"/>
                  <a:gd name="T89" fmla="*/ 190 h 51"/>
                  <a:gd name="T90" fmla="*/ 256 w 119"/>
                  <a:gd name="T91" fmla="*/ 176 h 51"/>
                  <a:gd name="T92" fmla="*/ 251 w 119"/>
                  <a:gd name="T93" fmla="*/ 176 h 51"/>
                  <a:gd name="T94" fmla="*/ 154 w 119"/>
                  <a:gd name="T95" fmla="*/ 181 h 51"/>
                  <a:gd name="T96" fmla="*/ 133 w 119"/>
                  <a:gd name="T97" fmla="*/ 195 h 51"/>
                  <a:gd name="T98" fmla="*/ 0 w 119"/>
                  <a:gd name="T99" fmla="*/ 220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96" name="Freeform 32"/>
              <p:cNvSpPr>
                <a:spLocks/>
              </p:cNvSpPr>
              <p:nvPr/>
            </p:nvSpPr>
            <p:spPr bwMode="auto">
              <a:xfrm>
                <a:off x="4236" y="1896"/>
                <a:ext cx="313" cy="293"/>
              </a:xfrm>
              <a:custGeom>
                <a:avLst/>
                <a:gdLst>
                  <a:gd name="T0" fmla="*/ 103 w 61"/>
                  <a:gd name="T1" fmla="*/ 0 h 60"/>
                  <a:gd name="T2" fmla="*/ 103 w 61"/>
                  <a:gd name="T3" fmla="*/ 15 h 60"/>
                  <a:gd name="T4" fmla="*/ 108 w 61"/>
                  <a:gd name="T5" fmla="*/ 24 h 60"/>
                  <a:gd name="T6" fmla="*/ 97 w 61"/>
                  <a:gd name="T7" fmla="*/ 63 h 60"/>
                  <a:gd name="T8" fmla="*/ 97 w 61"/>
                  <a:gd name="T9" fmla="*/ 73 h 60"/>
                  <a:gd name="T10" fmla="*/ 92 w 61"/>
                  <a:gd name="T11" fmla="*/ 93 h 60"/>
                  <a:gd name="T12" fmla="*/ 77 w 61"/>
                  <a:gd name="T13" fmla="*/ 107 h 60"/>
                  <a:gd name="T14" fmla="*/ 67 w 61"/>
                  <a:gd name="T15" fmla="*/ 112 h 60"/>
                  <a:gd name="T16" fmla="*/ 56 w 61"/>
                  <a:gd name="T17" fmla="*/ 117 h 60"/>
                  <a:gd name="T18" fmla="*/ 51 w 61"/>
                  <a:gd name="T19" fmla="*/ 127 h 60"/>
                  <a:gd name="T20" fmla="*/ 46 w 61"/>
                  <a:gd name="T21" fmla="*/ 147 h 60"/>
                  <a:gd name="T22" fmla="*/ 31 w 61"/>
                  <a:gd name="T23" fmla="*/ 147 h 60"/>
                  <a:gd name="T24" fmla="*/ 21 w 61"/>
                  <a:gd name="T25" fmla="*/ 166 h 60"/>
                  <a:gd name="T26" fmla="*/ 21 w 61"/>
                  <a:gd name="T27" fmla="*/ 186 h 60"/>
                  <a:gd name="T28" fmla="*/ 10 w 61"/>
                  <a:gd name="T29" fmla="*/ 200 h 60"/>
                  <a:gd name="T30" fmla="*/ 0 w 61"/>
                  <a:gd name="T31" fmla="*/ 210 h 60"/>
                  <a:gd name="T32" fmla="*/ 0 w 61"/>
                  <a:gd name="T33" fmla="*/ 225 h 60"/>
                  <a:gd name="T34" fmla="*/ 15 w 61"/>
                  <a:gd name="T35" fmla="*/ 249 h 60"/>
                  <a:gd name="T36" fmla="*/ 31 w 61"/>
                  <a:gd name="T37" fmla="*/ 264 h 60"/>
                  <a:gd name="T38" fmla="*/ 41 w 61"/>
                  <a:gd name="T39" fmla="*/ 264 h 60"/>
                  <a:gd name="T40" fmla="*/ 41 w 61"/>
                  <a:gd name="T41" fmla="*/ 269 h 60"/>
                  <a:gd name="T42" fmla="*/ 51 w 61"/>
                  <a:gd name="T43" fmla="*/ 269 h 60"/>
                  <a:gd name="T44" fmla="*/ 51 w 61"/>
                  <a:gd name="T45" fmla="*/ 278 h 60"/>
                  <a:gd name="T46" fmla="*/ 77 w 61"/>
                  <a:gd name="T47" fmla="*/ 293 h 60"/>
                  <a:gd name="T48" fmla="*/ 92 w 61"/>
                  <a:gd name="T49" fmla="*/ 288 h 60"/>
                  <a:gd name="T50" fmla="*/ 97 w 61"/>
                  <a:gd name="T51" fmla="*/ 278 h 60"/>
                  <a:gd name="T52" fmla="*/ 108 w 61"/>
                  <a:gd name="T53" fmla="*/ 288 h 60"/>
                  <a:gd name="T54" fmla="*/ 128 w 61"/>
                  <a:gd name="T55" fmla="*/ 278 h 60"/>
                  <a:gd name="T56" fmla="*/ 133 w 61"/>
                  <a:gd name="T57" fmla="*/ 269 h 60"/>
                  <a:gd name="T58" fmla="*/ 154 w 61"/>
                  <a:gd name="T59" fmla="*/ 259 h 60"/>
                  <a:gd name="T60" fmla="*/ 169 w 61"/>
                  <a:gd name="T61" fmla="*/ 249 h 60"/>
                  <a:gd name="T62" fmla="*/ 169 w 61"/>
                  <a:gd name="T63" fmla="*/ 234 h 60"/>
                  <a:gd name="T64" fmla="*/ 195 w 61"/>
                  <a:gd name="T65" fmla="*/ 156 h 60"/>
                  <a:gd name="T66" fmla="*/ 205 w 61"/>
                  <a:gd name="T67" fmla="*/ 161 h 60"/>
                  <a:gd name="T68" fmla="*/ 210 w 61"/>
                  <a:gd name="T69" fmla="*/ 171 h 60"/>
                  <a:gd name="T70" fmla="*/ 226 w 61"/>
                  <a:gd name="T71" fmla="*/ 156 h 60"/>
                  <a:gd name="T72" fmla="*/ 236 w 61"/>
                  <a:gd name="T73" fmla="*/ 132 h 60"/>
                  <a:gd name="T74" fmla="*/ 251 w 61"/>
                  <a:gd name="T75" fmla="*/ 122 h 60"/>
                  <a:gd name="T76" fmla="*/ 262 w 61"/>
                  <a:gd name="T77" fmla="*/ 112 h 60"/>
                  <a:gd name="T78" fmla="*/ 267 w 61"/>
                  <a:gd name="T79" fmla="*/ 98 h 60"/>
                  <a:gd name="T80" fmla="*/ 267 w 61"/>
                  <a:gd name="T81" fmla="*/ 93 h 60"/>
                  <a:gd name="T82" fmla="*/ 267 w 61"/>
                  <a:gd name="T83" fmla="*/ 73 h 60"/>
                  <a:gd name="T84" fmla="*/ 303 w 61"/>
                  <a:gd name="T85" fmla="*/ 93 h 60"/>
                  <a:gd name="T86" fmla="*/ 308 w 61"/>
                  <a:gd name="T87" fmla="*/ 93 h 60"/>
                  <a:gd name="T88" fmla="*/ 303 w 61"/>
                  <a:gd name="T89" fmla="*/ 63 h 60"/>
                  <a:gd name="T90" fmla="*/ 298 w 61"/>
                  <a:gd name="T91" fmla="*/ 54 h 60"/>
                  <a:gd name="T92" fmla="*/ 287 w 61"/>
                  <a:gd name="T93" fmla="*/ 54 h 60"/>
                  <a:gd name="T94" fmla="*/ 262 w 61"/>
                  <a:gd name="T95" fmla="*/ 59 h 60"/>
                  <a:gd name="T96" fmla="*/ 251 w 61"/>
                  <a:gd name="T97" fmla="*/ 68 h 60"/>
                  <a:gd name="T98" fmla="*/ 236 w 61"/>
                  <a:gd name="T99" fmla="*/ 63 h 60"/>
                  <a:gd name="T100" fmla="*/ 231 w 61"/>
                  <a:gd name="T101" fmla="*/ 73 h 60"/>
                  <a:gd name="T102" fmla="*/ 216 w 61"/>
                  <a:gd name="T103" fmla="*/ 83 h 60"/>
                  <a:gd name="T104" fmla="*/ 200 w 61"/>
                  <a:gd name="T105" fmla="*/ 98 h 60"/>
                  <a:gd name="T106" fmla="*/ 185 w 61"/>
                  <a:gd name="T107" fmla="*/ 63 h 60"/>
                  <a:gd name="T108" fmla="*/ 108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97" name="Freeform 33"/>
              <p:cNvSpPr>
                <a:spLocks/>
              </p:cNvSpPr>
              <p:nvPr/>
            </p:nvSpPr>
            <p:spPr bwMode="auto">
              <a:xfrm>
                <a:off x="3425" y="2306"/>
                <a:ext cx="345" cy="302"/>
              </a:xfrm>
              <a:custGeom>
                <a:avLst/>
                <a:gdLst>
                  <a:gd name="T0" fmla="*/ 0 w 67"/>
                  <a:gd name="T1" fmla="*/ 15 h 62"/>
                  <a:gd name="T2" fmla="*/ 309 w 67"/>
                  <a:gd name="T3" fmla="*/ 0 h 62"/>
                  <a:gd name="T4" fmla="*/ 309 w 67"/>
                  <a:gd name="T5" fmla="*/ 5 h 62"/>
                  <a:gd name="T6" fmla="*/ 314 w 67"/>
                  <a:gd name="T7" fmla="*/ 10 h 62"/>
                  <a:gd name="T8" fmla="*/ 319 w 67"/>
                  <a:gd name="T9" fmla="*/ 15 h 62"/>
                  <a:gd name="T10" fmla="*/ 314 w 67"/>
                  <a:gd name="T11" fmla="*/ 24 h 62"/>
                  <a:gd name="T12" fmla="*/ 309 w 67"/>
                  <a:gd name="T13" fmla="*/ 29 h 62"/>
                  <a:gd name="T14" fmla="*/ 299 w 67"/>
                  <a:gd name="T15" fmla="*/ 39 h 62"/>
                  <a:gd name="T16" fmla="*/ 299 w 67"/>
                  <a:gd name="T17" fmla="*/ 44 h 62"/>
                  <a:gd name="T18" fmla="*/ 345 w 67"/>
                  <a:gd name="T19" fmla="*/ 44 h 62"/>
                  <a:gd name="T20" fmla="*/ 345 w 67"/>
                  <a:gd name="T21" fmla="*/ 44 h 62"/>
                  <a:gd name="T22" fmla="*/ 345 w 67"/>
                  <a:gd name="T23" fmla="*/ 49 h 62"/>
                  <a:gd name="T24" fmla="*/ 340 w 67"/>
                  <a:gd name="T25" fmla="*/ 58 h 62"/>
                  <a:gd name="T26" fmla="*/ 335 w 67"/>
                  <a:gd name="T27" fmla="*/ 63 h 62"/>
                  <a:gd name="T28" fmla="*/ 330 w 67"/>
                  <a:gd name="T29" fmla="*/ 83 h 62"/>
                  <a:gd name="T30" fmla="*/ 319 w 67"/>
                  <a:gd name="T31" fmla="*/ 93 h 62"/>
                  <a:gd name="T32" fmla="*/ 319 w 67"/>
                  <a:gd name="T33" fmla="*/ 107 h 62"/>
                  <a:gd name="T34" fmla="*/ 319 w 67"/>
                  <a:gd name="T35" fmla="*/ 122 h 62"/>
                  <a:gd name="T36" fmla="*/ 319 w 67"/>
                  <a:gd name="T37" fmla="*/ 122 h 62"/>
                  <a:gd name="T38" fmla="*/ 309 w 67"/>
                  <a:gd name="T39" fmla="*/ 127 h 62"/>
                  <a:gd name="T40" fmla="*/ 309 w 67"/>
                  <a:gd name="T41" fmla="*/ 132 h 62"/>
                  <a:gd name="T42" fmla="*/ 294 w 67"/>
                  <a:gd name="T43" fmla="*/ 141 h 62"/>
                  <a:gd name="T44" fmla="*/ 294 w 67"/>
                  <a:gd name="T45" fmla="*/ 156 h 62"/>
                  <a:gd name="T46" fmla="*/ 294 w 67"/>
                  <a:gd name="T47" fmla="*/ 170 h 62"/>
                  <a:gd name="T48" fmla="*/ 288 w 67"/>
                  <a:gd name="T49" fmla="*/ 175 h 62"/>
                  <a:gd name="T50" fmla="*/ 278 w 67"/>
                  <a:gd name="T51" fmla="*/ 185 h 62"/>
                  <a:gd name="T52" fmla="*/ 268 w 67"/>
                  <a:gd name="T53" fmla="*/ 195 h 62"/>
                  <a:gd name="T54" fmla="*/ 263 w 67"/>
                  <a:gd name="T55" fmla="*/ 200 h 62"/>
                  <a:gd name="T56" fmla="*/ 263 w 67"/>
                  <a:gd name="T57" fmla="*/ 209 h 62"/>
                  <a:gd name="T58" fmla="*/ 257 w 67"/>
                  <a:gd name="T59" fmla="*/ 219 h 62"/>
                  <a:gd name="T60" fmla="*/ 257 w 67"/>
                  <a:gd name="T61" fmla="*/ 224 h 62"/>
                  <a:gd name="T62" fmla="*/ 252 w 67"/>
                  <a:gd name="T63" fmla="*/ 239 h 62"/>
                  <a:gd name="T64" fmla="*/ 247 w 67"/>
                  <a:gd name="T65" fmla="*/ 248 h 62"/>
                  <a:gd name="T66" fmla="*/ 252 w 67"/>
                  <a:gd name="T67" fmla="*/ 263 h 62"/>
                  <a:gd name="T68" fmla="*/ 257 w 67"/>
                  <a:gd name="T69" fmla="*/ 268 h 62"/>
                  <a:gd name="T70" fmla="*/ 257 w 67"/>
                  <a:gd name="T71" fmla="*/ 278 h 62"/>
                  <a:gd name="T72" fmla="*/ 257 w 67"/>
                  <a:gd name="T73" fmla="*/ 278 h 62"/>
                  <a:gd name="T74" fmla="*/ 257 w 67"/>
                  <a:gd name="T75" fmla="*/ 283 h 62"/>
                  <a:gd name="T76" fmla="*/ 257 w 67"/>
                  <a:gd name="T77" fmla="*/ 283 h 62"/>
                  <a:gd name="T78" fmla="*/ 252 w 67"/>
                  <a:gd name="T79" fmla="*/ 292 h 62"/>
                  <a:gd name="T80" fmla="*/ 257 w 67"/>
                  <a:gd name="T81" fmla="*/ 297 h 62"/>
                  <a:gd name="T82" fmla="*/ 41 w 67"/>
                  <a:gd name="T83" fmla="*/ 302 h 62"/>
                  <a:gd name="T84" fmla="*/ 41 w 67"/>
                  <a:gd name="T85" fmla="*/ 258 h 62"/>
                  <a:gd name="T86" fmla="*/ 31 w 67"/>
                  <a:gd name="T87" fmla="*/ 253 h 62"/>
                  <a:gd name="T88" fmla="*/ 21 w 67"/>
                  <a:gd name="T89" fmla="*/ 258 h 62"/>
                  <a:gd name="T90" fmla="*/ 21 w 67"/>
                  <a:gd name="T91" fmla="*/ 258 h 62"/>
                  <a:gd name="T92" fmla="*/ 10 w 67"/>
                  <a:gd name="T93" fmla="*/ 248 h 62"/>
                  <a:gd name="T94" fmla="*/ 10 w 67"/>
                  <a:gd name="T95" fmla="*/ 107 h 62"/>
                  <a:gd name="T96" fmla="*/ 0 w 67"/>
                  <a:gd name="T97" fmla="*/ 15 h 62"/>
                  <a:gd name="T98" fmla="*/ 0 w 67"/>
                  <a:gd name="T99" fmla="*/ 15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98" name="Freeform 34"/>
              <p:cNvSpPr>
                <a:spLocks/>
              </p:cNvSpPr>
              <p:nvPr/>
            </p:nvSpPr>
            <p:spPr bwMode="auto">
              <a:xfrm>
                <a:off x="1484" y="1614"/>
                <a:ext cx="553" cy="897"/>
              </a:xfrm>
              <a:custGeom>
                <a:avLst/>
                <a:gdLst>
                  <a:gd name="T0" fmla="*/ 312 w 108"/>
                  <a:gd name="T1" fmla="*/ 873 h 184"/>
                  <a:gd name="T2" fmla="*/ 312 w 108"/>
                  <a:gd name="T3" fmla="*/ 863 h 184"/>
                  <a:gd name="T4" fmla="*/ 307 w 108"/>
                  <a:gd name="T5" fmla="*/ 853 h 184"/>
                  <a:gd name="T6" fmla="*/ 292 w 108"/>
                  <a:gd name="T7" fmla="*/ 795 h 184"/>
                  <a:gd name="T8" fmla="*/ 256 w 108"/>
                  <a:gd name="T9" fmla="*/ 761 h 184"/>
                  <a:gd name="T10" fmla="*/ 246 w 108"/>
                  <a:gd name="T11" fmla="*/ 746 h 184"/>
                  <a:gd name="T12" fmla="*/ 236 w 108"/>
                  <a:gd name="T13" fmla="*/ 731 h 184"/>
                  <a:gd name="T14" fmla="*/ 200 w 108"/>
                  <a:gd name="T15" fmla="*/ 717 h 184"/>
                  <a:gd name="T16" fmla="*/ 169 w 108"/>
                  <a:gd name="T17" fmla="*/ 687 h 184"/>
                  <a:gd name="T18" fmla="*/ 113 w 108"/>
                  <a:gd name="T19" fmla="*/ 663 h 184"/>
                  <a:gd name="T20" fmla="*/ 113 w 108"/>
                  <a:gd name="T21" fmla="*/ 644 h 184"/>
                  <a:gd name="T22" fmla="*/ 118 w 108"/>
                  <a:gd name="T23" fmla="*/ 619 h 184"/>
                  <a:gd name="T24" fmla="*/ 108 w 108"/>
                  <a:gd name="T25" fmla="*/ 595 h 184"/>
                  <a:gd name="T26" fmla="*/ 113 w 108"/>
                  <a:gd name="T27" fmla="*/ 585 h 184"/>
                  <a:gd name="T28" fmla="*/ 82 w 108"/>
                  <a:gd name="T29" fmla="*/ 531 h 184"/>
                  <a:gd name="T30" fmla="*/ 61 w 108"/>
                  <a:gd name="T31" fmla="*/ 497 h 184"/>
                  <a:gd name="T32" fmla="*/ 72 w 108"/>
                  <a:gd name="T33" fmla="*/ 468 h 184"/>
                  <a:gd name="T34" fmla="*/ 72 w 108"/>
                  <a:gd name="T35" fmla="*/ 444 h 184"/>
                  <a:gd name="T36" fmla="*/ 46 w 108"/>
                  <a:gd name="T37" fmla="*/ 419 h 184"/>
                  <a:gd name="T38" fmla="*/ 46 w 108"/>
                  <a:gd name="T39" fmla="*/ 380 h 184"/>
                  <a:gd name="T40" fmla="*/ 56 w 108"/>
                  <a:gd name="T41" fmla="*/ 366 h 184"/>
                  <a:gd name="T42" fmla="*/ 61 w 108"/>
                  <a:gd name="T43" fmla="*/ 385 h 184"/>
                  <a:gd name="T44" fmla="*/ 77 w 108"/>
                  <a:gd name="T45" fmla="*/ 380 h 184"/>
                  <a:gd name="T46" fmla="*/ 72 w 108"/>
                  <a:gd name="T47" fmla="*/ 346 h 184"/>
                  <a:gd name="T48" fmla="*/ 61 w 108"/>
                  <a:gd name="T49" fmla="*/ 356 h 184"/>
                  <a:gd name="T50" fmla="*/ 36 w 108"/>
                  <a:gd name="T51" fmla="*/ 341 h 184"/>
                  <a:gd name="T52" fmla="*/ 31 w 108"/>
                  <a:gd name="T53" fmla="*/ 297 h 184"/>
                  <a:gd name="T54" fmla="*/ 5 w 108"/>
                  <a:gd name="T55" fmla="*/ 249 h 184"/>
                  <a:gd name="T56" fmla="*/ 5 w 108"/>
                  <a:gd name="T57" fmla="*/ 224 h 184"/>
                  <a:gd name="T58" fmla="*/ 20 w 108"/>
                  <a:gd name="T59" fmla="*/ 195 h 184"/>
                  <a:gd name="T60" fmla="*/ 10 w 108"/>
                  <a:gd name="T61" fmla="*/ 156 h 184"/>
                  <a:gd name="T62" fmla="*/ 0 w 108"/>
                  <a:gd name="T63" fmla="*/ 136 h 184"/>
                  <a:gd name="T64" fmla="*/ 0 w 108"/>
                  <a:gd name="T65" fmla="*/ 117 h 184"/>
                  <a:gd name="T66" fmla="*/ 31 w 108"/>
                  <a:gd name="T67" fmla="*/ 73 h 184"/>
                  <a:gd name="T68" fmla="*/ 46 w 108"/>
                  <a:gd name="T69" fmla="*/ 49 h 184"/>
                  <a:gd name="T70" fmla="*/ 46 w 108"/>
                  <a:gd name="T71" fmla="*/ 5 h 184"/>
                  <a:gd name="T72" fmla="*/ 246 w 108"/>
                  <a:gd name="T73" fmla="*/ 312 h 184"/>
                  <a:gd name="T74" fmla="*/ 533 w 108"/>
                  <a:gd name="T75" fmla="*/ 726 h 184"/>
                  <a:gd name="T76" fmla="*/ 538 w 108"/>
                  <a:gd name="T77" fmla="*/ 746 h 184"/>
                  <a:gd name="T78" fmla="*/ 543 w 108"/>
                  <a:gd name="T79" fmla="*/ 765 h 184"/>
                  <a:gd name="T80" fmla="*/ 548 w 108"/>
                  <a:gd name="T81" fmla="*/ 780 h 184"/>
                  <a:gd name="T82" fmla="*/ 527 w 108"/>
                  <a:gd name="T83" fmla="*/ 790 h 184"/>
                  <a:gd name="T84" fmla="*/ 502 w 108"/>
                  <a:gd name="T85" fmla="*/ 839 h 184"/>
                  <a:gd name="T86" fmla="*/ 497 w 108"/>
                  <a:gd name="T87" fmla="*/ 848 h 184"/>
                  <a:gd name="T88" fmla="*/ 492 w 108"/>
                  <a:gd name="T89" fmla="*/ 868 h 184"/>
                  <a:gd name="T90" fmla="*/ 502 w 108"/>
                  <a:gd name="T91" fmla="*/ 882 h 184"/>
                  <a:gd name="T92" fmla="*/ 492 w 108"/>
                  <a:gd name="T93" fmla="*/ 89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899" name="Freeform 35"/>
              <p:cNvSpPr>
                <a:spLocks/>
              </p:cNvSpPr>
              <p:nvPr/>
            </p:nvSpPr>
            <p:spPr bwMode="auto">
              <a:xfrm>
                <a:off x="2545" y="2306"/>
                <a:ext cx="968" cy="898"/>
              </a:xfrm>
              <a:custGeom>
                <a:avLst/>
                <a:gdLst>
                  <a:gd name="T0" fmla="*/ 876 w 189"/>
                  <a:gd name="T1" fmla="*/ 244 h 184"/>
                  <a:gd name="T2" fmla="*/ 814 w 189"/>
                  <a:gd name="T3" fmla="*/ 229 h 184"/>
                  <a:gd name="T4" fmla="*/ 773 w 189"/>
                  <a:gd name="T5" fmla="*/ 239 h 184"/>
                  <a:gd name="T6" fmla="*/ 743 w 189"/>
                  <a:gd name="T7" fmla="*/ 239 h 184"/>
                  <a:gd name="T8" fmla="*/ 732 w 189"/>
                  <a:gd name="T9" fmla="*/ 239 h 184"/>
                  <a:gd name="T10" fmla="*/ 717 w 189"/>
                  <a:gd name="T11" fmla="*/ 229 h 184"/>
                  <a:gd name="T12" fmla="*/ 702 w 189"/>
                  <a:gd name="T13" fmla="*/ 249 h 184"/>
                  <a:gd name="T14" fmla="*/ 691 w 189"/>
                  <a:gd name="T15" fmla="*/ 234 h 184"/>
                  <a:gd name="T16" fmla="*/ 661 w 189"/>
                  <a:gd name="T17" fmla="*/ 229 h 184"/>
                  <a:gd name="T18" fmla="*/ 640 w 189"/>
                  <a:gd name="T19" fmla="*/ 225 h 184"/>
                  <a:gd name="T20" fmla="*/ 609 w 189"/>
                  <a:gd name="T21" fmla="*/ 215 h 184"/>
                  <a:gd name="T22" fmla="*/ 589 w 189"/>
                  <a:gd name="T23" fmla="*/ 210 h 184"/>
                  <a:gd name="T24" fmla="*/ 558 w 189"/>
                  <a:gd name="T25" fmla="*/ 200 h 184"/>
                  <a:gd name="T26" fmla="*/ 543 w 189"/>
                  <a:gd name="T27" fmla="*/ 185 h 184"/>
                  <a:gd name="T28" fmla="*/ 512 w 189"/>
                  <a:gd name="T29" fmla="*/ 176 h 184"/>
                  <a:gd name="T30" fmla="*/ 297 w 189"/>
                  <a:gd name="T31" fmla="*/ 0 h 184"/>
                  <a:gd name="T32" fmla="*/ 0 w 189"/>
                  <a:gd name="T33" fmla="*/ 351 h 184"/>
                  <a:gd name="T34" fmla="*/ 5 w 189"/>
                  <a:gd name="T35" fmla="*/ 366 h 184"/>
                  <a:gd name="T36" fmla="*/ 26 w 189"/>
                  <a:gd name="T37" fmla="*/ 395 h 184"/>
                  <a:gd name="T38" fmla="*/ 118 w 189"/>
                  <a:gd name="T39" fmla="*/ 483 h 184"/>
                  <a:gd name="T40" fmla="*/ 128 w 189"/>
                  <a:gd name="T41" fmla="*/ 508 h 184"/>
                  <a:gd name="T42" fmla="*/ 195 w 189"/>
                  <a:gd name="T43" fmla="*/ 600 h 184"/>
                  <a:gd name="T44" fmla="*/ 251 w 189"/>
                  <a:gd name="T45" fmla="*/ 610 h 184"/>
                  <a:gd name="T46" fmla="*/ 287 w 189"/>
                  <a:gd name="T47" fmla="*/ 556 h 184"/>
                  <a:gd name="T48" fmla="*/ 307 w 189"/>
                  <a:gd name="T49" fmla="*/ 551 h 184"/>
                  <a:gd name="T50" fmla="*/ 343 w 189"/>
                  <a:gd name="T51" fmla="*/ 561 h 184"/>
                  <a:gd name="T52" fmla="*/ 384 w 189"/>
                  <a:gd name="T53" fmla="*/ 581 h 184"/>
                  <a:gd name="T54" fmla="*/ 394 w 189"/>
                  <a:gd name="T55" fmla="*/ 591 h 184"/>
                  <a:gd name="T56" fmla="*/ 425 w 189"/>
                  <a:gd name="T57" fmla="*/ 630 h 184"/>
                  <a:gd name="T58" fmla="*/ 481 w 189"/>
                  <a:gd name="T59" fmla="*/ 727 h 184"/>
                  <a:gd name="T60" fmla="*/ 512 w 189"/>
                  <a:gd name="T61" fmla="*/ 756 h 184"/>
                  <a:gd name="T62" fmla="*/ 522 w 189"/>
                  <a:gd name="T63" fmla="*/ 805 h 184"/>
                  <a:gd name="T64" fmla="*/ 569 w 189"/>
                  <a:gd name="T65" fmla="*/ 859 h 184"/>
                  <a:gd name="T66" fmla="*/ 645 w 189"/>
                  <a:gd name="T67" fmla="*/ 883 h 184"/>
                  <a:gd name="T68" fmla="*/ 691 w 189"/>
                  <a:gd name="T69" fmla="*/ 888 h 184"/>
                  <a:gd name="T70" fmla="*/ 686 w 189"/>
                  <a:gd name="T71" fmla="*/ 878 h 184"/>
                  <a:gd name="T72" fmla="*/ 671 w 189"/>
                  <a:gd name="T73" fmla="*/ 791 h 184"/>
                  <a:gd name="T74" fmla="*/ 666 w 189"/>
                  <a:gd name="T75" fmla="*/ 781 h 184"/>
                  <a:gd name="T76" fmla="*/ 681 w 189"/>
                  <a:gd name="T77" fmla="*/ 747 h 184"/>
                  <a:gd name="T78" fmla="*/ 686 w 189"/>
                  <a:gd name="T79" fmla="*/ 737 h 184"/>
                  <a:gd name="T80" fmla="*/ 702 w 189"/>
                  <a:gd name="T81" fmla="*/ 708 h 184"/>
                  <a:gd name="T82" fmla="*/ 712 w 189"/>
                  <a:gd name="T83" fmla="*/ 708 h 184"/>
                  <a:gd name="T84" fmla="*/ 722 w 189"/>
                  <a:gd name="T85" fmla="*/ 693 h 184"/>
                  <a:gd name="T86" fmla="*/ 732 w 189"/>
                  <a:gd name="T87" fmla="*/ 693 h 184"/>
                  <a:gd name="T88" fmla="*/ 753 w 189"/>
                  <a:gd name="T89" fmla="*/ 683 h 184"/>
                  <a:gd name="T90" fmla="*/ 763 w 189"/>
                  <a:gd name="T91" fmla="*/ 664 h 184"/>
                  <a:gd name="T92" fmla="*/ 768 w 189"/>
                  <a:gd name="T93" fmla="*/ 674 h 184"/>
                  <a:gd name="T94" fmla="*/ 845 w 189"/>
                  <a:gd name="T95" fmla="*/ 634 h 184"/>
                  <a:gd name="T96" fmla="*/ 860 w 189"/>
                  <a:gd name="T97" fmla="*/ 591 h 184"/>
                  <a:gd name="T98" fmla="*/ 876 w 189"/>
                  <a:gd name="T99" fmla="*/ 586 h 184"/>
                  <a:gd name="T100" fmla="*/ 927 w 189"/>
                  <a:gd name="T101" fmla="*/ 581 h 184"/>
                  <a:gd name="T102" fmla="*/ 942 w 189"/>
                  <a:gd name="T103" fmla="*/ 571 h 184"/>
                  <a:gd name="T104" fmla="*/ 948 w 189"/>
                  <a:gd name="T105" fmla="*/ 556 h 184"/>
                  <a:gd name="T106" fmla="*/ 953 w 189"/>
                  <a:gd name="T107" fmla="*/ 517 h 184"/>
                  <a:gd name="T108" fmla="*/ 963 w 189"/>
                  <a:gd name="T109" fmla="*/ 493 h 184"/>
                  <a:gd name="T110" fmla="*/ 958 w 189"/>
                  <a:gd name="T111" fmla="*/ 444 h 184"/>
                  <a:gd name="T112" fmla="*/ 948 w 189"/>
                  <a:gd name="T113" fmla="*/ 429 h 184"/>
                  <a:gd name="T114" fmla="*/ 942 w 189"/>
                  <a:gd name="T115" fmla="*/ 400 h 184"/>
                  <a:gd name="T116" fmla="*/ 922 w 189"/>
                  <a:gd name="T117" fmla="*/ 259 h 184"/>
                  <a:gd name="T118" fmla="*/ 891 w 189"/>
                  <a:gd name="T119" fmla="*/ 249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00" name="Freeform 36"/>
              <p:cNvSpPr>
                <a:spLocks/>
              </p:cNvSpPr>
              <p:nvPr/>
            </p:nvSpPr>
            <p:spPr bwMode="auto">
              <a:xfrm>
                <a:off x="4365" y="1453"/>
                <a:ext cx="522" cy="380"/>
              </a:xfrm>
              <a:custGeom>
                <a:avLst/>
                <a:gdLst>
                  <a:gd name="T0" fmla="*/ 399 w 102"/>
                  <a:gd name="T1" fmla="*/ 341 h 78"/>
                  <a:gd name="T2" fmla="*/ 389 w 102"/>
                  <a:gd name="T3" fmla="*/ 356 h 78"/>
                  <a:gd name="T4" fmla="*/ 384 w 102"/>
                  <a:gd name="T5" fmla="*/ 365 h 78"/>
                  <a:gd name="T6" fmla="*/ 384 w 102"/>
                  <a:gd name="T7" fmla="*/ 380 h 78"/>
                  <a:gd name="T8" fmla="*/ 394 w 102"/>
                  <a:gd name="T9" fmla="*/ 370 h 78"/>
                  <a:gd name="T10" fmla="*/ 415 w 102"/>
                  <a:gd name="T11" fmla="*/ 365 h 78"/>
                  <a:gd name="T12" fmla="*/ 445 w 102"/>
                  <a:gd name="T13" fmla="*/ 356 h 78"/>
                  <a:gd name="T14" fmla="*/ 491 w 102"/>
                  <a:gd name="T15" fmla="*/ 322 h 78"/>
                  <a:gd name="T16" fmla="*/ 507 w 102"/>
                  <a:gd name="T17" fmla="*/ 312 h 78"/>
                  <a:gd name="T18" fmla="*/ 522 w 102"/>
                  <a:gd name="T19" fmla="*/ 297 h 78"/>
                  <a:gd name="T20" fmla="*/ 512 w 102"/>
                  <a:gd name="T21" fmla="*/ 302 h 78"/>
                  <a:gd name="T22" fmla="*/ 496 w 102"/>
                  <a:gd name="T23" fmla="*/ 312 h 78"/>
                  <a:gd name="T24" fmla="*/ 481 w 102"/>
                  <a:gd name="T25" fmla="*/ 317 h 78"/>
                  <a:gd name="T26" fmla="*/ 496 w 102"/>
                  <a:gd name="T27" fmla="*/ 297 h 78"/>
                  <a:gd name="T28" fmla="*/ 486 w 102"/>
                  <a:gd name="T29" fmla="*/ 302 h 78"/>
                  <a:gd name="T30" fmla="*/ 440 w 102"/>
                  <a:gd name="T31" fmla="*/ 326 h 78"/>
                  <a:gd name="T32" fmla="*/ 409 w 102"/>
                  <a:gd name="T33" fmla="*/ 351 h 78"/>
                  <a:gd name="T34" fmla="*/ 404 w 102"/>
                  <a:gd name="T35" fmla="*/ 331 h 78"/>
                  <a:gd name="T36" fmla="*/ 415 w 102"/>
                  <a:gd name="T37" fmla="*/ 312 h 78"/>
                  <a:gd name="T38" fmla="*/ 404 w 102"/>
                  <a:gd name="T39" fmla="*/ 239 h 78"/>
                  <a:gd name="T40" fmla="*/ 394 w 102"/>
                  <a:gd name="T41" fmla="*/ 166 h 78"/>
                  <a:gd name="T42" fmla="*/ 384 w 102"/>
                  <a:gd name="T43" fmla="*/ 122 h 78"/>
                  <a:gd name="T44" fmla="*/ 379 w 102"/>
                  <a:gd name="T45" fmla="*/ 117 h 78"/>
                  <a:gd name="T46" fmla="*/ 374 w 102"/>
                  <a:gd name="T47" fmla="*/ 102 h 78"/>
                  <a:gd name="T48" fmla="*/ 368 w 102"/>
                  <a:gd name="T49" fmla="*/ 58 h 78"/>
                  <a:gd name="T50" fmla="*/ 353 w 102"/>
                  <a:gd name="T51" fmla="*/ 15 h 78"/>
                  <a:gd name="T52" fmla="*/ 348 w 102"/>
                  <a:gd name="T53" fmla="*/ 0 h 78"/>
                  <a:gd name="T54" fmla="*/ 261 w 102"/>
                  <a:gd name="T55" fmla="*/ 19 h 78"/>
                  <a:gd name="T56" fmla="*/ 215 w 102"/>
                  <a:gd name="T57" fmla="*/ 68 h 78"/>
                  <a:gd name="T58" fmla="*/ 210 w 102"/>
                  <a:gd name="T59" fmla="*/ 88 h 78"/>
                  <a:gd name="T60" fmla="*/ 184 w 102"/>
                  <a:gd name="T61" fmla="*/ 112 h 78"/>
                  <a:gd name="T62" fmla="*/ 194 w 102"/>
                  <a:gd name="T63" fmla="*/ 122 h 78"/>
                  <a:gd name="T64" fmla="*/ 194 w 102"/>
                  <a:gd name="T65" fmla="*/ 132 h 78"/>
                  <a:gd name="T66" fmla="*/ 200 w 102"/>
                  <a:gd name="T67" fmla="*/ 156 h 78"/>
                  <a:gd name="T68" fmla="*/ 154 w 102"/>
                  <a:gd name="T69" fmla="*/ 190 h 78"/>
                  <a:gd name="T70" fmla="*/ 97 w 102"/>
                  <a:gd name="T71" fmla="*/ 190 h 78"/>
                  <a:gd name="T72" fmla="*/ 46 w 102"/>
                  <a:gd name="T73" fmla="*/ 205 h 78"/>
                  <a:gd name="T74" fmla="*/ 31 w 102"/>
                  <a:gd name="T75" fmla="*/ 224 h 78"/>
                  <a:gd name="T76" fmla="*/ 46 w 102"/>
                  <a:gd name="T77" fmla="*/ 253 h 78"/>
                  <a:gd name="T78" fmla="*/ 10 w 102"/>
                  <a:gd name="T79" fmla="*/ 292 h 78"/>
                  <a:gd name="T80" fmla="*/ 287 w 102"/>
                  <a:gd name="T81" fmla="*/ 268 h 78"/>
                  <a:gd name="T82" fmla="*/ 292 w 102"/>
                  <a:gd name="T83" fmla="*/ 278 h 78"/>
                  <a:gd name="T84" fmla="*/ 302 w 102"/>
                  <a:gd name="T85" fmla="*/ 283 h 78"/>
                  <a:gd name="T86" fmla="*/ 317 w 102"/>
                  <a:gd name="T87" fmla="*/ 307 h 78"/>
                  <a:gd name="T88" fmla="*/ 338 w 102"/>
                  <a:gd name="T89" fmla="*/ 312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35901" name="Group 37"/>
              <p:cNvGrpSpPr>
                <a:grpSpLocks/>
              </p:cNvGrpSpPr>
              <p:nvPr/>
            </p:nvGrpSpPr>
            <p:grpSpPr bwMode="auto">
              <a:xfrm>
                <a:off x="720" y="2448"/>
                <a:ext cx="1266" cy="876"/>
                <a:chOff x="768" y="2832"/>
                <a:chExt cx="1203" cy="876"/>
              </a:xfrm>
            </p:grpSpPr>
            <p:sp>
              <p:nvSpPr>
                <p:cNvPr id="35914" name="Freeform 38"/>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15" name="Freeform 39"/>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35916" name="Freeform 40"/>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17" name="Freeform 41"/>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5918" name="Freeform 42"/>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19" name="Freeform 43"/>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5920" name="Freeform 44"/>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21" name="Freeform 45"/>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5922" name="Freeform 46"/>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23" name="Freeform 47"/>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5924" name="Freeform 48"/>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25" name="Freeform 49"/>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5926" name="Freeform 50"/>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27" name="Freeform 51"/>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28" name="Freeform 52"/>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35902" name="Freeform 53"/>
              <p:cNvSpPr>
                <a:spLocks/>
              </p:cNvSpPr>
              <p:nvPr/>
            </p:nvSpPr>
            <p:spPr bwMode="auto">
              <a:xfrm>
                <a:off x="1529" y="1282"/>
                <a:ext cx="554" cy="439"/>
              </a:xfrm>
              <a:custGeom>
                <a:avLst/>
                <a:gdLst>
                  <a:gd name="T0" fmla="*/ 0 w 108"/>
                  <a:gd name="T1" fmla="*/ 327 h 90"/>
                  <a:gd name="T2" fmla="*/ 0 w 108"/>
                  <a:gd name="T3" fmla="*/ 302 h 90"/>
                  <a:gd name="T4" fmla="*/ 5 w 108"/>
                  <a:gd name="T5" fmla="*/ 278 h 90"/>
                  <a:gd name="T6" fmla="*/ 10 w 108"/>
                  <a:gd name="T7" fmla="*/ 249 h 90"/>
                  <a:gd name="T8" fmla="*/ 15 w 108"/>
                  <a:gd name="T9" fmla="*/ 239 h 90"/>
                  <a:gd name="T10" fmla="*/ 26 w 108"/>
                  <a:gd name="T11" fmla="*/ 229 h 90"/>
                  <a:gd name="T12" fmla="*/ 26 w 108"/>
                  <a:gd name="T13" fmla="*/ 220 h 90"/>
                  <a:gd name="T14" fmla="*/ 51 w 108"/>
                  <a:gd name="T15" fmla="*/ 180 h 90"/>
                  <a:gd name="T16" fmla="*/ 82 w 108"/>
                  <a:gd name="T17" fmla="*/ 112 h 90"/>
                  <a:gd name="T18" fmla="*/ 103 w 108"/>
                  <a:gd name="T19" fmla="*/ 63 h 90"/>
                  <a:gd name="T20" fmla="*/ 123 w 108"/>
                  <a:gd name="T21" fmla="*/ 15 h 90"/>
                  <a:gd name="T22" fmla="*/ 123 w 108"/>
                  <a:gd name="T23" fmla="*/ 0 h 90"/>
                  <a:gd name="T24" fmla="*/ 139 w 108"/>
                  <a:gd name="T25" fmla="*/ 0 h 90"/>
                  <a:gd name="T26" fmla="*/ 154 w 108"/>
                  <a:gd name="T27" fmla="*/ 5 h 90"/>
                  <a:gd name="T28" fmla="*/ 159 w 108"/>
                  <a:gd name="T29" fmla="*/ 10 h 90"/>
                  <a:gd name="T30" fmla="*/ 180 w 108"/>
                  <a:gd name="T31" fmla="*/ 24 h 90"/>
                  <a:gd name="T32" fmla="*/ 180 w 108"/>
                  <a:gd name="T33" fmla="*/ 39 h 90"/>
                  <a:gd name="T34" fmla="*/ 185 w 108"/>
                  <a:gd name="T35" fmla="*/ 68 h 90"/>
                  <a:gd name="T36" fmla="*/ 221 w 108"/>
                  <a:gd name="T37" fmla="*/ 78 h 90"/>
                  <a:gd name="T38" fmla="*/ 246 w 108"/>
                  <a:gd name="T39" fmla="*/ 78 h 90"/>
                  <a:gd name="T40" fmla="*/ 277 w 108"/>
                  <a:gd name="T41" fmla="*/ 88 h 90"/>
                  <a:gd name="T42" fmla="*/ 313 w 108"/>
                  <a:gd name="T43" fmla="*/ 88 h 90"/>
                  <a:gd name="T44" fmla="*/ 333 w 108"/>
                  <a:gd name="T45" fmla="*/ 93 h 90"/>
                  <a:gd name="T46" fmla="*/ 349 w 108"/>
                  <a:gd name="T47" fmla="*/ 88 h 90"/>
                  <a:gd name="T48" fmla="*/ 364 w 108"/>
                  <a:gd name="T49" fmla="*/ 93 h 90"/>
                  <a:gd name="T50" fmla="*/ 380 w 108"/>
                  <a:gd name="T51" fmla="*/ 88 h 90"/>
                  <a:gd name="T52" fmla="*/ 390 w 108"/>
                  <a:gd name="T53" fmla="*/ 93 h 90"/>
                  <a:gd name="T54" fmla="*/ 405 w 108"/>
                  <a:gd name="T55" fmla="*/ 93 h 90"/>
                  <a:gd name="T56" fmla="*/ 533 w 108"/>
                  <a:gd name="T57" fmla="*/ 117 h 90"/>
                  <a:gd name="T58" fmla="*/ 539 w 108"/>
                  <a:gd name="T59" fmla="*/ 132 h 90"/>
                  <a:gd name="T60" fmla="*/ 554 w 108"/>
                  <a:gd name="T61" fmla="*/ 137 h 90"/>
                  <a:gd name="T62" fmla="*/ 523 w 108"/>
                  <a:gd name="T63" fmla="*/ 195 h 90"/>
                  <a:gd name="T64" fmla="*/ 518 w 108"/>
                  <a:gd name="T65" fmla="*/ 205 h 90"/>
                  <a:gd name="T66" fmla="*/ 503 w 108"/>
                  <a:gd name="T67" fmla="*/ 215 h 90"/>
                  <a:gd name="T68" fmla="*/ 482 w 108"/>
                  <a:gd name="T69" fmla="*/ 249 h 90"/>
                  <a:gd name="T70" fmla="*/ 498 w 108"/>
                  <a:gd name="T71" fmla="*/ 259 h 90"/>
                  <a:gd name="T72" fmla="*/ 498 w 108"/>
                  <a:gd name="T73" fmla="*/ 268 h 90"/>
                  <a:gd name="T74" fmla="*/ 492 w 108"/>
                  <a:gd name="T75" fmla="*/ 273 h 90"/>
                  <a:gd name="T76" fmla="*/ 487 w 108"/>
                  <a:gd name="T77" fmla="*/ 293 h 90"/>
                  <a:gd name="T78" fmla="*/ 267 w 108"/>
                  <a:gd name="T79" fmla="*/ 395 h 90"/>
                  <a:gd name="T80" fmla="*/ 5 w 108"/>
                  <a:gd name="T81" fmla="*/ 332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03" name="Freeform 54"/>
              <p:cNvSpPr>
                <a:spLocks/>
              </p:cNvSpPr>
              <p:nvPr/>
            </p:nvSpPr>
            <p:spPr bwMode="auto">
              <a:xfrm>
                <a:off x="1981" y="1155"/>
                <a:ext cx="415" cy="634"/>
              </a:xfrm>
              <a:custGeom>
                <a:avLst/>
                <a:gdLst>
                  <a:gd name="T0" fmla="*/ 36 w 81"/>
                  <a:gd name="T1" fmla="*/ 419 h 130"/>
                  <a:gd name="T2" fmla="*/ 41 w 81"/>
                  <a:gd name="T3" fmla="*/ 400 h 130"/>
                  <a:gd name="T4" fmla="*/ 46 w 81"/>
                  <a:gd name="T5" fmla="*/ 395 h 130"/>
                  <a:gd name="T6" fmla="*/ 46 w 81"/>
                  <a:gd name="T7" fmla="*/ 385 h 130"/>
                  <a:gd name="T8" fmla="*/ 31 w 81"/>
                  <a:gd name="T9" fmla="*/ 376 h 130"/>
                  <a:gd name="T10" fmla="*/ 51 w 81"/>
                  <a:gd name="T11" fmla="*/ 341 h 130"/>
                  <a:gd name="T12" fmla="*/ 67 w 81"/>
                  <a:gd name="T13" fmla="*/ 332 h 130"/>
                  <a:gd name="T14" fmla="*/ 72 w 81"/>
                  <a:gd name="T15" fmla="*/ 322 h 130"/>
                  <a:gd name="T16" fmla="*/ 102 w 81"/>
                  <a:gd name="T17" fmla="*/ 263 h 130"/>
                  <a:gd name="T18" fmla="*/ 87 w 81"/>
                  <a:gd name="T19" fmla="*/ 258 h 130"/>
                  <a:gd name="T20" fmla="*/ 82 w 81"/>
                  <a:gd name="T21" fmla="*/ 244 h 130"/>
                  <a:gd name="T22" fmla="*/ 82 w 81"/>
                  <a:gd name="T23" fmla="*/ 229 h 130"/>
                  <a:gd name="T24" fmla="*/ 82 w 81"/>
                  <a:gd name="T25" fmla="*/ 219 h 130"/>
                  <a:gd name="T26" fmla="*/ 82 w 81"/>
                  <a:gd name="T27" fmla="*/ 210 h 130"/>
                  <a:gd name="T28" fmla="*/ 133 w 81"/>
                  <a:gd name="T29" fmla="*/ 0 h 130"/>
                  <a:gd name="T30" fmla="*/ 174 w 81"/>
                  <a:gd name="T31" fmla="*/ 93 h 130"/>
                  <a:gd name="T32" fmla="*/ 184 w 81"/>
                  <a:gd name="T33" fmla="*/ 127 h 130"/>
                  <a:gd name="T34" fmla="*/ 179 w 81"/>
                  <a:gd name="T35" fmla="*/ 141 h 130"/>
                  <a:gd name="T36" fmla="*/ 190 w 81"/>
                  <a:gd name="T37" fmla="*/ 151 h 130"/>
                  <a:gd name="T38" fmla="*/ 215 w 81"/>
                  <a:gd name="T39" fmla="*/ 190 h 130"/>
                  <a:gd name="T40" fmla="*/ 220 w 81"/>
                  <a:gd name="T41" fmla="*/ 210 h 130"/>
                  <a:gd name="T42" fmla="*/ 231 w 81"/>
                  <a:gd name="T43" fmla="*/ 219 h 130"/>
                  <a:gd name="T44" fmla="*/ 251 w 81"/>
                  <a:gd name="T45" fmla="*/ 224 h 130"/>
                  <a:gd name="T46" fmla="*/ 236 w 81"/>
                  <a:gd name="T47" fmla="*/ 254 h 130"/>
                  <a:gd name="T48" fmla="*/ 231 w 81"/>
                  <a:gd name="T49" fmla="*/ 273 h 130"/>
                  <a:gd name="T50" fmla="*/ 231 w 81"/>
                  <a:gd name="T51" fmla="*/ 278 h 130"/>
                  <a:gd name="T52" fmla="*/ 220 w 81"/>
                  <a:gd name="T53" fmla="*/ 293 h 130"/>
                  <a:gd name="T54" fmla="*/ 220 w 81"/>
                  <a:gd name="T55" fmla="*/ 302 h 130"/>
                  <a:gd name="T56" fmla="*/ 236 w 81"/>
                  <a:gd name="T57" fmla="*/ 317 h 130"/>
                  <a:gd name="T58" fmla="*/ 256 w 81"/>
                  <a:gd name="T59" fmla="*/ 297 h 130"/>
                  <a:gd name="T60" fmla="*/ 261 w 81"/>
                  <a:gd name="T61" fmla="*/ 307 h 130"/>
                  <a:gd name="T62" fmla="*/ 266 w 81"/>
                  <a:gd name="T63" fmla="*/ 312 h 130"/>
                  <a:gd name="T64" fmla="*/ 266 w 81"/>
                  <a:gd name="T65" fmla="*/ 337 h 130"/>
                  <a:gd name="T66" fmla="*/ 277 w 81"/>
                  <a:gd name="T67" fmla="*/ 361 h 130"/>
                  <a:gd name="T68" fmla="*/ 272 w 81"/>
                  <a:gd name="T69" fmla="*/ 371 h 130"/>
                  <a:gd name="T70" fmla="*/ 287 w 81"/>
                  <a:gd name="T71" fmla="*/ 380 h 130"/>
                  <a:gd name="T72" fmla="*/ 292 w 81"/>
                  <a:gd name="T73" fmla="*/ 395 h 130"/>
                  <a:gd name="T74" fmla="*/ 292 w 81"/>
                  <a:gd name="T75" fmla="*/ 410 h 130"/>
                  <a:gd name="T76" fmla="*/ 302 w 81"/>
                  <a:gd name="T77" fmla="*/ 424 h 130"/>
                  <a:gd name="T78" fmla="*/ 313 w 81"/>
                  <a:gd name="T79" fmla="*/ 410 h 130"/>
                  <a:gd name="T80" fmla="*/ 333 w 81"/>
                  <a:gd name="T81" fmla="*/ 419 h 130"/>
                  <a:gd name="T82" fmla="*/ 343 w 81"/>
                  <a:gd name="T83" fmla="*/ 410 h 130"/>
                  <a:gd name="T84" fmla="*/ 364 w 81"/>
                  <a:gd name="T85" fmla="*/ 415 h 130"/>
                  <a:gd name="T86" fmla="*/ 374 w 81"/>
                  <a:gd name="T87" fmla="*/ 419 h 130"/>
                  <a:gd name="T88" fmla="*/ 389 w 81"/>
                  <a:gd name="T89" fmla="*/ 410 h 130"/>
                  <a:gd name="T90" fmla="*/ 405 w 81"/>
                  <a:gd name="T91" fmla="*/ 415 h 130"/>
                  <a:gd name="T92" fmla="*/ 415 w 81"/>
                  <a:gd name="T93" fmla="*/ 429 h 130"/>
                  <a:gd name="T94" fmla="*/ 379 w 81"/>
                  <a:gd name="T95" fmla="*/ 634 h 130"/>
                  <a:gd name="T96" fmla="*/ 0 w 81"/>
                  <a:gd name="T97" fmla="*/ 566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04" name="Freeform 55"/>
              <p:cNvSpPr>
                <a:spLocks/>
              </p:cNvSpPr>
              <p:nvPr/>
            </p:nvSpPr>
            <p:spPr bwMode="auto">
              <a:xfrm>
                <a:off x="3467" y="2604"/>
                <a:ext cx="394" cy="322"/>
              </a:xfrm>
              <a:custGeom>
                <a:avLst/>
                <a:gdLst>
                  <a:gd name="T0" fmla="*/ 210 w 77"/>
                  <a:gd name="T1" fmla="*/ 5 h 66"/>
                  <a:gd name="T2" fmla="*/ 225 w 77"/>
                  <a:gd name="T3" fmla="*/ 49 h 66"/>
                  <a:gd name="T4" fmla="*/ 220 w 77"/>
                  <a:gd name="T5" fmla="*/ 63 h 66"/>
                  <a:gd name="T6" fmla="*/ 205 w 77"/>
                  <a:gd name="T7" fmla="*/ 107 h 66"/>
                  <a:gd name="T8" fmla="*/ 327 w 77"/>
                  <a:gd name="T9" fmla="*/ 161 h 66"/>
                  <a:gd name="T10" fmla="*/ 327 w 77"/>
                  <a:gd name="T11" fmla="*/ 195 h 66"/>
                  <a:gd name="T12" fmla="*/ 322 w 77"/>
                  <a:gd name="T13" fmla="*/ 220 h 66"/>
                  <a:gd name="T14" fmla="*/ 297 w 77"/>
                  <a:gd name="T15" fmla="*/ 215 h 66"/>
                  <a:gd name="T16" fmla="*/ 287 w 77"/>
                  <a:gd name="T17" fmla="*/ 239 h 66"/>
                  <a:gd name="T18" fmla="*/ 317 w 77"/>
                  <a:gd name="T19" fmla="*/ 234 h 66"/>
                  <a:gd name="T20" fmla="*/ 338 w 77"/>
                  <a:gd name="T21" fmla="*/ 229 h 66"/>
                  <a:gd name="T22" fmla="*/ 327 w 77"/>
                  <a:gd name="T23" fmla="*/ 239 h 66"/>
                  <a:gd name="T24" fmla="*/ 338 w 77"/>
                  <a:gd name="T25" fmla="*/ 249 h 66"/>
                  <a:gd name="T26" fmla="*/ 363 w 77"/>
                  <a:gd name="T27" fmla="*/ 229 h 66"/>
                  <a:gd name="T28" fmla="*/ 379 w 77"/>
                  <a:gd name="T29" fmla="*/ 234 h 66"/>
                  <a:gd name="T30" fmla="*/ 374 w 77"/>
                  <a:gd name="T31" fmla="*/ 249 h 66"/>
                  <a:gd name="T32" fmla="*/ 348 w 77"/>
                  <a:gd name="T33" fmla="*/ 273 h 66"/>
                  <a:gd name="T34" fmla="*/ 363 w 77"/>
                  <a:gd name="T35" fmla="*/ 293 h 66"/>
                  <a:gd name="T36" fmla="*/ 394 w 77"/>
                  <a:gd name="T37" fmla="*/ 317 h 66"/>
                  <a:gd name="T38" fmla="*/ 363 w 77"/>
                  <a:gd name="T39" fmla="*/ 307 h 66"/>
                  <a:gd name="T40" fmla="*/ 327 w 77"/>
                  <a:gd name="T41" fmla="*/ 288 h 66"/>
                  <a:gd name="T42" fmla="*/ 312 w 77"/>
                  <a:gd name="T43" fmla="*/ 302 h 66"/>
                  <a:gd name="T44" fmla="*/ 307 w 77"/>
                  <a:gd name="T45" fmla="*/ 317 h 66"/>
                  <a:gd name="T46" fmla="*/ 292 w 77"/>
                  <a:gd name="T47" fmla="*/ 307 h 66"/>
                  <a:gd name="T48" fmla="*/ 276 w 77"/>
                  <a:gd name="T49" fmla="*/ 307 h 66"/>
                  <a:gd name="T50" fmla="*/ 251 w 77"/>
                  <a:gd name="T51" fmla="*/ 312 h 66"/>
                  <a:gd name="T52" fmla="*/ 210 w 77"/>
                  <a:gd name="T53" fmla="*/ 288 h 66"/>
                  <a:gd name="T54" fmla="*/ 194 w 77"/>
                  <a:gd name="T55" fmla="*/ 278 h 66"/>
                  <a:gd name="T56" fmla="*/ 189 w 77"/>
                  <a:gd name="T57" fmla="*/ 273 h 66"/>
                  <a:gd name="T58" fmla="*/ 174 w 77"/>
                  <a:gd name="T59" fmla="*/ 268 h 66"/>
                  <a:gd name="T60" fmla="*/ 169 w 77"/>
                  <a:gd name="T61" fmla="*/ 263 h 66"/>
                  <a:gd name="T62" fmla="*/ 159 w 77"/>
                  <a:gd name="T63" fmla="*/ 283 h 66"/>
                  <a:gd name="T64" fmla="*/ 77 w 77"/>
                  <a:gd name="T65" fmla="*/ 273 h 66"/>
                  <a:gd name="T66" fmla="*/ 20 w 77"/>
                  <a:gd name="T67" fmla="*/ 268 h 66"/>
                  <a:gd name="T68" fmla="*/ 26 w 77"/>
                  <a:gd name="T69" fmla="*/ 259 h 66"/>
                  <a:gd name="T70" fmla="*/ 31 w 77"/>
                  <a:gd name="T71" fmla="*/ 224 h 66"/>
                  <a:gd name="T72" fmla="*/ 31 w 77"/>
                  <a:gd name="T73" fmla="*/ 205 h 66"/>
                  <a:gd name="T74" fmla="*/ 46 w 77"/>
                  <a:gd name="T75" fmla="*/ 181 h 66"/>
                  <a:gd name="T76" fmla="*/ 36 w 77"/>
                  <a:gd name="T77" fmla="*/ 146 h 66"/>
                  <a:gd name="T78" fmla="*/ 31 w 77"/>
                  <a:gd name="T79" fmla="*/ 137 h 66"/>
                  <a:gd name="T80" fmla="*/ 20 w 77"/>
                  <a:gd name="T81" fmla="*/ 122 h 66"/>
                  <a:gd name="T82" fmla="*/ 5 w 77"/>
                  <a:gd name="T83" fmla="*/ 93 h 66"/>
                  <a:gd name="T84" fmla="*/ 0 w 77"/>
                  <a:gd name="T85" fmla="*/ 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05" name="Freeform 56"/>
              <p:cNvSpPr>
                <a:spLocks/>
              </p:cNvSpPr>
              <p:nvPr/>
            </p:nvSpPr>
            <p:spPr bwMode="auto">
              <a:xfrm>
                <a:off x="3626" y="1799"/>
                <a:ext cx="277" cy="463"/>
              </a:xfrm>
              <a:custGeom>
                <a:avLst/>
                <a:gdLst>
                  <a:gd name="T0" fmla="*/ 46 w 54"/>
                  <a:gd name="T1" fmla="*/ 10 h 95"/>
                  <a:gd name="T2" fmla="*/ 62 w 54"/>
                  <a:gd name="T3" fmla="*/ 24 h 95"/>
                  <a:gd name="T4" fmla="*/ 77 w 54"/>
                  <a:gd name="T5" fmla="*/ 39 h 95"/>
                  <a:gd name="T6" fmla="*/ 77 w 54"/>
                  <a:gd name="T7" fmla="*/ 58 h 95"/>
                  <a:gd name="T8" fmla="*/ 72 w 54"/>
                  <a:gd name="T9" fmla="*/ 73 h 95"/>
                  <a:gd name="T10" fmla="*/ 56 w 54"/>
                  <a:gd name="T11" fmla="*/ 93 h 95"/>
                  <a:gd name="T12" fmla="*/ 46 w 54"/>
                  <a:gd name="T13" fmla="*/ 97 h 95"/>
                  <a:gd name="T14" fmla="*/ 26 w 54"/>
                  <a:gd name="T15" fmla="*/ 102 h 95"/>
                  <a:gd name="T16" fmla="*/ 21 w 54"/>
                  <a:gd name="T17" fmla="*/ 117 h 95"/>
                  <a:gd name="T18" fmla="*/ 31 w 54"/>
                  <a:gd name="T19" fmla="*/ 132 h 95"/>
                  <a:gd name="T20" fmla="*/ 21 w 54"/>
                  <a:gd name="T21" fmla="*/ 166 h 95"/>
                  <a:gd name="T22" fmla="*/ 5 w 54"/>
                  <a:gd name="T23" fmla="*/ 175 h 95"/>
                  <a:gd name="T24" fmla="*/ 0 w 54"/>
                  <a:gd name="T25" fmla="*/ 190 h 95"/>
                  <a:gd name="T26" fmla="*/ 0 w 54"/>
                  <a:gd name="T27" fmla="*/ 200 h 95"/>
                  <a:gd name="T28" fmla="*/ 5 w 54"/>
                  <a:gd name="T29" fmla="*/ 234 h 95"/>
                  <a:gd name="T30" fmla="*/ 26 w 54"/>
                  <a:gd name="T31" fmla="*/ 258 h 95"/>
                  <a:gd name="T32" fmla="*/ 51 w 54"/>
                  <a:gd name="T33" fmla="*/ 278 h 95"/>
                  <a:gd name="T34" fmla="*/ 67 w 54"/>
                  <a:gd name="T35" fmla="*/ 312 h 95"/>
                  <a:gd name="T36" fmla="*/ 77 w 54"/>
                  <a:gd name="T37" fmla="*/ 302 h 95"/>
                  <a:gd name="T38" fmla="*/ 97 w 54"/>
                  <a:gd name="T39" fmla="*/ 317 h 95"/>
                  <a:gd name="T40" fmla="*/ 97 w 54"/>
                  <a:gd name="T41" fmla="*/ 336 h 95"/>
                  <a:gd name="T42" fmla="*/ 82 w 54"/>
                  <a:gd name="T43" fmla="*/ 356 h 95"/>
                  <a:gd name="T44" fmla="*/ 97 w 54"/>
                  <a:gd name="T45" fmla="*/ 380 h 95"/>
                  <a:gd name="T46" fmla="*/ 123 w 54"/>
                  <a:gd name="T47" fmla="*/ 395 h 95"/>
                  <a:gd name="T48" fmla="*/ 149 w 54"/>
                  <a:gd name="T49" fmla="*/ 424 h 95"/>
                  <a:gd name="T50" fmla="*/ 154 w 54"/>
                  <a:gd name="T51" fmla="*/ 434 h 95"/>
                  <a:gd name="T52" fmla="*/ 149 w 54"/>
                  <a:gd name="T53" fmla="*/ 444 h 95"/>
                  <a:gd name="T54" fmla="*/ 164 w 54"/>
                  <a:gd name="T55" fmla="*/ 463 h 95"/>
                  <a:gd name="T56" fmla="*/ 169 w 54"/>
                  <a:gd name="T57" fmla="*/ 458 h 95"/>
                  <a:gd name="T58" fmla="*/ 174 w 54"/>
                  <a:gd name="T59" fmla="*/ 448 h 95"/>
                  <a:gd name="T60" fmla="*/ 195 w 54"/>
                  <a:gd name="T61" fmla="*/ 444 h 95"/>
                  <a:gd name="T62" fmla="*/ 215 w 54"/>
                  <a:gd name="T63" fmla="*/ 453 h 95"/>
                  <a:gd name="T64" fmla="*/ 221 w 54"/>
                  <a:gd name="T65" fmla="*/ 434 h 95"/>
                  <a:gd name="T66" fmla="*/ 226 w 54"/>
                  <a:gd name="T67" fmla="*/ 424 h 95"/>
                  <a:gd name="T68" fmla="*/ 246 w 54"/>
                  <a:gd name="T69" fmla="*/ 414 h 95"/>
                  <a:gd name="T70" fmla="*/ 241 w 54"/>
                  <a:gd name="T71" fmla="*/ 405 h 95"/>
                  <a:gd name="T72" fmla="*/ 241 w 54"/>
                  <a:gd name="T73" fmla="*/ 395 h 95"/>
                  <a:gd name="T74" fmla="*/ 246 w 54"/>
                  <a:gd name="T75" fmla="*/ 390 h 95"/>
                  <a:gd name="T76" fmla="*/ 246 w 54"/>
                  <a:gd name="T77" fmla="*/ 385 h 95"/>
                  <a:gd name="T78" fmla="*/ 246 w 54"/>
                  <a:gd name="T79" fmla="*/ 356 h 95"/>
                  <a:gd name="T80" fmla="*/ 267 w 54"/>
                  <a:gd name="T81" fmla="*/ 331 h 95"/>
                  <a:gd name="T82" fmla="*/ 277 w 54"/>
                  <a:gd name="T83" fmla="*/ 312 h 95"/>
                  <a:gd name="T84" fmla="*/ 267 w 54"/>
                  <a:gd name="T85" fmla="*/ 278 h 95"/>
                  <a:gd name="T86" fmla="*/ 267 w 54"/>
                  <a:gd name="T87" fmla="*/ 263 h 95"/>
                  <a:gd name="T88" fmla="*/ 251 w 54"/>
                  <a:gd name="T89" fmla="*/ 63 h 95"/>
                  <a:gd name="T90" fmla="*/ 246 w 54"/>
                  <a:gd name="T91" fmla="*/ 54 h 95"/>
                  <a:gd name="T92" fmla="*/ 236 w 54"/>
                  <a:gd name="T93" fmla="*/ 29 h 95"/>
                  <a:gd name="T94" fmla="*/ 226 w 54"/>
                  <a:gd name="T95" fmla="*/ 15 h 95"/>
                  <a:gd name="T96" fmla="*/ 226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35906" name="Group 57"/>
              <p:cNvGrpSpPr>
                <a:grpSpLocks/>
              </p:cNvGrpSpPr>
              <p:nvPr/>
            </p:nvGrpSpPr>
            <p:grpSpPr bwMode="auto">
              <a:xfrm>
                <a:off x="3661" y="1384"/>
                <a:ext cx="523" cy="468"/>
                <a:chOff x="3562" y="1636"/>
                <a:chExt cx="497" cy="468"/>
              </a:xfrm>
            </p:grpSpPr>
            <p:sp>
              <p:nvSpPr>
                <p:cNvPr id="35912" name="Freeform 58"/>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13" name="Freeform 59"/>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35907" name="Freeform 60"/>
              <p:cNvSpPr>
                <a:spLocks/>
              </p:cNvSpPr>
              <p:nvPr/>
            </p:nvSpPr>
            <p:spPr bwMode="auto">
              <a:xfrm>
                <a:off x="3872" y="1838"/>
                <a:ext cx="206" cy="351"/>
              </a:xfrm>
              <a:custGeom>
                <a:avLst/>
                <a:gdLst>
                  <a:gd name="T0" fmla="*/ 5 w 40"/>
                  <a:gd name="T1" fmla="*/ 24 h 72"/>
                  <a:gd name="T2" fmla="*/ 21 w 40"/>
                  <a:gd name="T3" fmla="*/ 219 h 72"/>
                  <a:gd name="T4" fmla="*/ 21 w 40"/>
                  <a:gd name="T5" fmla="*/ 224 h 72"/>
                  <a:gd name="T6" fmla="*/ 21 w 40"/>
                  <a:gd name="T7" fmla="*/ 229 h 72"/>
                  <a:gd name="T8" fmla="*/ 21 w 40"/>
                  <a:gd name="T9" fmla="*/ 239 h 72"/>
                  <a:gd name="T10" fmla="*/ 26 w 40"/>
                  <a:gd name="T11" fmla="*/ 253 h 72"/>
                  <a:gd name="T12" fmla="*/ 31 w 40"/>
                  <a:gd name="T13" fmla="*/ 273 h 72"/>
                  <a:gd name="T14" fmla="*/ 21 w 40"/>
                  <a:gd name="T15" fmla="*/ 288 h 72"/>
                  <a:gd name="T16" fmla="*/ 21 w 40"/>
                  <a:gd name="T17" fmla="*/ 292 h 72"/>
                  <a:gd name="T18" fmla="*/ 10 w 40"/>
                  <a:gd name="T19" fmla="*/ 307 h 72"/>
                  <a:gd name="T20" fmla="*/ 0 w 40"/>
                  <a:gd name="T21" fmla="*/ 317 h 72"/>
                  <a:gd name="T22" fmla="*/ 0 w 40"/>
                  <a:gd name="T23" fmla="*/ 332 h 72"/>
                  <a:gd name="T24" fmla="*/ 0 w 40"/>
                  <a:gd name="T25" fmla="*/ 346 h 72"/>
                  <a:gd name="T26" fmla="*/ 0 w 40"/>
                  <a:gd name="T27" fmla="*/ 346 h 72"/>
                  <a:gd name="T28" fmla="*/ 0 w 40"/>
                  <a:gd name="T29" fmla="*/ 351 h 72"/>
                  <a:gd name="T30" fmla="*/ 0 w 40"/>
                  <a:gd name="T31" fmla="*/ 351 h 72"/>
                  <a:gd name="T32" fmla="*/ 5 w 40"/>
                  <a:gd name="T33" fmla="*/ 351 h 72"/>
                  <a:gd name="T34" fmla="*/ 10 w 40"/>
                  <a:gd name="T35" fmla="*/ 351 h 72"/>
                  <a:gd name="T36" fmla="*/ 10 w 40"/>
                  <a:gd name="T37" fmla="*/ 346 h 72"/>
                  <a:gd name="T38" fmla="*/ 10 w 40"/>
                  <a:gd name="T39" fmla="*/ 341 h 72"/>
                  <a:gd name="T40" fmla="*/ 26 w 40"/>
                  <a:gd name="T41" fmla="*/ 341 h 72"/>
                  <a:gd name="T42" fmla="*/ 41 w 40"/>
                  <a:gd name="T43" fmla="*/ 336 h 72"/>
                  <a:gd name="T44" fmla="*/ 62 w 40"/>
                  <a:gd name="T45" fmla="*/ 346 h 72"/>
                  <a:gd name="T46" fmla="*/ 62 w 40"/>
                  <a:gd name="T47" fmla="*/ 346 h 72"/>
                  <a:gd name="T48" fmla="*/ 67 w 40"/>
                  <a:gd name="T49" fmla="*/ 346 h 72"/>
                  <a:gd name="T50" fmla="*/ 72 w 40"/>
                  <a:gd name="T51" fmla="*/ 332 h 72"/>
                  <a:gd name="T52" fmla="*/ 82 w 40"/>
                  <a:gd name="T53" fmla="*/ 332 h 72"/>
                  <a:gd name="T54" fmla="*/ 88 w 40"/>
                  <a:gd name="T55" fmla="*/ 336 h 72"/>
                  <a:gd name="T56" fmla="*/ 93 w 40"/>
                  <a:gd name="T57" fmla="*/ 341 h 72"/>
                  <a:gd name="T58" fmla="*/ 98 w 40"/>
                  <a:gd name="T59" fmla="*/ 336 h 72"/>
                  <a:gd name="T60" fmla="*/ 103 w 40"/>
                  <a:gd name="T61" fmla="*/ 317 h 72"/>
                  <a:gd name="T62" fmla="*/ 108 w 40"/>
                  <a:gd name="T63" fmla="*/ 312 h 72"/>
                  <a:gd name="T64" fmla="*/ 113 w 40"/>
                  <a:gd name="T65" fmla="*/ 312 h 72"/>
                  <a:gd name="T66" fmla="*/ 124 w 40"/>
                  <a:gd name="T67" fmla="*/ 322 h 72"/>
                  <a:gd name="T68" fmla="*/ 139 w 40"/>
                  <a:gd name="T69" fmla="*/ 322 h 72"/>
                  <a:gd name="T70" fmla="*/ 144 w 40"/>
                  <a:gd name="T71" fmla="*/ 307 h 72"/>
                  <a:gd name="T72" fmla="*/ 170 w 40"/>
                  <a:gd name="T73" fmla="*/ 273 h 72"/>
                  <a:gd name="T74" fmla="*/ 170 w 40"/>
                  <a:gd name="T75" fmla="*/ 258 h 72"/>
                  <a:gd name="T76" fmla="*/ 175 w 40"/>
                  <a:gd name="T77" fmla="*/ 258 h 72"/>
                  <a:gd name="T78" fmla="*/ 191 w 40"/>
                  <a:gd name="T79" fmla="*/ 258 h 72"/>
                  <a:gd name="T80" fmla="*/ 196 w 40"/>
                  <a:gd name="T81" fmla="*/ 253 h 72"/>
                  <a:gd name="T82" fmla="*/ 206 w 40"/>
                  <a:gd name="T83" fmla="*/ 249 h 72"/>
                  <a:gd name="T84" fmla="*/ 206 w 40"/>
                  <a:gd name="T85" fmla="*/ 244 h 72"/>
                  <a:gd name="T86" fmla="*/ 206 w 40"/>
                  <a:gd name="T87" fmla="*/ 229 h 72"/>
                  <a:gd name="T88" fmla="*/ 206 w 40"/>
                  <a:gd name="T89" fmla="*/ 229 h 72"/>
                  <a:gd name="T90" fmla="*/ 206 w 40"/>
                  <a:gd name="T91" fmla="*/ 219 h 72"/>
                  <a:gd name="T92" fmla="*/ 180 w 40"/>
                  <a:gd name="T93" fmla="*/ 5 h 72"/>
                  <a:gd name="T94" fmla="*/ 180 w 40"/>
                  <a:gd name="T95" fmla="*/ 0 h 72"/>
                  <a:gd name="T96" fmla="*/ 46 w 40"/>
                  <a:gd name="T97" fmla="*/ 15 h 72"/>
                  <a:gd name="T98" fmla="*/ 41 w 40"/>
                  <a:gd name="T99" fmla="*/ 20 h 72"/>
                  <a:gd name="T100" fmla="*/ 31 w 40"/>
                  <a:gd name="T101" fmla="*/ 24 h 72"/>
                  <a:gd name="T102" fmla="*/ 26 w 40"/>
                  <a:gd name="T103" fmla="*/ 29 h 72"/>
                  <a:gd name="T104" fmla="*/ 15 w 40"/>
                  <a:gd name="T105" fmla="*/ 29 h 72"/>
                  <a:gd name="T106" fmla="*/ 5 w 40"/>
                  <a:gd name="T107" fmla="*/ 24 h 72"/>
                  <a:gd name="T108" fmla="*/ 5 w 40"/>
                  <a:gd name="T109" fmla="*/ 24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08" name="Freeform 61"/>
              <p:cNvSpPr>
                <a:spLocks/>
              </p:cNvSpPr>
              <p:nvPr/>
            </p:nvSpPr>
            <p:spPr bwMode="auto">
              <a:xfrm>
                <a:off x="4324" y="1721"/>
                <a:ext cx="404" cy="249"/>
              </a:xfrm>
              <a:custGeom>
                <a:avLst/>
                <a:gdLst>
                  <a:gd name="T0" fmla="*/ 97 w 79"/>
                  <a:gd name="T1" fmla="*/ 239 h 51"/>
                  <a:gd name="T2" fmla="*/ 281 w 79"/>
                  <a:gd name="T3" fmla="*/ 205 h 51"/>
                  <a:gd name="T4" fmla="*/ 338 w 79"/>
                  <a:gd name="T5" fmla="*/ 195 h 51"/>
                  <a:gd name="T6" fmla="*/ 343 w 79"/>
                  <a:gd name="T7" fmla="*/ 195 h 51"/>
                  <a:gd name="T8" fmla="*/ 343 w 79"/>
                  <a:gd name="T9" fmla="*/ 190 h 51"/>
                  <a:gd name="T10" fmla="*/ 343 w 79"/>
                  <a:gd name="T11" fmla="*/ 186 h 51"/>
                  <a:gd name="T12" fmla="*/ 348 w 79"/>
                  <a:gd name="T13" fmla="*/ 181 h 51"/>
                  <a:gd name="T14" fmla="*/ 358 w 79"/>
                  <a:gd name="T15" fmla="*/ 181 h 51"/>
                  <a:gd name="T16" fmla="*/ 363 w 79"/>
                  <a:gd name="T17" fmla="*/ 181 h 51"/>
                  <a:gd name="T18" fmla="*/ 378 w 79"/>
                  <a:gd name="T19" fmla="*/ 171 h 51"/>
                  <a:gd name="T20" fmla="*/ 378 w 79"/>
                  <a:gd name="T21" fmla="*/ 161 h 51"/>
                  <a:gd name="T22" fmla="*/ 394 w 79"/>
                  <a:gd name="T23" fmla="*/ 151 h 51"/>
                  <a:gd name="T24" fmla="*/ 404 w 79"/>
                  <a:gd name="T25" fmla="*/ 146 h 51"/>
                  <a:gd name="T26" fmla="*/ 404 w 79"/>
                  <a:gd name="T27" fmla="*/ 142 h 51"/>
                  <a:gd name="T28" fmla="*/ 394 w 79"/>
                  <a:gd name="T29" fmla="*/ 137 h 51"/>
                  <a:gd name="T30" fmla="*/ 389 w 79"/>
                  <a:gd name="T31" fmla="*/ 132 h 51"/>
                  <a:gd name="T32" fmla="*/ 384 w 79"/>
                  <a:gd name="T33" fmla="*/ 132 h 51"/>
                  <a:gd name="T34" fmla="*/ 384 w 79"/>
                  <a:gd name="T35" fmla="*/ 127 h 51"/>
                  <a:gd name="T36" fmla="*/ 373 w 79"/>
                  <a:gd name="T37" fmla="*/ 127 h 51"/>
                  <a:gd name="T38" fmla="*/ 373 w 79"/>
                  <a:gd name="T39" fmla="*/ 117 h 51"/>
                  <a:gd name="T40" fmla="*/ 363 w 79"/>
                  <a:gd name="T41" fmla="*/ 117 h 51"/>
                  <a:gd name="T42" fmla="*/ 363 w 79"/>
                  <a:gd name="T43" fmla="*/ 112 h 51"/>
                  <a:gd name="T44" fmla="*/ 363 w 79"/>
                  <a:gd name="T45" fmla="*/ 98 h 51"/>
                  <a:gd name="T46" fmla="*/ 368 w 79"/>
                  <a:gd name="T47" fmla="*/ 98 h 51"/>
                  <a:gd name="T48" fmla="*/ 363 w 79"/>
                  <a:gd name="T49" fmla="*/ 88 h 51"/>
                  <a:gd name="T50" fmla="*/ 358 w 79"/>
                  <a:gd name="T51" fmla="*/ 83 h 51"/>
                  <a:gd name="T52" fmla="*/ 358 w 79"/>
                  <a:gd name="T53" fmla="*/ 83 h 51"/>
                  <a:gd name="T54" fmla="*/ 363 w 79"/>
                  <a:gd name="T55" fmla="*/ 78 h 51"/>
                  <a:gd name="T56" fmla="*/ 368 w 79"/>
                  <a:gd name="T57" fmla="*/ 73 h 51"/>
                  <a:gd name="T58" fmla="*/ 373 w 79"/>
                  <a:gd name="T59" fmla="*/ 59 h 51"/>
                  <a:gd name="T60" fmla="*/ 373 w 79"/>
                  <a:gd name="T61" fmla="*/ 54 h 51"/>
                  <a:gd name="T62" fmla="*/ 378 w 79"/>
                  <a:gd name="T63" fmla="*/ 49 h 51"/>
                  <a:gd name="T64" fmla="*/ 378 w 79"/>
                  <a:gd name="T65" fmla="*/ 44 h 51"/>
                  <a:gd name="T66" fmla="*/ 373 w 79"/>
                  <a:gd name="T67" fmla="*/ 44 h 51"/>
                  <a:gd name="T68" fmla="*/ 358 w 79"/>
                  <a:gd name="T69" fmla="*/ 39 h 51"/>
                  <a:gd name="T70" fmla="*/ 358 w 79"/>
                  <a:gd name="T71" fmla="*/ 39 h 51"/>
                  <a:gd name="T72" fmla="*/ 353 w 79"/>
                  <a:gd name="T73" fmla="*/ 34 h 51"/>
                  <a:gd name="T74" fmla="*/ 353 w 79"/>
                  <a:gd name="T75" fmla="*/ 29 h 51"/>
                  <a:gd name="T76" fmla="*/ 343 w 79"/>
                  <a:gd name="T77" fmla="*/ 15 h 51"/>
                  <a:gd name="T78" fmla="*/ 338 w 79"/>
                  <a:gd name="T79" fmla="*/ 15 h 51"/>
                  <a:gd name="T80" fmla="*/ 338 w 79"/>
                  <a:gd name="T81" fmla="*/ 10 h 51"/>
                  <a:gd name="T82" fmla="*/ 332 w 79"/>
                  <a:gd name="T83" fmla="*/ 10 h 51"/>
                  <a:gd name="T84" fmla="*/ 332 w 79"/>
                  <a:gd name="T85" fmla="*/ 10 h 51"/>
                  <a:gd name="T86" fmla="*/ 332 w 79"/>
                  <a:gd name="T87" fmla="*/ 5 h 51"/>
                  <a:gd name="T88" fmla="*/ 327 w 79"/>
                  <a:gd name="T89" fmla="*/ 0 h 51"/>
                  <a:gd name="T90" fmla="*/ 46 w 79"/>
                  <a:gd name="T91" fmla="*/ 54 h 51"/>
                  <a:gd name="T92" fmla="*/ 41 w 79"/>
                  <a:gd name="T93" fmla="*/ 34 h 51"/>
                  <a:gd name="T94" fmla="*/ 26 w 79"/>
                  <a:gd name="T95" fmla="*/ 49 h 51"/>
                  <a:gd name="T96" fmla="*/ 26 w 79"/>
                  <a:gd name="T97" fmla="*/ 49 h 51"/>
                  <a:gd name="T98" fmla="*/ 20 w 79"/>
                  <a:gd name="T99" fmla="*/ 44 h 51"/>
                  <a:gd name="T100" fmla="*/ 20 w 79"/>
                  <a:gd name="T101" fmla="*/ 44 h 51"/>
                  <a:gd name="T102" fmla="*/ 15 w 79"/>
                  <a:gd name="T103" fmla="*/ 54 h 51"/>
                  <a:gd name="T104" fmla="*/ 5 w 79"/>
                  <a:gd name="T105" fmla="*/ 63 h 51"/>
                  <a:gd name="T106" fmla="*/ 0 w 79"/>
                  <a:gd name="T107" fmla="*/ 68 h 51"/>
                  <a:gd name="T108" fmla="*/ 20 w 79"/>
                  <a:gd name="T109" fmla="*/ 176 h 51"/>
                  <a:gd name="T110" fmla="*/ 31 w 79"/>
                  <a:gd name="T111" fmla="*/ 249 h 51"/>
                  <a:gd name="T112" fmla="*/ 97 w 79"/>
                  <a:gd name="T113" fmla="*/ 239 h 51"/>
                  <a:gd name="T114" fmla="*/ 97 w 79"/>
                  <a:gd name="T115" fmla="*/ 239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09" name="Freeform 62"/>
              <p:cNvSpPr>
                <a:spLocks/>
              </p:cNvSpPr>
              <p:nvPr/>
            </p:nvSpPr>
            <p:spPr bwMode="auto">
              <a:xfrm>
                <a:off x="4225" y="2350"/>
                <a:ext cx="354" cy="258"/>
              </a:xfrm>
              <a:custGeom>
                <a:avLst/>
                <a:gdLst>
                  <a:gd name="T0" fmla="*/ 210 w 69"/>
                  <a:gd name="T1" fmla="*/ 258 h 53"/>
                  <a:gd name="T2" fmla="*/ 195 w 69"/>
                  <a:gd name="T3" fmla="*/ 253 h 53"/>
                  <a:gd name="T4" fmla="*/ 190 w 69"/>
                  <a:gd name="T5" fmla="*/ 234 h 53"/>
                  <a:gd name="T6" fmla="*/ 169 w 69"/>
                  <a:gd name="T7" fmla="*/ 214 h 53"/>
                  <a:gd name="T8" fmla="*/ 159 w 69"/>
                  <a:gd name="T9" fmla="*/ 190 h 53"/>
                  <a:gd name="T10" fmla="*/ 149 w 69"/>
                  <a:gd name="T11" fmla="*/ 180 h 53"/>
                  <a:gd name="T12" fmla="*/ 128 w 69"/>
                  <a:gd name="T13" fmla="*/ 166 h 53"/>
                  <a:gd name="T14" fmla="*/ 118 w 69"/>
                  <a:gd name="T15" fmla="*/ 156 h 53"/>
                  <a:gd name="T16" fmla="*/ 113 w 69"/>
                  <a:gd name="T17" fmla="*/ 146 h 53"/>
                  <a:gd name="T18" fmla="*/ 77 w 69"/>
                  <a:gd name="T19" fmla="*/ 122 h 53"/>
                  <a:gd name="T20" fmla="*/ 67 w 69"/>
                  <a:gd name="T21" fmla="*/ 112 h 53"/>
                  <a:gd name="T22" fmla="*/ 51 w 69"/>
                  <a:gd name="T23" fmla="*/ 92 h 53"/>
                  <a:gd name="T24" fmla="*/ 41 w 69"/>
                  <a:gd name="T25" fmla="*/ 78 h 53"/>
                  <a:gd name="T26" fmla="*/ 5 w 69"/>
                  <a:gd name="T27" fmla="*/ 68 h 53"/>
                  <a:gd name="T28" fmla="*/ 5 w 69"/>
                  <a:gd name="T29" fmla="*/ 49 h 53"/>
                  <a:gd name="T30" fmla="*/ 15 w 69"/>
                  <a:gd name="T31" fmla="*/ 39 h 53"/>
                  <a:gd name="T32" fmla="*/ 15 w 69"/>
                  <a:gd name="T33" fmla="*/ 34 h 53"/>
                  <a:gd name="T34" fmla="*/ 41 w 69"/>
                  <a:gd name="T35" fmla="*/ 24 h 53"/>
                  <a:gd name="T36" fmla="*/ 62 w 69"/>
                  <a:gd name="T37" fmla="*/ 15 h 53"/>
                  <a:gd name="T38" fmla="*/ 67 w 69"/>
                  <a:gd name="T39" fmla="*/ 10 h 53"/>
                  <a:gd name="T40" fmla="*/ 159 w 69"/>
                  <a:gd name="T41" fmla="*/ 5 h 53"/>
                  <a:gd name="T42" fmla="*/ 159 w 69"/>
                  <a:gd name="T43" fmla="*/ 10 h 53"/>
                  <a:gd name="T44" fmla="*/ 180 w 69"/>
                  <a:gd name="T45" fmla="*/ 19 h 53"/>
                  <a:gd name="T46" fmla="*/ 262 w 69"/>
                  <a:gd name="T47" fmla="*/ 19 h 53"/>
                  <a:gd name="T48" fmla="*/ 349 w 69"/>
                  <a:gd name="T49" fmla="*/ 83 h 53"/>
                  <a:gd name="T50" fmla="*/ 339 w 69"/>
                  <a:gd name="T51" fmla="*/ 92 h 53"/>
                  <a:gd name="T52" fmla="*/ 323 w 69"/>
                  <a:gd name="T53" fmla="*/ 117 h 53"/>
                  <a:gd name="T54" fmla="*/ 318 w 69"/>
                  <a:gd name="T55" fmla="*/ 136 h 53"/>
                  <a:gd name="T56" fmla="*/ 318 w 69"/>
                  <a:gd name="T57" fmla="*/ 146 h 53"/>
                  <a:gd name="T58" fmla="*/ 308 w 69"/>
                  <a:gd name="T59" fmla="*/ 151 h 53"/>
                  <a:gd name="T60" fmla="*/ 303 w 69"/>
                  <a:gd name="T61" fmla="*/ 161 h 53"/>
                  <a:gd name="T62" fmla="*/ 292 w 69"/>
                  <a:gd name="T63" fmla="*/ 170 h 53"/>
                  <a:gd name="T64" fmla="*/ 272 w 69"/>
                  <a:gd name="T65" fmla="*/ 190 h 53"/>
                  <a:gd name="T66" fmla="*/ 257 w 69"/>
                  <a:gd name="T67" fmla="*/ 200 h 53"/>
                  <a:gd name="T68" fmla="*/ 251 w 69"/>
                  <a:gd name="T69" fmla="*/ 209 h 53"/>
                  <a:gd name="T70" fmla="*/ 236 w 69"/>
                  <a:gd name="T71" fmla="*/ 214 h 53"/>
                  <a:gd name="T72" fmla="*/ 236 w 69"/>
                  <a:gd name="T73" fmla="*/ 219 h 53"/>
                  <a:gd name="T74" fmla="*/ 231 w 69"/>
                  <a:gd name="T75" fmla="*/ 229 h 53"/>
                  <a:gd name="T76" fmla="*/ 221 w 69"/>
                  <a:gd name="T77" fmla="*/ 234 h 53"/>
                  <a:gd name="T78" fmla="*/ 221 w 69"/>
                  <a:gd name="T79" fmla="*/ 234 h 53"/>
                  <a:gd name="T80" fmla="*/ 221 w 69"/>
                  <a:gd name="T81" fmla="*/ 239 h 53"/>
                  <a:gd name="T82" fmla="*/ 226 w 69"/>
                  <a:gd name="T83" fmla="*/ 243 h 53"/>
                  <a:gd name="T84" fmla="*/ 215 w 69"/>
                  <a:gd name="T85" fmla="*/ 248 h 53"/>
                  <a:gd name="T86" fmla="*/ 210 w 69"/>
                  <a:gd name="T87" fmla="*/ 253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10" name="Freeform 63"/>
              <p:cNvSpPr>
                <a:spLocks/>
              </p:cNvSpPr>
              <p:nvPr/>
            </p:nvSpPr>
            <p:spPr bwMode="auto">
              <a:xfrm>
                <a:off x="4066" y="2384"/>
                <a:ext cx="376" cy="376"/>
              </a:xfrm>
              <a:custGeom>
                <a:avLst/>
                <a:gdLst>
                  <a:gd name="T0" fmla="*/ 46 w 73"/>
                  <a:gd name="T1" fmla="*/ 200 h 77"/>
                  <a:gd name="T2" fmla="*/ 57 w 73"/>
                  <a:gd name="T3" fmla="*/ 215 h 77"/>
                  <a:gd name="T4" fmla="*/ 67 w 73"/>
                  <a:gd name="T5" fmla="*/ 225 h 77"/>
                  <a:gd name="T6" fmla="*/ 67 w 73"/>
                  <a:gd name="T7" fmla="*/ 239 h 77"/>
                  <a:gd name="T8" fmla="*/ 72 w 73"/>
                  <a:gd name="T9" fmla="*/ 244 h 77"/>
                  <a:gd name="T10" fmla="*/ 67 w 73"/>
                  <a:gd name="T11" fmla="*/ 269 h 77"/>
                  <a:gd name="T12" fmla="*/ 62 w 73"/>
                  <a:gd name="T13" fmla="*/ 293 h 77"/>
                  <a:gd name="T14" fmla="*/ 72 w 73"/>
                  <a:gd name="T15" fmla="*/ 332 h 77"/>
                  <a:gd name="T16" fmla="*/ 82 w 73"/>
                  <a:gd name="T17" fmla="*/ 347 h 77"/>
                  <a:gd name="T18" fmla="*/ 88 w 73"/>
                  <a:gd name="T19" fmla="*/ 361 h 77"/>
                  <a:gd name="T20" fmla="*/ 93 w 73"/>
                  <a:gd name="T21" fmla="*/ 371 h 77"/>
                  <a:gd name="T22" fmla="*/ 299 w 73"/>
                  <a:gd name="T23" fmla="*/ 371 h 77"/>
                  <a:gd name="T24" fmla="*/ 309 w 73"/>
                  <a:gd name="T25" fmla="*/ 376 h 77"/>
                  <a:gd name="T26" fmla="*/ 304 w 73"/>
                  <a:gd name="T27" fmla="*/ 347 h 77"/>
                  <a:gd name="T28" fmla="*/ 309 w 73"/>
                  <a:gd name="T29" fmla="*/ 337 h 77"/>
                  <a:gd name="T30" fmla="*/ 330 w 73"/>
                  <a:gd name="T31" fmla="*/ 337 h 77"/>
                  <a:gd name="T32" fmla="*/ 345 w 73"/>
                  <a:gd name="T33" fmla="*/ 337 h 77"/>
                  <a:gd name="T34" fmla="*/ 345 w 73"/>
                  <a:gd name="T35" fmla="*/ 317 h 77"/>
                  <a:gd name="T36" fmla="*/ 345 w 73"/>
                  <a:gd name="T37" fmla="*/ 303 h 77"/>
                  <a:gd name="T38" fmla="*/ 355 w 73"/>
                  <a:gd name="T39" fmla="*/ 259 h 77"/>
                  <a:gd name="T40" fmla="*/ 366 w 73"/>
                  <a:gd name="T41" fmla="*/ 234 h 77"/>
                  <a:gd name="T42" fmla="*/ 376 w 73"/>
                  <a:gd name="T43" fmla="*/ 230 h 77"/>
                  <a:gd name="T44" fmla="*/ 376 w 73"/>
                  <a:gd name="T45" fmla="*/ 225 h 77"/>
                  <a:gd name="T46" fmla="*/ 371 w 73"/>
                  <a:gd name="T47" fmla="*/ 225 h 77"/>
                  <a:gd name="T48" fmla="*/ 355 w 73"/>
                  <a:gd name="T49" fmla="*/ 220 h 77"/>
                  <a:gd name="T50" fmla="*/ 350 w 73"/>
                  <a:gd name="T51" fmla="*/ 200 h 77"/>
                  <a:gd name="T52" fmla="*/ 330 w 73"/>
                  <a:gd name="T53" fmla="*/ 181 h 77"/>
                  <a:gd name="T54" fmla="*/ 319 w 73"/>
                  <a:gd name="T55" fmla="*/ 156 h 77"/>
                  <a:gd name="T56" fmla="*/ 309 w 73"/>
                  <a:gd name="T57" fmla="*/ 146 h 77"/>
                  <a:gd name="T58" fmla="*/ 288 w 73"/>
                  <a:gd name="T59" fmla="*/ 132 h 77"/>
                  <a:gd name="T60" fmla="*/ 278 w 73"/>
                  <a:gd name="T61" fmla="*/ 122 h 77"/>
                  <a:gd name="T62" fmla="*/ 273 w 73"/>
                  <a:gd name="T63" fmla="*/ 112 h 77"/>
                  <a:gd name="T64" fmla="*/ 237 w 73"/>
                  <a:gd name="T65" fmla="*/ 88 h 77"/>
                  <a:gd name="T66" fmla="*/ 227 w 73"/>
                  <a:gd name="T67" fmla="*/ 78 h 77"/>
                  <a:gd name="T68" fmla="*/ 211 w 73"/>
                  <a:gd name="T69" fmla="*/ 59 h 77"/>
                  <a:gd name="T70" fmla="*/ 201 w 73"/>
                  <a:gd name="T71" fmla="*/ 44 h 77"/>
                  <a:gd name="T72" fmla="*/ 165 w 73"/>
                  <a:gd name="T73" fmla="*/ 34 h 77"/>
                  <a:gd name="T74" fmla="*/ 165 w 73"/>
                  <a:gd name="T75" fmla="*/ 15 h 77"/>
                  <a:gd name="T76" fmla="*/ 175 w 73"/>
                  <a:gd name="T77" fmla="*/ 5 h 77"/>
                  <a:gd name="T78" fmla="*/ 175 w 73"/>
                  <a:gd name="T79" fmla="*/ 0 h 77"/>
                  <a:gd name="T80" fmla="*/ 0 w 73"/>
                  <a:gd name="T81" fmla="*/ 24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5911" name="Freeform 64"/>
              <p:cNvSpPr>
                <a:spLocks/>
              </p:cNvSpPr>
              <p:nvPr/>
            </p:nvSpPr>
            <p:spPr bwMode="auto">
              <a:xfrm>
                <a:off x="4662" y="1901"/>
                <a:ext cx="76" cy="117"/>
              </a:xfrm>
              <a:custGeom>
                <a:avLst/>
                <a:gdLst>
                  <a:gd name="T0" fmla="*/ 76 w 15"/>
                  <a:gd name="T1" fmla="*/ 107 h 24"/>
                  <a:gd name="T2" fmla="*/ 76 w 15"/>
                  <a:gd name="T3" fmla="*/ 98 h 24"/>
                  <a:gd name="T4" fmla="*/ 71 w 15"/>
                  <a:gd name="T5" fmla="*/ 88 h 24"/>
                  <a:gd name="T6" fmla="*/ 61 w 15"/>
                  <a:gd name="T7" fmla="*/ 78 h 24"/>
                  <a:gd name="T8" fmla="*/ 51 w 15"/>
                  <a:gd name="T9" fmla="*/ 73 h 24"/>
                  <a:gd name="T10" fmla="*/ 46 w 15"/>
                  <a:gd name="T11" fmla="*/ 68 h 24"/>
                  <a:gd name="T12" fmla="*/ 46 w 15"/>
                  <a:gd name="T13" fmla="*/ 58 h 24"/>
                  <a:gd name="T14" fmla="*/ 35 w 15"/>
                  <a:gd name="T15" fmla="*/ 44 h 24"/>
                  <a:gd name="T16" fmla="*/ 30 w 15"/>
                  <a:gd name="T17" fmla="*/ 39 h 24"/>
                  <a:gd name="T18" fmla="*/ 25 w 15"/>
                  <a:gd name="T19" fmla="*/ 29 h 24"/>
                  <a:gd name="T20" fmla="*/ 20 w 15"/>
                  <a:gd name="T21" fmla="*/ 24 h 24"/>
                  <a:gd name="T22" fmla="*/ 20 w 15"/>
                  <a:gd name="T23" fmla="*/ 20 h 24"/>
                  <a:gd name="T24" fmla="*/ 20 w 15"/>
                  <a:gd name="T25" fmla="*/ 20 h 24"/>
                  <a:gd name="T26" fmla="*/ 20 w 15"/>
                  <a:gd name="T27" fmla="*/ 15 h 24"/>
                  <a:gd name="T28" fmla="*/ 25 w 15"/>
                  <a:gd name="T29" fmla="*/ 0 h 24"/>
                  <a:gd name="T30" fmla="*/ 20 w 15"/>
                  <a:gd name="T31" fmla="*/ 0 h 24"/>
                  <a:gd name="T32" fmla="*/ 10 w 15"/>
                  <a:gd name="T33" fmla="*/ 0 h 24"/>
                  <a:gd name="T34" fmla="*/ 5 w 15"/>
                  <a:gd name="T35" fmla="*/ 5 h 24"/>
                  <a:gd name="T36" fmla="*/ 5 w 15"/>
                  <a:gd name="T37" fmla="*/ 10 h 24"/>
                  <a:gd name="T38" fmla="*/ 5 w 15"/>
                  <a:gd name="T39" fmla="*/ 15 h 24"/>
                  <a:gd name="T40" fmla="*/ 0 w 15"/>
                  <a:gd name="T41" fmla="*/ 15 h 24"/>
                  <a:gd name="T42" fmla="*/ 35 w 15"/>
                  <a:gd name="T43" fmla="*/ 117 h 24"/>
                  <a:gd name="T44" fmla="*/ 76 w 15"/>
                  <a:gd name="T45" fmla="*/ 107 h 24"/>
                  <a:gd name="T46" fmla="*/ 76 w 15"/>
                  <a:gd name="T47" fmla="*/ 10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35869" name="Freeform 65"/>
            <p:cNvSpPr>
              <a:spLocks/>
            </p:cNvSpPr>
            <p:nvPr/>
          </p:nvSpPr>
          <p:spPr bwMode="auto">
            <a:xfrm>
              <a:off x="4682" y="1765"/>
              <a:ext cx="97" cy="205"/>
            </a:xfrm>
            <a:custGeom>
              <a:avLst/>
              <a:gdLst>
                <a:gd name="T0" fmla="*/ 0 w 19"/>
                <a:gd name="T1" fmla="*/ 151 h 42"/>
                <a:gd name="T2" fmla="*/ 0 w 19"/>
                <a:gd name="T3" fmla="*/ 156 h 42"/>
                <a:gd name="T4" fmla="*/ 10 w 19"/>
                <a:gd name="T5" fmla="*/ 166 h 42"/>
                <a:gd name="T6" fmla="*/ 31 w 19"/>
                <a:gd name="T7" fmla="*/ 181 h 42"/>
                <a:gd name="T8" fmla="*/ 46 w 19"/>
                <a:gd name="T9" fmla="*/ 185 h 42"/>
                <a:gd name="T10" fmla="*/ 51 w 19"/>
                <a:gd name="T11" fmla="*/ 195 h 42"/>
                <a:gd name="T12" fmla="*/ 56 w 19"/>
                <a:gd name="T13" fmla="*/ 205 h 42"/>
                <a:gd name="T14" fmla="*/ 66 w 19"/>
                <a:gd name="T15" fmla="*/ 190 h 42"/>
                <a:gd name="T16" fmla="*/ 71 w 19"/>
                <a:gd name="T17" fmla="*/ 171 h 42"/>
                <a:gd name="T18" fmla="*/ 87 w 19"/>
                <a:gd name="T19" fmla="*/ 146 h 42"/>
                <a:gd name="T20" fmla="*/ 97 w 19"/>
                <a:gd name="T21" fmla="*/ 127 h 42"/>
                <a:gd name="T22" fmla="*/ 92 w 19"/>
                <a:gd name="T23" fmla="*/ 93 h 42"/>
                <a:gd name="T24" fmla="*/ 87 w 19"/>
                <a:gd name="T25" fmla="*/ 63 h 42"/>
                <a:gd name="T26" fmla="*/ 71 w 19"/>
                <a:gd name="T27" fmla="*/ 68 h 42"/>
                <a:gd name="T28" fmla="*/ 66 w 19"/>
                <a:gd name="T29" fmla="*/ 68 h 42"/>
                <a:gd name="T30" fmla="*/ 61 w 19"/>
                <a:gd name="T31" fmla="*/ 68 h 42"/>
                <a:gd name="T32" fmla="*/ 66 w 19"/>
                <a:gd name="T33" fmla="*/ 54 h 42"/>
                <a:gd name="T34" fmla="*/ 71 w 19"/>
                <a:gd name="T35" fmla="*/ 54 h 42"/>
                <a:gd name="T36" fmla="*/ 77 w 19"/>
                <a:gd name="T37" fmla="*/ 39 h 42"/>
                <a:gd name="T38" fmla="*/ 82 w 19"/>
                <a:gd name="T39" fmla="*/ 29 h 42"/>
                <a:gd name="T40" fmla="*/ 20 w 19"/>
                <a:gd name="T41" fmla="*/ 0 h 42"/>
                <a:gd name="T42" fmla="*/ 15 w 19"/>
                <a:gd name="T43" fmla="*/ 10 h 42"/>
                <a:gd name="T44" fmla="*/ 10 w 19"/>
                <a:gd name="T45" fmla="*/ 29 h 42"/>
                <a:gd name="T46" fmla="*/ 0 w 19"/>
                <a:gd name="T47" fmla="*/ 39 h 42"/>
                <a:gd name="T48" fmla="*/ 5 w 19"/>
                <a:gd name="T49" fmla="*/ 44 h 42"/>
                <a:gd name="T50" fmla="*/ 5 w 19"/>
                <a:gd name="T51" fmla="*/ 54 h 42"/>
                <a:gd name="T52" fmla="*/ 5 w 19"/>
                <a:gd name="T53" fmla="*/ 73 h 42"/>
                <a:gd name="T54" fmla="*/ 15 w 19"/>
                <a:gd name="T55" fmla="*/ 83 h 42"/>
                <a:gd name="T56" fmla="*/ 26 w 19"/>
                <a:gd name="T57" fmla="*/ 88 h 42"/>
                <a:gd name="T58" fmla="*/ 36 w 19"/>
                <a:gd name="T59" fmla="*/ 93 h 42"/>
                <a:gd name="T60" fmla="*/ 46 w 19"/>
                <a:gd name="T61" fmla="*/ 103 h 42"/>
                <a:gd name="T62" fmla="*/ 20 w 19"/>
                <a:gd name="T63" fmla="*/ 117 h 42"/>
                <a:gd name="T64" fmla="*/ 5 w 19"/>
                <a:gd name="T65" fmla="*/ 1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70" name="Freeform 66"/>
            <p:cNvSpPr>
              <a:spLocks/>
            </p:cNvSpPr>
            <p:nvPr/>
          </p:nvSpPr>
          <p:spPr bwMode="auto">
            <a:xfrm>
              <a:off x="4769" y="1672"/>
              <a:ext cx="118" cy="107"/>
            </a:xfrm>
            <a:custGeom>
              <a:avLst/>
              <a:gdLst>
                <a:gd name="T0" fmla="*/ 0 w 23"/>
                <a:gd name="T1" fmla="*/ 19 h 22"/>
                <a:gd name="T2" fmla="*/ 41 w 23"/>
                <a:gd name="T3" fmla="*/ 10 h 22"/>
                <a:gd name="T4" fmla="*/ 41 w 23"/>
                <a:gd name="T5" fmla="*/ 15 h 22"/>
                <a:gd name="T6" fmla="*/ 46 w 23"/>
                <a:gd name="T7" fmla="*/ 15 h 22"/>
                <a:gd name="T8" fmla="*/ 46 w 23"/>
                <a:gd name="T9" fmla="*/ 15 h 22"/>
                <a:gd name="T10" fmla="*/ 103 w 23"/>
                <a:gd name="T11" fmla="*/ 0 h 22"/>
                <a:gd name="T12" fmla="*/ 118 w 23"/>
                <a:gd name="T13" fmla="*/ 44 h 22"/>
                <a:gd name="T14" fmla="*/ 118 w 23"/>
                <a:gd name="T15" fmla="*/ 49 h 22"/>
                <a:gd name="T16" fmla="*/ 113 w 23"/>
                <a:gd name="T17" fmla="*/ 49 h 22"/>
                <a:gd name="T18" fmla="*/ 118 w 23"/>
                <a:gd name="T19" fmla="*/ 54 h 22"/>
                <a:gd name="T20" fmla="*/ 118 w 23"/>
                <a:gd name="T21" fmla="*/ 54 h 22"/>
                <a:gd name="T22" fmla="*/ 108 w 23"/>
                <a:gd name="T23" fmla="*/ 58 h 22"/>
                <a:gd name="T24" fmla="*/ 87 w 23"/>
                <a:gd name="T25" fmla="*/ 63 h 22"/>
                <a:gd name="T26" fmla="*/ 82 w 23"/>
                <a:gd name="T27" fmla="*/ 63 h 22"/>
                <a:gd name="T28" fmla="*/ 82 w 23"/>
                <a:gd name="T29" fmla="*/ 63 h 22"/>
                <a:gd name="T30" fmla="*/ 82 w 23"/>
                <a:gd name="T31" fmla="*/ 68 h 22"/>
                <a:gd name="T32" fmla="*/ 82 w 23"/>
                <a:gd name="T33" fmla="*/ 68 h 22"/>
                <a:gd name="T34" fmla="*/ 67 w 23"/>
                <a:gd name="T35" fmla="*/ 73 h 22"/>
                <a:gd name="T36" fmla="*/ 51 w 23"/>
                <a:gd name="T37" fmla="*/ 78 h 22"/>
                <a:gd name="T38" fmla="*/ 51 w 23"/>
                <a:gd name="T39" fmla="*/ 78 h 22"/>
                <a:gd name="T40" fmla="*/ 41 w 23"/>
                <a:gd name="T41" fmla="*/ 88 h 22"/>
                <a:gd name="T42" fmla="*/ 15 w 23"/>
                <a:gd name="T43" fmla="*/ 102 h 22"/>
                <a:gd name="T44" fmla="*/ 10 w 23"/>
                <a:gd name="T45" fmla="*/ 107 h 22"/>
                <a:gd name="T46" fmla="*/ 0 w 23"/>
                <a:gd name="T47" fmla="*/ 102 h 22"/>
                <a:gd name="T48" fmla="*/ 10 w 23"/>
                <a:gd name="T49" fmla="*/ 92 h 22"/>
                <a:gd name="T50" fmla="*/ 10 w 23"/>
                <a:gd name="T51" fmla="*/ 88 h 22"/>
                <a:gd name="T52" fmla="*/ 10 w 23"/>
                <a:gd name="T53" fmla="*/ 83 h 22"/>
                <a:gd name="T54" fmla="*/ 0 w 23"/>
                <a:gd name="T55" fmla="*/ 19 h 22"/>
                <a:gd name="T56" fmla="*/ 0 w 23"/>
                <a:gd name="T57" fmla="*/ 19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71" name="Freeform 67"/>
            <p:cNvSpPr>
              <a:spLocks/>
            </p:cNvSpPr>
            <p:nvPr/>
          </p:nvSpPr>
          <p:spPr bwMode="auto">
            <a:xfrm>
              <a:off x="4764" y="1589"/>
              <a:ext cx="232" cy="112"/>
            </a:xfrm>
            <a:custGeom>
              <a:avLst/>
              <a:gdLst>
                <a:gd name="T0" fmla="*/ 52 w 45"/>
                <a:gd name="T1" fmla="*/ 34 h 23"/>
                <a:gd name="T2" fmla="*/ 124 w 45"/>
                <a:gd name="T3" fmla="*/ 15 h 23"/>
                <a:gd name="T4" fmla="*/ 129 w 45"/>
                <a:gd name="T5" fmla="*/ 15 h 23"/>
                <a:gd name="T6" fmla="*/ 129 w 45"/>
                <a:gd name="T7" fmla="*/ 10 h 23"/>
                <a:gd name="T8" fmla="*/ 139 w 45"/>
                <a:gd name="T9" fmla="*/ 0 h 23"/>
                <a:gd name="T10" fmla="*/ 150 w 45"/>
                <a:gd name="T11" fmla="*/ 0 h 23"/>
                <a:gd name="T12" fmla="*/ 160 w 45"/>
                <a:gd name="T13" fmla="*/ 15 h 23"/>
                <a:gd name="T14" fmla="*/ 165 w 45"/>
                <a:gd name="T15" fmla="*/ 24 h 23"/>
                <a:gd name="T16" fmla="*/ 155 w 45"/>
                <a:gd name="T17" fmla="*/ 34 h 23"/>
                <a:gd name="T18" fmla="*/ 150 w 45"/>
                <a:gd name="T19" fmla="*/ 49 h 23"/>
                <a:gd name="T20" fmla="*/ 170 w 45"/>
                <a:gd name="T21" fmla="*/ 49 h 23"/>
                <a:gd name="T22" fmla="*/ 186 w 45"/>
                <a:gd name="T23" fmla="*/ 73 h 23"/>
                <a:gd name="T24" fmla="*/ 211 w 45"/>
                <a:gd name="T25" fmla="*/ 78 h 23"/>
                <a:gd name="T26" fmla="*/ 222 w 45"/>
                <a:gd name="T27" fmla="*/ 68 h 23"/>
                <a:gd name="T28" fmla="*/ 217 w 45"/>
                <a:gd name="T29" fmla="*/ 58 h 23"/>
                <a:gd name="T30" fmla="*/ 206 w 45"/>
                <a:gd name="T31" fmla="*/ 49 h 23"/>
                <a:gd name="T32" fmla="*/ 217 w 45"/>
                <a:gd name="T33" fmla="*/ 54 h 23"/>
                <a:gd name="T34" fmla="*/ 232 w 45"/>
                <a:gd name="T35" fmla="*/ 78 h 23"/>
                <a:gd name="T36" fmla="*/ 227 w 45"/>
                <a:gd name="T37" fmla="*/ 83 h 23"/>
                <a:gd name="T38" fmla="*/ 206 w 45"/>
                <a:gd name="T39" fmla="*/ 93 h 23"/>
                <a:gd name="T40" fmla="*/ 191 w 45"/>
                <a:gd name="T41" fmla="*/ 102 h 23"/>
                <a:gd name="T42" fmla="*/ 191 w 45"/>
                <a:gd name="T43" fmla="*/ 97 h 23"/>
                <a:gd name="T44" fmla="*/ 186 w 45"/>
                <a:gd name="T45" fmla="*/ 88 h 23"/>
                <a:gd name="T46" fmla="*/ 175 w 45"/>
                <a:gd name="T47" fmla="*/ 107 h 23"/>
                <a:gd name="T48" fmla="*/ 165 w 45"/>
                <a:gd name="T49" fmla="*/ 107 h 23"/>
                <a:gd name="T50" fmla="*/ 165 w 45"/>
                <a:gd name="T51" fmla="*/ 102 h 23"/>
                <a:gd name="T52" fmla="*/ 155 w 45"/>
                <a:gd name="T53" fmla="*/ 97 h 23"/>
                <a:gd name="T54" fmla="*/ 144 w 45"/>
                <a:gd name="T55" fmla="*/ 93 h 23"/>
                <a:gd name="T56" fmla="*/ 139 w 45"/>
                <a:gd name="T57" fmla="*/ 83 h 23"/>
                <a:gd name="T58" fmla="*/ 108 w 45"/>
                <a:gd name="T59" fmla="*/ 83 h 23"/>
                <a:gd name="T60" fmla="*/ 52 w 45"/>
                <a:gd name="T61" fmla="*/ 97 h 23"/>
                <a:gd name="T62" fmla="*/ 46 w 45"/>
                <a:gd name="T63" fmla="*/ 93 h 23"/>
                <a:gd name="T64" fmla="*/ 0 w 45"/>
                <a:gd name="T65" fmla="*/ 102 h 23"/>
                <a:gd name="T66" fmla="*/ 0 w 45"/>
                <a:gd name="T67" fmla="*/ 4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72" name="Freeform 68"/>
            <p:cNvSpPr>
              <a:spLocks/>
            </p:cNvSpPr>
            <p:nvPr/>
          </p:nvSpPr>
          <p:spPr bwMode="auto">
            <a:xfrm>
              <a:off x="4872" y="1662"/>
              <a:ext cx="61" cy="64"/>
            </a:xfrm>
            <a:custGeom>
              <a:avLst/>
              <a:gdLst>
                <a:gd name="T0" fmla="*/ 0 w 12"/>
                <a:gd name="T1" fmla="*/ 10 h 13"/>
                <a:gd name="T2" fmla="*/ 15 w 12"/>
                <a:gd name="T3" fmla="*/ 54 h 13"/>
                <a:gd name="T4" fmla="*/ 15 w 12"/>
                <a:gd name="T5" fmla="*/ 59 h 13"/>
                <a:gd name="T6" fmla="*/ 10 w 12"/>
                <a:gd name="T7" fmla="*/ 59 h 13"/>
                <a:gd name="T8" fmla="*/ 15 w 12"/>
                <a:gd name="T9" fmla="*/ 64 h 13"/>
                <a:gd name="T10" fmla="*/ 15 w 12"/>
                <a:gd name="T11" fmla="*/ 64 h 13"/>
                <a:gd name="T12" fmla="*/ 15 w 12"/>
                <a:gd name="T13" fmla="*/ 64 h 13"/>
                <a:gd name="T14" fmla="*/ 31 w 12"/>
                <a:gd name="T15" fmla="*/ 59 h 13"/>
                <a:gd name="T16" fmla="*/ 36 w 12"/>
                <a:gd name="T17" fmla="*/ 54 h 13"/>
                <a:gd name="T18" fmla="*/ 36 w 12"/>
                <a:gd name="T19" fmla="*/ 49 h 13"/>
                <a:gd name="T20" fmla="*/ 36 w 12"/>
                <a:gd name="T21" fmla="*/ 44 h 13"/>
                <a:gd name="T22" fmla="*/ 36 w 12"/>
                <a:gd name="T23" fmla="*/ 34 h 13"/>
                <a:gd name="T24" fmla="*/ 41 w 12"/>
                <a:gd name="T25" fmla="*/ 30 h 13"/>
                <a:gd name="T26" fmla="*/ 41 w 12"/>
                <a:gd name="T27" fmla="*/ 34 h 13"/>
                <a:gd name="T28" fmla="*/ 41 w 12"/>
                <a:gd name="T29" fmla="*/ 39 h 13"/>
                <a:gd name="T30" fmla="*/ 41 w 12"/>
                <a:gd name="T31" fmla="*/ 49 h 13"/>
                <a:gd name="T32" fmla="*/ 46 w 12"/>
                <a:gd name="T33" fmla="*/ 49 h 13"/>
                <a:gd name="T34" fmla="*/ 46 w 12"/>
                <a:gd name="T35" fmla="*/ 49 h 13"/>
                <a:gd name="T36" fmla="*/ 46 w 12"/>
                <a:gd name="T37" fmla="*/ 44 h 13"/>
                <a:gd name="T38" fmla="*/ 51 w 12"/>
                <a:gd name="T39" fmla="*/ 44 h 13"/>
                <a:gd name="T40" fmla="*/ 56 w 12"/>
                <a:gd name="T41" fmla="*/ 39 h 13"/>
                <a:gd name="T42" fmla="*/ 61 w 12"/>
                <a:gd name="T43" fmla="*/ 39 h 13"/>
                <a:gd name="T44" fmla="*/ 61 w 12"/>
                <a:gd name="T45" fmla="*/ 39 h 13"/>
                <a:gd name="T46" fmla="*/ 56 w 12"/>
                <a:gd name="T47" fmla="*/ 34 h 13"/>
                <a:gd name="T48" fmla="*/ 56 w 12"/>
                <a:gd name="T49" fmla="*/ 30 h 13"/>
                <a:gd name="T50" fmla="*/ 56 w 12"/>
                <a:gd name="T51" fmla="*/ 30 h 13"/>
                <a:gd name="T52" fmla="*/ 51 w 12"/>
                <a:gd name="T53" fmla="*/ 30 h 13"/>
                <a:gd name="T54" fmla="*/ 46 w 12"/>
                <a:gd name="T55" fmla="*/ 25 h 13"/>
                <a:gd name="T56" fmla="*/ 46 w 12"/>
                <a:gd name="T57" fmla="*/ 25 h 13"/>
                <a:gd name="T58" fmla="*/ 36 w 12"/>
                <a:gd name="T59" fmla="*/ 20 h 13"/>
                <a:gd name="T60" fmla="*/ 31 w 12"/>
                <a:gd name="T61" fmla="*/ 10 h 13"/>
                <a:gd name="T62" fmla="*/ 31 w 12"/>
                <a:gd name="T63" fmla="*/ 10 h 13"/>
                <a:gd name="T64" fmla="*/ 25 w 12"/>
                <a:gd name="T65" fmla="*/ 0 h 13"/>
                <a:gd name="T66" fmla="*/ 0 w 12"/>
                <a:gd name="T67" fmla="*/ 10 h 13"/>
                <a:gd name="T68" fmla="*/ 0 w 12"/>
                <a:gd name="T69" fmla="*/ 10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73" name="Freeform 69"/>
            <p:cNvSpPr>
              <a:spLocks/>
            </p:cNvSpPr>
            <p:nvPr/>
          </p:nvSpPr>
          <p:spPr bwMode="auto">
            <a:xfrm>
              <a:off x="4805" y="1394"/>
              <a:ext cx="108" cy="229"/>
            </a:xfrm>
            <a:custGeom>
              <a:avLst/>
              <a:gdLst>
                <a:gd name="T0" fmla="*/ 108 w 21"/>
                <a:gd name="T1" fmla="*/ 195 h 47"/>
                <a:gd name="T2" fmla="*/ 103 w 21"/>
                <a:gd name="T3" fmla="*/ 195 h 47"/>
                <a:gd name="T4" fmla="*/ 98 w 21"/>
                <a:gd name="T5" fmla="*/ 195 h 47"/>
                <a:gd name="T6" fmla="*/ 93 w 21"/>
                <a:gd name="T7" fmla="*/ 205 h 47"/>
                <a:gd name="T8" fmla="*/ 87 w 21"/>
                <a:gd name="T9" fmla="*/ 205 h 47"/>
                <a:gd name="T10" fmla="*/ 87 w 21"/>
                <a:gd name="T11" fmla="*/ 210 h 47"/>
                <a:gd name="T12" fmla="*/ 87 w 21"/>
                <a:gd name="T13" fmla="*/ 210 h 47"/>
                <a:gd name="T14" fmla="*/ 87 w 21"/>
                <a:gd name="T15" fmla="*/ 210 h 47"/>
                <a:gd name="T16" fmla="*/ 82 w 21"/>
                <a:gd name="T17" fmla="*/ 210 h 47"/>
                <a:gd name="T18" fmla="*/ 82 w 21"/>
                <a:gd name="T19" fmla="*/ 214 h 47"/>
                <a:gd name="T20" fmla="*/ 10 w 21"/>
                <a:gd name="T21" fmla="*/ 229 h 47"/>
                <a:gd name="T22" fmla="*/ 5 w 21"/>
                <a:gd name="T23" fmla="*/ 224 h 47"/>
                <a:gd name="T24" fmla="*/ 0 w 21"/>
                <a:gd name="T25" fmla="*/ 219 h 47"/>
                <a:gd name="T26" fmla="*/ 0 w 21"/>
                <a:gd name="T27" fmla="*/ 214 h 47"/>
                <a:gd name="T28" fmla="*/ 5 w 21"/>
                <a:gd name="T29" fmla="*/ 210 h 47"/>
                <a:gd name="T30" fmla="*/ 0 w 21"/>
                <a:gd name="T31" fmla="*/ 200 h 47"/>
                <a:gd name="T32" fmla="*/ 0 w 21"/>
                <a:gd name="T33" fmla="*/ 166 h 47"/>
                <a:gd name="T34" fmla="*/ 0 w 21"/>
                <a:gd name="T35" fmla="*/ 156 h 47"/>
                <a:gd name="T36" fmla="*/ 5 w 21"/>
                <a:gd name="T37" fmla="*/ 136 h 47"/>
                <a:gd name="T38" fmla="*/ 5 w 21"/>
                <a:gd name="T39" fmla="*/ 127 h 47"/>
                <a:gd name="T40" fmla="*/ 5 w 21"/>
                <a:gd name="T41" fmla="*/ 117 h 47"/>
                <a:gd name="T42" fmla="*/ 5 w 21"/>
                <a:gd name="T43" fmla="*/ 107 h 47"/>
                <a:gd name="T44" fmla="*/ 5 w 21"/>
                <a:gd name="T45" fmla="*/ 102 h 47"/>
                <a:gd name="T46" fmla="*/ 5 w 21"/>
                <a:gd name="T47" fmla="*/ 97 h 47"/>
                <a:gd name="T48" fmla="*/ 21 w 21"/>
                <a:gd name="T49" fmla="*/ 88 h 47"/>
                <a:gd name="T50" fmla="*/ 26 w 21"/>
                <a:gd name="T51" fmla="*/ 68 h 47"/>
                <a:gd name="T52" fmla="*/ 21 w 21"/>
                <a:gd name="T53" fmla="*/ 58 h 47"/>
                <a:gd name="T54" fmla="*/ 21 w 21"/>
                <a:gd name="T55" fmla="*/ 49 h 47"/>
                <a:gd name="T56" fmla="*/ 21 w 21"/>
                <a:gd name="T57" fmla="*/ 49 h 47"/>
                <a:gd name="T58" fmla="*/ 21 w 21"/>
                <a:gd name="T59" fmla="*/ 44 h 47"/>
                <a:gd name="T60" fmla="*/ 15 w 21"/>
                <a:gd name="T61" fmla="*/ 34 h 47"/>
                <a:gd name="T62" fmla="*/ 21 w 21"/>
                <a:gd name="T63" fmla="*/ 19 h 47"/>
                <a:gd name="T64" fmla="*/ 15 w 21"/>
                <a:gd name="T65" fmla="*/ 15 h 47"/>
                <a:gd name="T66" fmla="*/ 15 w 21"/>
                <a:gd name="T67" fmla="*/ 10 h 47"/>
                <a:gd name="T68" fmla="*/ 21 w 21"/>
                <a:gd name="T69" fmla="*/ 10 h 47"/>
                <a:gd name="T70" fmla="*/ 26 w 21"/>
                <a:gd name="T71" fmla="*/ 5 h 47"/>
                <a:gd name="T72" fmla="*/ 31 w 21"/>
                <a:gd name="T73" fmla="*/ 5 h 47"/>
                <a:gd name="T74" fmla="*/ 31 w 21"/>
                <a:gd name="T75" fmla="*/ 5 h 47"/>
                <a:gd name="T76" fmla="*/ 36 w 21"/>
                <a:gd name="T77" fmla="*/ 0 h 47"/>
                <a:gd name="T78" fmla="*/ 87 w 21"/>
                <a:gd name="T79" fmla="*/ 141 h 47"/>
                <a:gd name="T80" fmla="*/ 87 w 21"/>
                <a:gd name="T81" fmla="*/ 146 h 47"/>
                <a:gd name="T82" fmla="*/ 87 w 21"/>
                <a:gd name="T83" fmla="*/ 151 h 47"/>
                <a:gd name="T84" fmla="*/ 87 w 21"/>
                <a:gd name="T85" fmla="*/ 151 h 47"/>
                <a:gd name="T86" fmla="*/ 98 w 21"/>
                <a:gd name="T87" fmla="*/ 161 h 47"/>
                <a:gd name="T88" fmla="*/ 103 w 21"/>
                <a:gd name="T89" fmla="*/ 161 h 47"/>
                <a:gd name="T90" fmla="*/ 103 w 21"/>
                <a:gd name="T91" fmla="*/ 166 h 47"/>
                <a:gd name="T92" fmla="*/ 103 w 21"/>
                <a:gd name="T93" fmla="*/ 171 h 47"/>
                <a:gd name="T94" fmla="*/ 108 w 21"/>
                <a:gd name="T95" fmla="*/ 180 h 47"/>
                <a:gd name="T96" fmla="*/ 108 w 21"/>
                <a:gd name="T97" fmla="*/ 185 h 47"/>
                <a:gd name="T98" fmla="*/ 108 w 21"/>
                <a:gd name="T99" fmla="*/ 190 h 47"/>
                <a:gd name="T100" fmla="*/ 108 w 21"/>
                <a:gd name="T101" fmla="*/ 195 h 47"/>
                <a:gd name="T102" fmla="*/ 108 w 21"/>
                <a:gd name="T103" fmla="*/ 195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74" name="Freeform 70"/>
            <p:cNvSpPr>
              <a:spLocks/>
            </p:cNvSpPr>
            <p:nvPr/>
          </p:nvSpPr>
          <p:spPr bwMode="auto">
            <a:xfrm>
              <a:off x="4841" y="1189"/>
              <a:ext cx="251" cy="385"/>
            </a:xfrm>
            <a:custGeom>
              <a:avLst/>
              <a:gdLst>
                <a:gd name="T0" fmla="*/ 51 w 49"/>
                <a:gd name="T1" fmla="*/ 346 h 79"/>
                <a:gd name="T2" fmla="*/ 51 w 49"/>
                <a:gd name="T3" fmla="*/ 356 h 79"/>
                <a:gd name="T4" fmla="*/ 61 w 49"/>
                <a:gd name="T5" fmla="*/ 366 h 79"/>
                <a:gd name="T6" fmla="*/ 67 w 49"/>
                <a:gd name="T7" fmla="*/ 370 h 79"/>
                <a:gd name="T8" fmla="*/ 72 w 49"/>
                <a:gd name="T9" fmla="*/ 385 h 79"/>
                <a:gd name="T10" fmla="*/ 77 w 49"/>
                <a:gd name="T11" fmla="*/ 375 h 79"/>
                <a:gd name="T12" fmla="*/ 82 w 49"/>
                <a:gd name="T13" fmla="*/ 356 h 79"/>
                <a:gd name="T14" fmla="*/ 92 w 49"/>
                <a:gd name="T15" fmla="*/ 331 h 79"/>
                <a:gd name="T16" fmla="*/ 92 w 49"/>
                <a:gd name="T17" fmla="*/ 327 h 79"/>
                <a:gd name="T18" fmla="*/ 102 w 49"/>
                <a:gd name="T19" fmla="*/ 307 h 79"/>
                <a:gd name="T20" fmla="*/ 108 w 49"/>
                <a:gd name="T21" fmla="*/ 312 h 79"/>
                <a:gd name="T22" fmla="*/ 113 w 49"/>
                <a:gd name="T23" fmla="*/ 312 h 79"/>
                <a:gd name="T24" fmla="*/ 113 w 49"/>
                <a:gd name="T25" fmla="*/ 302 h 79"/>
                <a:gd name="T26" fmla="*/ 133 w 49"/>
                <a:gd name="T27" fmla="*/ 297 h 79"/>
                <a:gd name="T28" fmla="*/ 133 w 49"/>
                <a:gd name="T29" fmla="*/ 288 h 79"/>
                <a:gd name="T30" fmla="*/ 143 w 49"/>
                <a:gd name="T31" fmla="*/ 283 h 79"/>
                <a:gd name="T32" fmla="*/ 149 w 49"/>
                <a:gd name="T33" fmla="*/ 273 h 79"/>
                <a:gd name="T34" fmla="*/ 159 w 49"/>
                <a:gd name="T35" fmla="*/ 253 h 79"/>
                <a:gd name="T36" fmla="*/ 159 w 49"/>
                <a:gd name="T37" fmla="*/ 249 h 79"/>
                <a:gd name="T38" fmla="*/ 174 w 49"/>
                <a:gd name="T39" fmla="*/ 249 h 79"/>
                <a:gd name="T40" fmla="*/ 179 w 49"/>
                <a:gd name="T41" fmla="*/ 239 h 79"/>
                <a:gd name="T42" fmla="*/ 190 w 49"/>
                <a:gd name="T43" fmla="*/ 229 h 79"/>
                <a:gd name="T44" fmla="*/ 205 w 49"/>
                <a:gd name="T45" fmla="*/ 234 h 79"/>
                <a:gd name="T46" fmla="*/ 220 w 49"/>
                <a:gd name="T47" fmla="*/ 214 h 79"/>
                <a:gd name="T48" fmla="*/ 236 w 49"/>
                <a:gd name="T49" fmla="*/ 200 h 79"/>
                <a:gd name="T50" fmla="*/ 246 w 49"/>
                <a:gd name="T51" fmla="*/ 195 h 79"/>
                <a:gd name="T52" fmla="*/ 251 w 49"/>
                <a:gd name="T53" fmla="*/ 185 h 79"/>
                <a:gd name="T54" fmla="*/ 246 w 49"/>
                <a:gd name="T55" fmla="*/ 180 h 79"/>
                <a:gd name="T56" fmla="*/ 241 w 49"/>
                <a:gd name="T57" fmla="*/ 175 h 79"/>
                <a:gd name="T58" fmla="*/ 246 w 49"/>
                <a:gd name="T59" fmla="*/ 171 h 79"/>
                <a:gd name="T60" fmla="*/ 241 w 49"/>
                <a:gd name="T61" fmla="*/ 156 h 79"/>
                <a:gd name="T62" fmla="*/ 231 w 49"/>
                <a:gd name="T63" fmla="*/ 151 h 79"/>
                <a:gd name="T64" fmla="*/ 220 w 49"/>
                <a:gd name="T65" fmla="*/ 156 h 79"/>
                <a:gd name="T66" fmla="*/ 210 w 49"/>
                <a:gd name="T67" fmla="*/ 136 h 79"/>
                <a:gd name="T68" fmla="*/ 210 w 49"/>
                <a:gd name="T69" fmla="*/ 127 h 79"/>
                <a:gd name="T70" fmla="*/ 205 w 49"/>
                <a:gd name="T71" fmla="*/ 127 h 79"/>
                <a:gd name="T72" fmla="*/ 195 w 49"/>
                <a:gd name="T73" fmla="*/ 127 h 79"/>
                <a:gd name="T74" fmla="*/ 184 w 49"/>
                <a:gd name="T75" fmla="*/ 122 h 79"/>
                <a:gd name="T76" fmla="*/ 179 w 49"/>
                <a:gd name="T77" fmla="*/ 107 h 79"/>
                <a:gd name="T78" fmla="*/ 123 w 49"/>
                <a:gd name="T79" fmla="*/ 0 h 79"/>
                <a:gd name="T80" fmla="*/ 113 w 49"/>
                <a:gd name="T81" fmla="*/ 0 h 79"/>
                <a:gd name="T82" fmla="*/ 108 w 49"/>
                <a:gd name="T83" fmla="*/ 10 h 79"/>
                <a:gd name="T84" fmla="*/ 92 w 49"/>
                <a:gd name="T85" fmla="*/ 10 h 79"/>
                <a:gd name="T86" fmla="*/ 77 w 49"/>
                <a:gd name="T87" fmla="*/ 24 h 79"/>
                <a:gd name="T88" fmla="*/ 72 w 49"/>
                <a:gd name="T89" fmla="*/ 10 h 79"/>
                <a:gd name="T90" fmla="*/ 67 w 49"/>
                <a:gd name="T91" fmla="*/ 5 h 79"/>
                <a:gd name="T92" fmla="*/ 31 w 49"/>
                <a:gd name="T93" fmla="*/ 78 h 79"/>
                <a:gd name="T94" fmla="*/ 36 w 49"/>
                <a:gd name="T95" fmla="*/ 93 h 79"/>
                <a:gd name="T96" fmla="*/ 36 w 49"/>
                <a:gd name="T97" fmla="*/ 107 h 79"/>
                <a:gd name="T98" fmla="*/ 26 w 49"/>
                <a:gd name="T99" fmla="*/ 117 h 79"/>
                <a:gd name="T100" fmla="*/ 31 w 49"/>
                <a:gd name="T101" fmla="*/ 156 h 79"/>
                <a:gd name="T102" fmla="*/ 20 w 49"/>
                <a:gd name="T103" fmla="*/ 175 h 79"/>
                <a:gd name="T104" fmla="*/ 20 w 49"/>
                <a:gd name="T105" fmla="*/ 190 h 79"/>
                <a:gd name="T106" fmla="*/ 15 w 49"/>
                <a:gd name="T107" fmla="*/ 195 h 79"/>
                <a:gd name="T108" fmla="*/ 15 w 49"/>
                <a:gd name="T109" fmla="*/ 205 h 79"/>
                <a:gd name="T110" fmla="*/ 5 w 49"/>
                <a:gd name="T111" fmla="*/ 200 h 79"/>
                <a:gd name="T112" fmla="*/ 0 w 49"/>
                <a:gd name="T113" fmla="*/ 20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5875" name="Group 71"/>
            <p:cNvGrpSpPr>
              <a:grpSpLocks/>
            </p:cNvGrpSpPr>
            <p:nvPr/>
          </p:nvGrpSpPr>
          <p:grpSpPr bwMode="auto">
            <a:xfrm>
              <a:off x="1982" y="2891"/>
              <a:ext cx="658" cy="400"/>
              <a:chOff x="1991" y="3321"/>
              <a:chExt cx="361" cy="231"/>
            </a:xfrm>
          </p:grpSpPr>
          <p:sp>
            <p:nvSpPr>
              <p:cNvPr id="35876" name="Freeform 72"/>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77" name="Freeform 73"/>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78" name="Freeform 74"/>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79" name="Freeform 75"/>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80" name="Freeform 76"/>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81" name="Freeform 77"/>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82" name="Freeform 78"/>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5883" name="Freeform 79"/>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grpSp>
      <p:grpSp>
        <p:nvGrpSpPr>
          <p:cNvPr id="35843" name="Group 80"/>
          <p:cNvGrpSpPr>
            <a:grpSpLocks/>
          </p:cNvGrpSpPr>
          <p:nvPr/>
        </p:nvGrpSpPr>
        <p:grpSpPr bwMode="auto">
          <a:xfrm>
            <a:off x="228600" y="5867400"/>
            <a:ext cx="7716838" cy="350838"/>
            <a:chOff x="144" y="3696"/>
            <a:chExt cx="4861" cy="221"/>
          </a:xfrm>
        </p:grpSpPr>
        <p:sp>
          <p:nvSpPr>
            <p:cNvPr id="35845" name="Text Box 81"/>
            <p:cNvSpPr txBox="1">
              <a:spLocks noChangeArrowheads="1"/>
            </p:cNvSpPr>
            <p:nvPr/>
          </p:nvSpPr>
          <p:spPr bwMode="auto">
            <a:xfrm>
              <a:off x="412" y="3711"/>
              <a:ext cx="4593"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	  15%–19%       20%–24%       ≥25%</a:t>
              </a:r>
            </a:p>
          </p:txBody>
        </p:sp>
        <p:sp>
          <p:nvSpPr>
            <p:cNvPr id="35846" name="Rectangle 82"/>
            <p:cNvSpPr>
              <a:spLocks noChangeArrowheads="1"/>
            </p:cNvSpPr>
            <p:nvPr/>
          </p:nvSpPr>
          <p:spPr bwMode="auto">
            <a:xfrm>
              <a:off x="284" y="3736"/>
              <a:ext cx="131"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5847" name="Rectangle 83"/>
            <p:cNvSpPr>
              <a:spLocks noChangeArrowheads="1"/>
            </p:cNvSpPr>
            <p:nvPr/>
          </p:nvSpPr>
          <p:spPr bwMode="auto">
            <a:xfrm>
              <a:off x="1015" y="3734"/>
              <a:ext cx="132"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35848" name="Rectangle 84"/>
            <p:cNvSpPr>
              <a:spLocks noChangeArrowheads="1"/>
            </p:cNvSpPr>
            <p:nvPr/>
          </p:nvSpPr>
          <p:spPr bwMode="auto">
            <a:xfrm>
              <a:off x="1729" y="3733"/>
              <a:ext cx="131"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35849" name="Rectangle 85"/>
            <p:cNvSpPr>
              <a:spLocks noChangeArrowheads="1"/>
            </p:cNvSpPr>
            <p:nvPr/>
          </p:nvSpPr>
          <p:spPr bwMode="auto">
            <a:xfrm>
              <a:off x="2653" y="3739"/>
              <a:ext cx="132"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35850" name="Rectangle 86"/>
            <p:cNvSpPr>
              <a:spLocks noChangeArrowheads="1"/>
            </p:cNvSpPr>
            <p:nvPr/>
          </p:nvSpPr>
          <p:spPr bwMode="auto">
            <a:xfrm>
              <a:off x="4416" y="3728"/>
              <a:ext cx="132" cy="148"/>
            </a:xfrm>
            <a:prstGeom prst="rect">
              <a:avLst/>
            </a:prstGeom>
            <a:solidFill>
              <a:srgbClr val="DE3021"/>
            </a:solidFill>
            <a:ln w="9525">
              <a:solidFill>
                <a:schemeClr val="tx1"/>
              </a:solidFill>
              <a:miter lim="800000"/>
              <a:headEnd/>
              <a:tailEnd/>
            </a:ln>
          </p:spPr>
          <p:txBody>
            <a:bodyPr wrap="none" anchor="ctr"/>
            <a:lstStyle/>
            <a:p>
              <a:endParaRPr lang="en-US"/>
            </a:p>
          </p:txBody>
        </p:sp>
        <p:sp>
          <p:nvSpPr>
            <p:cNvPr id="35851" name="Rectangle 87"/>
            <p:cNvSpPr>
              <a:spLocks noChangeArrowheads="1"/>
            </p:cNvSpPr>
            <p:nvPr/>
          </p:nvSpPr>
          <p:spPr bwMode="auto">
            <a:xfrm>
              <a:off x="3520" y="3729"/>
              <a:ext cx="132" cy="148"/>
            </a:xfrm>
            <a:prstGeom prst="rect">
              <a:avLst/>
            </a:prstGeom>
            <a:solidFill>
              <a:srgbClr val="FFCE85"/>
            </a:solidFill>
            <a:ln w="9525">
              <a:solidFill>
                <a:schemeClr val="tx1"/>
              </a:solidFill>
              <a:miter lim="800000"/>
              <a:headEnd/>
              <a:tailEnd/>
            </a:ln>
          </p:spPr>
          <p:txBody>
            <a:bodyPr wrap="none" anchor="ctr"/>
            <a:lstStyle/>
            <a:p>
              <a:endParaRPr lang="en-US"/>
            </a:p>
          </p:txBody>
        </p:sp>
        <p:sp>
          <p:nvSpPr>
            <p:cNvPr id="35852" name="Rectangle 88"/>
            <p:cNvSpPr>
              <a:spLocks noChangeArrowheads="1"/>
            </p:cNvSpPr>
            <p:nvPr/>
          </p:nvSpPr>
          <p:spPr bwMode="auto">
            <a:xfrm>
              <a:off x="144" y="3696"/>
              <a:ext cx="4848" cy="221"/>
            </a:xfrm>
            <a:prstGeom prst="rect">
              <a:avLst/>
            </a:prstGeom>
            <a:noFill/>
            <a:ln w="9525">
              <a:solidFill>
                <a:schemeClr val="tx1"/>
              </a:solidFill>
              <a:miter lim="800000"/>
              <a:headEnd/>
              <a:tailEnd/>
            </a:ln>
          </p:spPr>
          <p:txBody>
            <a:bodyPr wrap="none" anchor="ctr"/>
            <a:lstStyle/>
            <a:p>
              <a:endParaRPr lang="en-US"/>
            </a:p>
          </p:txBody>
        </p:sp>
      </p:grpSp>
      <p:sp>
        <p:nvSpPr>
          <p:cNvPr id="35844" name="Text Box 89"/>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spTree>
  </p:cSld>
  <p:clrMapOvr>
    <a:masterClrMapping/>
  </p:clrMapOvr>
  <p:transition advClick="0"/>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865" name="Group 2"/>
          <p:cNvGrpSpPr>
            <a:grpSpLocks/>
          </p:cNvGrpSpPr>
          <p:nvPr/>
        </p:nvGrpSpPr>
        <p:grpSpPr bwMode="auto">
          <a:xfrm>
            <a:off x="1016000" y="1709738"/>
            <a:ext cx="6169025" cy="3567112"/>
            <a:chOff x="720" y="1077"/>
            <a:chExt cx="4372" cy="2247"/>
          </a:xfrm>
        </p:grpSpPr>
        <p:sp>
          <p:nvSpPr>
            <p:cNvPr id="36879" name="Freeform 3"/>
            <p:cNvSpPr>
              <a:spLocks/>
            </p:cNvSpPr>
            <p:nvPr/>
          </p:nvSpPr>
          <p:spPr bwMode="auto">
            <a:xfrm>
              <a:off x="2836" y="1262"/>
              <a:ext cx="456" cy="269"/>
            </a:xfrm>
            <a:custGeom>
              <a:avLst/>
              <a:gdLst>
                <a:gd name="T0" fmla="*/ 0 w 89"/>
                <a:gd name="T1" fmla="*/ 249 h 55"/>
                <a:gd name="T2" fmla="*/ 26 w 89"/>
                <a:gd name="T3" fmla="*/ 0 h 55"/>
                <a:gd name="T4" fmla="*/ 225 w 89"/>
                <a:gd name="T5" fmla="*/ 15 h 55"/>
                <a:gd name="T6" fmla="*/ 420 w 89"/>
                <a:gd name="T7" fmla="*/ 20 h 55"/>
                <a:gd name="T8" fmla="*/ 420 w 89"/>
                <a:gd name="T9" fmla="*/ 24 h 55"/>
                <a:gd name="T10" fmla="*/ 425 w 89"/>
                <a:gd name="T11" fmla="*/ 44 h 55"/>
                <a:gd name="T12" fmla="*/ 425 w 89"/>
                <a:gd name="T13" fmla="*/ 49 h 55"/>
                <a:gd name="T14" fmla="*/ 420 w 89"/>
                <a:gd name="T15" fmla="*/ 64 h 55"/>
                <a:gd name="T16" fmla="*/ 420 w 89"/>
                <a:gd name="T17" fmla="*/ 88 h 55"/>
                <a:gd name="T18" fmla="*/ 430 w 89"/>
                <a:gd name="T19" fmla="*/ 112 h 55"/>
                <a:gd name="T20" fmla="*/ 436 w 89"/>
                <a:gd name="T21" fmla="*/ 122 h 55"/>
                <a:gd name="T22" fmla="*/ 441 w 89"/>
                <a:gd name="T23" fmla="*/ 147 h 55"/>
                <a:gd name="T24" fmla="*/ 441 w 89"/>
                <a:gd name="T25" fmla="*/ 186 h 55"/>
                <a:gd name="T26" fmla="*/ 446 w 89"/>
                <a:gd name="T27" fmla="*/ 196 h 55"/>
                <a:gd name="T28" fmla="*/ 446 w 89"/>
                <a:gd name="T29" fmla="*/ 210 h 55"/>
                <a:gd name="T30" fmla="*/ 446 w 89"/>
                <a:gd name="T31" fmla="*/ 215 h 55"/>
                <a:gd name="T32" fmla="*/ 456 w 89"/>
                <a:gd name="T33" fmla="*/ 249 h 55"/>
                <a:gd name="T34" fmla="*/ 456 w 89"/>
                <a:gd name="T35" fmla="*/ 259 h 55"/>
                <a:gd name="T36" fmla="*/ 456 w 89"/>
                <a:gd name="T37" fmla="*/ 269 h 55"/>
                <a:gd name="T38" fmla="*/ 0 w 89"/>
                <a:gd name="T39" fmla="*/ 249 h 55"/>
                <a:gd name="T40" fmla="*/ 0 w 89"/>
                <a:gd name="T41" fmla="*/ 249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80" name="Freeform 4"/>
            <p:cNvSpPr>
              <a:spLocks/>
            </p:cNvSpPr>
            <p:nvPr/>
          </p:nvSpPr>
          <p:spPr bwMode="auto">
            <a:xfrm>
              <a:off x="2816" y="1511"/>
              <a:ext cx="482" cy="312"/>
            </a:xfrm>
            <a:custGeom>
              <a:avLst/>
              <a:gdLst>
                <a:gd name="T0" fmla="*/ 0 w 94"/>
                <a:gd name="T1" fmla="*/ 249 h 64"/>
                <a:gd name="T2" fmla="*/ 15 w 94"/>
                <a:gd name="T3" fmla="*/ 83 h 64"/>
                <a:gd name="T4" fmla="*/ 21 w 94"/>
                <a:gd name="T5" fmla="*/ 0 h 64"/>
                <a:gd name="T6" fmla="*/ 477 w 94"/>
                <a:gd name="T7" fmla="*/ 20 h 64"/>
                <a:gd name="T8" fmla="*/ 477 w 94"/>
                <a:gd name="T9" fmla="*/ 29 h 64"/>
                <a:gd name="T10" fmla="*/ 472 w 94"/>
                <a:gd name="T11" fmla="*/ 34 h 64"/>
                <a:gd name="T12" fmla="*/ 461 w 94"/>
                <a:gd name="T13" fmla="*/ 49 h 64"/>
                <a:gd name="T14" fmla="*/ 461 w 94"/>
                <a:gd name="T15" fmla="*/ 54 h 64"/>
                <a:gd name="T16" fmla="*/ 482 w 94"/>
                <a:gd name="T17" fmla="*/ 73 h 64"/>
                <a:gd name="T18" fmla="*/ 482 w 94"/>
                <a:gd name="T19" fmla="*/ 224 h 64"/>
                <a:gd name="T20" fmla="*/ 482 w 94"/>
                <a:gd name="T21" fmla="*/ 224 h 64"/>
                <a:gd name="T22" fmla="*/ 472 w 94"/>
                <a:gd name="T23" fmla="*/ 224 h 64"/>
                <a:gd name="T24" fmla="*/ 477 w 94"/>
                <a:gd name="T25" fmla="*/ 229 h 64"/>
                <a:gd name="T26" fmla="*/ 482 w 94"/>
                <a:gd name="T27" fmla="*/ 234 h 64"/>
                <a:gd name="T28" fmla="*/ 477 w 94"/>
                <a:gd name="T29" fmla="*/ 244 h 64"/>
                <a:gd name="T30" fmla="*/ 482 w 94"/>
                <a:gd name="T31" fmla="*/ 249 h 64"/>
                <a:gd name="T32" fmla="*/ 482 w 94"/>
                <a:gd name="T33" fmla="*/ 263 h 64"/>
                <a:gd name="T34" fmla="*/ 477 w 94"/>
                <a:gd name="T35" fmla="*/ 263 h 64"/>
                <a:gd name="T36" fmla="*/ 482 w 94"/>
                <a:gd name="T37" fmla="*/ 273 h 64"/>
                <a:gd name="T38" fmla="*/ 472 w 94"/>
                <a:gd name="T39" fmla="*/ 288 h 64"/>
                <a:gd name="T40" fmla="*/ 482 w 94"/>
                <a:gd name="T41" fmla="*/ 302 h 64"/>
                <a:gd name="T42" fmla="*/ 482 w 94"/>
                <a:gd name="T43" fmla="*/ 312 h 64"/>
                <a:gd name="T44" fmla="*/ 482 w 94"/>
                <a:gd name="T45" fmla="*/ 312 h 64"/>
                <a:gd name="T46" fmla="*/ 467 w 94"/>
                <a:gd name="T47" fmla="*/ 302 h 64"/>
                <a:gd name="T48" fmla="*/ 441 w 94"/>
                <a:gd name="T49" fmla="*/ 288 h 64"/>
                <a:gd name="T50" fmla="*/ 431 w 94"/>
                <a:gd name="T51" fmla="*/ 283 h 64"/>
                <a:gd name="T52" fmla="*/ 420 w 94"/>
                <a:gd name="T53" fmla="*/ 283 h 64"/>
                <a:gd name="T54" fmla="*/ 410 w 94"/>
                <a:gd name="T55" fmla="*/ 292 h 64"/>
                <a:gd name="T56" fmla="*/ 405 w 94"/>
                <a:gd name="T57" fmla="*/ 292 h 64"/>
                <a:gd name="T58" fmla="*/ 395 w 94"/>
                <a:gd name="T59" fmla="*/ 292 h 64"/>
                <a:gd name="T60" fmla="*/ 390 w 94"/>
                <a:gd name="T61" fmla="*/ 278 h 64"/>
                <a:gd name="T62" fmla="*/ 385 w 94"/>
                <a:gd name="T63" fmla="*/ 273 h 64"/>
                <a:gd name="T64" fmla="*/ 374 w 94"/>
                <a:gd name="T65" fmla="*/ 278 h 64"/>
                <a:gd name="T66" fmla="*/ 364 w 94"/>
                <a:gd name="T67" fmla="*/ 278 h 64"/>
                <a:gd name="T68" fmla="*/ 354 w 94"/>
                <a:gd name="T69" fmla="*/ 263 h 64"/>
                <a:gd name="T70" fmla="*/ 0 w 94"/>
                <a:gd name="T71" fmla="*/ 249 h 64"/>
                <a:gd name="T72" fmla="*/ 0 w 94"/>
                <a:gd name="T73" fmla="*/ 249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81" name="Freeform 5"/>
            <p:cNvSpPr>
              <a:spLocks/>
            </p:cNvSpPr>
            <p:nvPr/>
          </p:nvSpPr>
          <p:spPr bwMode="auto">
            <a:xfrm>
              <a:off x="2800" y="1760"/>
              <a:ext cx="570" cy="268"/>
            </a:xfrm>
            <a:custGeom>
              <a:avLst/>
              <a:gdLst>
                <a:gd name="T0" fmla="*/ 0 w 111"/>
                <a:gd name="T1" fmla="*/ 166 h 55"/>
                <a:gd name="T2" fmla="*/ 15 w 111"/>
                <a:gd name="T3" fmla="*/ 0 h 55"/>
                <a:gd name="T4" fmla="*/ 370 w 111"/>
                <a:gd name="T5" fmla="*/ 15 h 55"/>
                <a:gd name="T6" fmla="*/ 380 w 111"/>
                <a:gd name="T7" fmla="*/ 29 h 55"/>
                <a:gd name="T8" fmla="*/ 390 w 111"/>
                <a:gd name="T9" fmla="*/ 29 h 55"/>
                <a:gd name="T10" fmla="*/ 401 w 111"/>
                <a:gd name="T11" fmla="*/ 24 h 55"/>
                <a:gd name="T12" fmla="*/ 406 w 111"/>
                <a:gd name="T13" fmla="*/ 29 h 55"/>
                <a:gd name="T14" fmla="*/ 411 w 111"/>
                <a:gd name="T15" fmla="*/ 44 h 55"/>
                <a:gd name="T16" fmla="*/ 421 w 111"/>
                <a:gd name="T17" fmla="*/ 44 h 55"/>
                <a:gd name="T18" fmla="*/ 426 w 111"/>
                <a:gd name="T19" fmla="*/ 44 h 55"/>
                <a:gd name="T20" fmla="*/ 436 w 111"/>
                <a:gd name="T21" fmla="*/ 34 h 55"/>
                <a:gd name="T22" fmla="*/ 447 w 111"/>
                <a:gd name="T23" fmla="*/ 34 h 55"/>
                <a:gd name="T24" fmla="*/ 457 w 111"/>
                <a:gd name="T25" fmla="*/ 39 h 55"/>
                <a:gd name="T26" fmla="*/ 483 w 111"/>
                <a:gd name="T27" fmla="*/ 54 h 55"/>
                <a:gd name="T28" fmla="*/ 498 w 111"/>
                <a:gd name="T29" fmla="*/ 63 h 55"/>
                <a:gd name="T30" fmla="*/ 498 w 111"/>
                <a:gd name="T31" fmla="*/ 73 h 55"/>
                <a:gd name="T32" fmla="*/ 508 w 111"/>
                <a:gd name="T33" fmla="*/ 78 h 55"/>
                <a:gd name="T34" fmla="*/ 508 w 111"/>
                <a:gd name="T35" fmla="*/ 83 h 55"/>
                <a:gd name="T36" fmla="*/ 503 w 111"/>
                <a:gd name="T37" fmla="*/ 93 h 55"/>
                <a:gd name="T38" fmla="*/ 508 w 111"/>
                <a:gd name="T39" fmla="*/ 102 h 55"/>
                <a:gd name="T40" fmla="*/ 514 w 111"/>
                <a:gd name="T41" fmla="*/ 117 h 55"/>
                <a:gd name="T42" fmla="*/ 519 w 111"/>
                <a:gd name="T43" fmla="*/ 122 h 55"/>
                <a:gd name="T44" fmla="*/ 519 w 111"/>
                <a:gd name="T45" fmla="*/ 127 h 55"/>
                <a:gd name="T46" fmla="*/ 519 w 111"/>
                <a:gd name="T47" fmla="*/ 136 h 55"/>
                <a:gd name="T48" fmla="*/ 529 w 111"/>
                <a:gd name="T49" fmla="*/ 141 h 55"/>
                <a:gd name="T50" fmla="*/ 534 w 111"/>
                <a:gd name="T51" fmla="*/ 146 h 55"/>
                <a:gd name="T52" fmla="*/ 529 w 111"/>
                <a:gd name="T53" fmla="*/ 156 h 55"/>
                <a:gd name="T54" fmla="*/ 529 w 111"/>
                <a:gd name="T55" fmla="*/ 166 h 55"/>
                <a:gd name="T56" fmla="*/ 539 w 111"/>
                <a:gd name="T57" fmla="*/ 171 h 55"/>
                <a:gd name="T58" fmla="*/ 539 w 111"/>
                <a:gd name="T59" fmla="*/ 180 h 55"/>
                <a:gd name="T60" fmla="*/ 534 w 111"/>
                <a:gd name="T61" fmla="*/ 185 h 55"/>
                <a:gd name="T62" fmla="*/ 539 w 111"/>
                <a:gd name="T63" fmla="*/ 190 h 55"/>
                <a:gd name="T64" fmla="*/ 544 w 111"/>
                <a:gd name="T65" fmla="*/ 200 h 55"/>
                <a:gd name="T66" fmla="*/ 539 w 111"/>
                <a:gd name="T67" fmla="*/ 205 h 55"/>
                <a:gd name="T68" fmla="*/ 544 w 111"/>
                <a:gd name="T69" fmla="*/ 214 h 55"/>
                <a:gd name="T70" fmla="*/ 544 w 111"/>
                <a:gd name="T71" fmla="*/ 219 h 55"/>
                <a:gd name="T72" fmla="*/ 549 w 111"/>
                <a:gd name="T73" fmla="*/ 224 h 55"/>
                <a:gd name="T74" fmla="*/ 555 w 111"/>
                <a:gd name="T75" fmla="*/ 234 h 55"/>
                <a:gd name="T76" fmla="*/ 560 w 111"/>
                <a:gd name="T77" fmla="*/ 244 h 55"/>
                <a:gd name="T78" fmla="*/ 570 w 111"/>
                <a:gd name="T79" fmla="*/ 253 h 55"/>
                <a:gd name="T80" fmla="*/ 570 w 111"/>
                <a:gd name="T81" fmla="*/ 258 h 55"/>
                <a:gd name="T82" fmla="*/ 570 w 111"/>
                <a:gd name="T83" fmla="*/ 263 h 55"/>
                <a:gd name="T84" fmla="*/ 570 w 111"/>
                <a:gd name="T85" fmla="*/ 268 h 55"/>
                <a:gd name="T86" fmla="*/ 128 w 111"/>
                <a:gd name="T87" fmla="*/ 258 h 55"/>
                <a:gd name="T88" fmla="*/ 134 w 111"/>
                <a:gd name="T89" fmla="*/ 175 h 55"/>
                <a:gd name="T90" fmla="*/ 0 w 111"/>
                <a:gd name="T91" fmla="*/ 166 h 55"/>
                <a:gd name="T92" fmla="*/ 0 w 111"/>
                <a:gd name="T93" fmla="*/ 166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82" name="Freeform 6"/>
            <p:cNvSpPr>
              <a:spLocks/>
            </p:cNvSpPr>
            <p:nvPr/>
          </p:nvSpPr>
          <p:spPr bwMode="auto">
            <a:xfrm>
              <a:off x="2913" y="2018"/>
              <a:ext cx="512" cy="259"/>
            </a:xfrm>
            <a:custGeom>
              <a:avLst/>
              <a:gdLst>
                <a:gd name="T0" fmla="*/ 15 w 100"/>
                <a:gd name="T1" fmla="*/ 0 h 53"/>
                <a:gd name="T2" fmla="*/ 456 w 100"/>
                <a:gd name="T3" fmla="*/ 10 h 53"/>
                <a:gd name="T4" fmla="*/ 486 w 100"/>
                <a:gd name="T5" fmla="*/ 29 h 53"/>
                <a:gd name="T6" fmla="*/ 476 w 100"/>
                <a:gd name="T7" fmla="*/ 39 h 53"/>
                <a:gd name="T8" fmla="*/ 476 w 100"/>
                <a:gd name="T9" fmla="*/ 49 h 53"/>
                <a:gd name="T10" fmla="*/ 481 w 100"/>
                <a:gd name="T11" fmla="*/ 59 h 53"/>
                <a:gd name="T12" fmla="*/ 486 w 100"/>
                <a:gd name="T13" fmla="*/ 59 h 53"/>
                <a:gd name="T14" fmla="*/ 492 w 100"/>
                <a:gd name="T15" fmla="*/ 73 h 53"/>
                <a:gd name="T16" fmla="*/ 497 w 100"/>
                <a:gd name="T17" fmla="*/ 78 h 53"/>
                <a:gd name="T18" fmla="*/ 507 w 100"/>
                <a:gd name="T19" fmla="*/ 78 h 53"/>
                <a:gd name="T20" fmla="*/ 507 w 100"/>
                <a:gd name="T21" fmla="*/ 83 h 53"/>
                <a:gd name="T22" fmla="*/ 512 w 100"/>
                <a:gd name="T23" fmla="*/ 259 h 53"/>
                <a:gd name="T24" fmla="*/ 0 w 100"/>
                <a:gd name="T25" fmla="*/ 249 h 53"/>
                <a:gd name="T26" fmla="*/ 15 w 100"/>
                <a:gd name="T27" fmla="*/ 0 h 53"/>
                <a:gd name="T28" fmla="*/ 1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83" name="Freeform 7"/>
            <p:cNvSpPr>
              <a:spLocks/>
            </p:cNvSpPr>
            <p:nvPr/>
          </p:nvSpPr>
          <p:spPr bwMode="auto">
            <a:xfrm>
              <a:off x="2841" y="2262"/>
              <a:ext cx="595" cy="293"/>
            </a:xfrm>
            <a:custGeom>
              <a:avLst/>
              <a:gdLst>
                <a:gd name="T0" fmla="*/ 72 w 116"/>
                <a:gd name="T1" fmla="*/ 5 h 60"/>
                <a:gd name="T2" fmla="*/ 0 w 116"/>
                <a:gd name="T3" fmla="*/ 44 h 60"/>
                <a:gd name="T4" fmla="*/ 205 w 116"/>
                <a:gd name="T5" fmla="*/ 215 h 60"/>
                <a:gd name="T6" fmla="*/ 215 w 116"/>
                <a:gd name="T7" fmla="*/ 220 h 60"/>
                <a:gd name="T8" fmla="*/ 231 w 116"/>
                <a:gd name="T9" fmla="*/ 234 h 60"/>
                <a:gd name="T10" fmla="*/ 246 w 116"/>
                <a:gd name="T11" fmla="*/ 230 h 60"/>
                <a:gd name="T12" fmla="*/ 256 w 116"/>
                <a:gd name="T13" fmla="*/ 234 h 60"/>
                <a:gd name="T14" fmla="*/ 262 w 116"/>
                <a:gd name="T15" fmla="*/ 244 h 60"/>
                <a:gd name="T16" fmla="*/ 282 w 116"/>
                <a:gd name="T17" fmla="*/ 249 h 60"/>
                <a:gd name="T18" fmla="*/ 292 w 116"/>
                <a:gd name="T19" fmla="*/ 254 h 60"/>
                <a:gd name="T20" fmla="*/ 303 w 116"/>
                <a:gd name="T21" fmla="*/ 249 h 60"/>
                <a:gd name="T22" fmla="*/ 313 w 116"/>
                <a:gd name="T23" fmla="*/ 259 h 60"/>
                <a:gd name="T24" fmla="*/ 333 w 116"/>
                <a:gd name="T25" fmla="*/ 259 h 60"/>
                <a:gd name="T26" fmla="*/ 344 w 116"/>
                <a:gd name="T27" fmla="*/ 269 h 60"/>
                <a:gd name="T28" fmla="*/ 349 w 116"/>
                <a:gd name="T29" fmla="*/ 278 h 60"/>
                <a:gd name="T30" fmla="*/ 364 w 116"/>
                <a:gd name="T31" fmla="*/ 273 h 60"/>
                <a:gd name="T32" fmla="*/ 385 w 116"/>
                <a:gd name="T33" fmla="*/ 283 h 60"/>
                <a:gd name="T34" fmla="*/ 395 w 116"/>
                <a:gd name="T35" fmla="*/ 278 h 60"/>
                <a:gd name="T36" fmla="*/ 405 w 116"/>
                <a:gd name="T37" fmla="*/ 278 h 60"/>
                <a:gd name="T38" fmla="*/ 405 w 116"/>
                <a:gd name="T39" fmla="*/ 293 h 60"/>
                <a:gd name="T40" fmla="*/ 410 w 116"/>
                <a:gd name="T41" fmla="*/ 283 h 60"/>
                <a:gd name="T42" fmla="*/ 421 w 116"/>
                <a:gd name="T43" fmla="*/ 273 h 60"/>
                <a:gd name="T44" fmla="*/ 426 w 116"/>
                <a:gd name="T45" fmla="*/ 278 h 60"/>
                <a:gd name="T46" fmla="*/ 436 w 116"/>
                <a:gd name="T47" fmla="*/ 283 h 60"/>
                <a:gd name="T48" fmla="*/ 446 w 116"/>
                <a:gd name="T49" fmla="*/ 278 h 60"/>
                <a:gd name="T50" fmla="*/ 446 w 116"/>
                <a:gd name="T51" fmla="*/ 283 h 60"/>
                <a:gd name="T52" fmla="*/ 462 w 116"/>
                <a:gd name="T53" fmla="*/ 293 h 60"/>
                <a:gd name="T54" fmla="*/ 477 w 116"/>
                <a:gd name="T55" fmla="*/ 283 h 60"/>
                <a:gd name="T56" fmla="*/ 508 w 116"/>
                <a:gd name="T57" fmla="*/ 273 h 60"/>
                <a:gd name="T58" fmla="*/ 518 w 116"/>
                <a:gd name="T59" fmla="*/ 273 h 60"/>
                <a:gd name="T60" fmla="*/ 544 w 116"/>
                <a:gd name="T61" fmla="*/ 273 h 60"/>
                <a:gd name="T62" fmla="*/ 580 w 116"/>
                <a:gd name="T63" fmla="*/ 288 h 60"/>
                <a:gd name="T64" fmla="*/ 590 w 116"/>
                <a:gd name="T65" fmla="*/ 293 h 60"/>
                <a:gd name="T66" fmla="*/ 595 w 116"/>
                <a:gd name="T67" fmla="*/ 151 h 60"/>
                <a:gd name="T68" fmla="*/ 585 w 116"/>
                <a:gd name="T69" fmla="*/ 15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84" name="Freeform 8"/>
            <p:cNvSpPr>
              <a:spLocks/>
            </p:cNvSpPr>
            <p:nvPr/>
          </p:nvSpPr>
          <p:spPr bwMode="auto">
            <a:xfrm>
              <a:off x="3288" y="1726"/>
              <a:ext cx="420" cy="263"/>
            </a:xfrm>
            <a:custGeom>
              <a:avLst/>
              <a:gdLst>
                <a:gd name="T0" fmla="*/ 338 w 82"/>
                <a:gd name="T1" fmla="*/ 0 h 54"/>
                <a:gd name="T2" fmla="*/ 348 w 82"/>
                <a:gd name="T3" fmla="*/ 19 h 54"/>
                <a:gd name="T4" fmla="*/ 343 w 82"/>
                <a:gd name="T5" fmla="*/ 29 h 54"/>
                <a:gd name="T6" fmla="*/ 353 w 82"/>
                <a:gd name="T7" fmla="*/ 63 h 54"/>
                <a:gd name="T8" fmla="*/ 379 w 82"/>
                <a:gd name="T9" fmla="*/ 78 h 54"/>
                <a:gd name="T10" fmla="*/ 384 w 82"/>
                <a:gd name="T11" fmla="*/ 88 h 54"/>
                <a:gd name="T12" fmla="*/ 400 w 82"/>
                <a:gd name="T13" fmla="*/ 102 h 54"/>
                <a:gd name="T14" fmla="*/ 420 w 82"/>
                <a:gd name="T15" fmla="*/ 127 h 54"/>
                <a:gd name="T16" fmla="*/ 410 w 82"/>
                <a:gd name="T17" fmla="*/ 141 h 54"/>
                <a:gd name="T18" fmla="*/ 410 w 82"/>
                <a:gd name="T19" fmla="*/ 151 h 54"/>
                <a:gd name="T20" fmla="*/ 384 w 82"/>
                <a:gd name="T21" fmla="*/ 166 h 54"/>
                <a:gd name="T22" fmla="*/ 369 w 82"/>
                <a:gd name="T23" fmla="*/ 170 h 54"/>
                <a:gd name="T24" fmla="*/ 359 w 82"/>
                <a:gd name="T25" fmla="*/ 185 h 54"/>
                <a:gd name="T26" fmla="*/ 369 w 82"/>
                <a:gd name="T27" fmla="*/ 200 h 54"/>
                <a:gd name="T28" fmla="*/ 369 w 82"/>
                <a:gd name="T29" fmla="*/ 214 h 54"/>
                <a:gd name="T30" fmla="*/ 348 w 82"/>
                <a:gd name="T31" fmla="*/ 244 h 54"/>
                <a:gd name="T32" fmla="*/ 343 w 82"/>
                <a:gd name="T33" fmla="*/ 258 h 54"/>
                <a:gd name="T34" fmla="*/ 323 w 82"/>
                <a:gd name="T35" fmla="*/ 244 h 54"/>
                <a:gd name="T36" fmla="*/ 56 w 82"/>
                <a:gd name="T37" fmla="*/ 248 h 54"/>
                <a:gd name="T38" fmla="*/ 56 w 82"/>
                <a:gd name="T39" fmla="*/ 234 h 54"/>
                <a:gd name="T40" fmla="*/ 46 w 82"/>
                <a:gd name="T41" fmla="*/ 219 h 54"/>
                <a:gd name="T42" fmla="*/ 51 w 82"/>
                <a:gd name="T43" fmla="*/ 205 h 54"/>
                <a:gd name="T44" fmla="*/ 41 w 82"/>
                <a:gd name="T45" fmla="*/ 190 h 54"/>
                <a:gd name="T46" fmla="*/ 41 w 82"/>
                <a:gd name="T47" fmla="*/ 175 h 54"/>
                <a:gd name="T48" fmla="*/ 31 w 82"/>
                <a:gd name="T49" fmla="*/ 161 h 54"/>
                <a:gd name="T50" fmla="*/ 26 w 82"/>
                <a:gd name="T51" fmla="*/ 151 h 54"/>
                <a:gd name="T52" fmla="*/ 15 w 82"/>
                <a:gd name="T53" fmla="*/ 127 h 54"/>
                <a:gd name="T54" fmla="*/ 20 w 82"/>
                <a:gd name="T55" fmla="*/ 112 h 54"/>
                <a:gd name="T56" fmla="*/ 10 w 82"/>
                <a:gd name="T57" fmla="*/ 97 h 54"/>
                <a:gd name="T58" fmla="*/ 10 w 82"/>
                <a:gd name="T59" fmla="*/ 88 h 54"/>
                <a:gd name="T60" fmla="*/ 10 w 82"/>
                <a:gd name="T61" fmla="*/ 58 h 54"/>
                <a:gd name="T62" fmla="*/ 10 w 82"/>
                <a:gd name="T63" fmla="*/ 49 h 54"/>
                <a:gd name="T64" fmla="*/ 5 w 82"/>
                <a:gd name="T65" fmla="*/ 29 h 54"/>
                <a:gd name="T66" fmla="*/ 5 w 82"/>
                <a:gd name="T67" fmla="*/ 15 h 54"/>
                <a:gd name="T68" fmla="*/ 10 w 82"/>
                <a:gd name="T69" fmla="*/ 10 h 54"/>
                <a:gd name="T70" fmla="*/ 10 w 82"/>
                <a:gd name="T71" fmla="*/ 10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85" name="Freeform 9"/>
            <p:cNvSpPr>
              <a:spLocks/>
            </p:cNvSpPr>
            <p:nvPr/>
          </p:nvSpPr>
          <p:spPr bwMode="auto">
            <a:xfrm>
              <a:off x="3345" y="1970"/>
              <a:ext cx="460" cy="380"/>
            </a:xfrm>
            <a:custGeom>
              <a:avLst/>
              <a:gdLst>
                <a:gd name="T0" fmla="*/ 388 w 90"/>
                <a:gd name="T1" fmla="*/ 336 h 78"/>
                <a:gd name="T2" fmla="*/ 394 w 90"/>
                <a:gd name="T3" fmla="*/ 346 h 78"/>
                <a:gd name="T4" fmla="*/ 394 w 90"/>
                <a:gd name="T5" fmla="*/ 361 h 78"/>
                <a:gd name="T6" fmla="*/ 378 w 90"/>
                <a:gd name="T7" fmla="*/ 375 h 78"/>
                <a:gd name="T8" fmla="*/ 424 w 90"/>
                <a:gd name="T9" fmla="*/ 380 h 78"/>
                <a:gd name="T10" fmla="*/ 424 w 90"/>
                <a:gd name="T11" fmla="*/ 361 h 78"/>
                <a:gd name="T12" fmla="*/ 434 w 90"/>
                <a:gd name="T13" fmla="*/ 336 h 78"/>
                <a:gd name="T14" fmla="*/ 450 w 90"/>
                <a:gd name="T15" fmla="*/ 326 h 78"/>
                <a:gd name="T16" fmla="*/ 455 w 90"/>
                <a:gd name="T17" fmla="*/ 326 h 78"/>
                <a:gd name="T18" fmla="*/ 460 w 90"/>
                <a:gd name="T19" fmla="*/ 297 h 78"/>
                <a:gd name="T20" fmla="*/ 455 w 90"/>
                <a:gd name="T21" fmla="*/ 292 h 78"/>
                <a:gd name="T22" fmla="*/ 450 w 90"/>
                <a:gd name="T23" fmla="*/ 287 h 78"/>
                <a:gd name="T24" fmla="*/ 445 w 90"/>
                <a:gd name="T25" fmla="*/ 292 h 78"/>
                <a:gd name="T26" fmla="*/ 429 w 90"/>
                <a:gd name="T27" fmla="*/ 273 h 78"/>
                <a:gd name="T28" fmla="*/ 434 w 90"/>
                <a:gd name="T29" fmla="*/ 263 h 78"/>
                <a:gd name="T30" fmla="*/ 429 w 90"/>
                <a:gd name="T31" fmla="*/ 253 h 78"/>
                <a:gd name="T32" fmla="*/ 404 w 90"/>
                <a:gd name="T33" fmla="*/ 224 h 78"/>
                <a:gd name="T34" fmla="*/ 378 w 90"/>
                <a:gd name="T35" fmla="*/ 209 h 78"/>
                <a:gd name="T36" fmla="*/ 363 w 90"/>
                <a:gd name="T37" fmla="*/ 185 h 78"/>
                <a:gd name="T38" fmla="*/ 378 w 90"/>
                <a:gd name="T39" fmla="*/ 166 h 78"/>
                <a:gd name="T40" fmla="*/ 378 w 90"/>
                <a:gd name="T41" fmla="*/ 146 h 78"/>
                <a:gd name="T42" fmla="*/ 358 w 90"/>
                <a:gd name="T43" fmla="*/ 132 h 78"/>
                <a:gd name="T44" fmla="*/ 348 w 90"/>
                <a:gd name="T45" fmla="*/ 141 h 78"/>
                <a:gd name="T46" fmla="*/ 332 w 90"/>
                <a:gd name="T47" fmla="*/ 107 h 78"/>
                <a:gd name="T48" fmla="*/ 307 w 90"/>
                <a:gd name="T49" fmla="*/ 88 h 78"/>
                <a:gd name="T50" fmla="*/ 286 w 90"/>
                <a:gd name="T51" fmla="*/ 63 h 78"/>
                <a:gd name="T52" fmla="*/ 281 w 90"/>
                <a:gd name="T53" fmla="*/ 29 h 78"/>
                <a:gd name="T54" fmla="*/ 281 w 90"/>
                <a:gd name="T55" fmla="*/ 19 h 78"/>
                <a:gd name="T56" fmla="*/ 0 w 90"/>
                <a:gd name="T57" fmla="*/ 10 h 78"/>
                <a:gd name="T58" fmla="*/ 10 w 90"/>
                <a:gd name="T59" fmla="*/ 24 h 78"/>
                <a:gd name="T60" fmla="*/ 26 w 90"/>
                <a:gd name="T61" fmla="*/ 44 h 78"/>
                <a:gd name="T62" fmla="*/ 26 w 90"/>
                <a:gd name="T63" fmla="*/ 54 h 78"/>
                <a:gd name="T64" fmla="*/ 56 w 90"/>
                <a:gd name="T65" fmla="*/ 78 h 78"/>
                <a:gd name="T66" fmla="*/ 46 w 90"/>
                <a:gd name="T67" fmla="*/ 97 h 78"/>
                <a:gd name="T68" fmla="*/ 56 w 90"/>
                <a:gd name="T69" fmla="*/ 107 h 78"/>
                <a:gd name="T70" fmla="*/ 66 w 90"/>
                <a:gd name="T71" fmla="*/ 127 h 78"/>
                <a:gd name="T72" fmla="*/ 77 w 90"/>
                <a:gd name="T73" fmla="*/ 132 h 78"/>
                <a:gd name="T74" fmla="*/ 82 w 90"/>
                <a:gd name="T75" fmla="*/ 351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86" name="Freeform 10"/>
            <p:cNvSpPr>
              <a:spLocks/>
            </p:cNvSpPr>
            <p:nvPr/>
          </p:nvSpPr>
          <p:spPr bwMode="auto">
            <a:xfrm>
              <a:off x="3518" y="1438"/>
              <a:ext cx="364" cy="371"/>
            </a:xfrm>
            <a:custGeom>
              <a:avLst/>
              <a:gdLst>
                <a:gd name="T0" fmla="*/ 149 w 71"/>
                <a:gd name="T1" fmla="*/ 366 h 76"/>
                <a:gd name="T2" fmla="*/ 123 w 71"/>
                <a:gd name="T3" fmla="*/ 351 h 76"/>
                <a:gd name="T4" fmla="*/ 113 w 71"/>
                <a:gd name="T5" fmla="*/ 317 h 76"/>
                <a:gd name="T6" fmla="*/ 118 w 71"/>
                <a:gd name="T7" fmla="*/ 308 h 76"/>
                <a:gd name="T8" fmla="*/ 108 w 71"/>
                <a:gd name="T9" fmla="*/ 288 h 76"/>
                <a:gd name="T10" fmla="*/ 108 w 71"/>
                <a:gd name="T11" fmla="*/ 264 h 76"/>
                <a:gd name="T12" fmla="*/ 87 w 71"/>
                <a:gd name="T13" fmla="*/ 244 h 76"/>
                <a:gd name="T14" fmla="*/ 62 w 71"/>
                <a:gd name="T15" fmla="*/ 220 h 76"/>
                <a:gd name="T16" fmla="*/ 41 w 71"/>
                <a:gd name="T17" fmla="*/ 210 h 76"/>
                <a:gd name="T18" fmla="*/ 36 w 71"/>
                <a:gd name="T19" fmla="*/ 205 h 76"/>
                <a:gd name="T20" fmla="*/ 15 w 71"/>
                <a:gd name="T21" fmla="*/ 200 h 76"/>
                <a:gd name="T22" fmla="*/ 5 w 71"/>
                <a:gd name="T23" fmla="*/ 190 h 76"/>
                <a:gd name="T24" fmla="*/ 10 w 71"/>
                <a:gd name="T25" fmla="*/ 151 h 76"/>
                <a:gd name="T26" fmla="*/ 15 w 71"/>
                <a:gd name="T27" fmla="*/ 137 h 76"/>
                <a:gd name="T28" fmla="*/ 0 w 71"/>
                <a:gd name="T29" fmla="*/ 122 h 76"/>
                <a:gd name="T30" fmla="*/ 5 w 71"/>
                <a:gd name="T31" fmla="*/ 107 h 76"/>
                <a:gd name="T32" fmla="*/ 26 w 71"/>
                <a:gd name="T33" fmla="*/ 83 h 76"/>
                <a:gd name="T34" fmla="*/ 36 w 71"/>
                <a:gd name="T35" fmla="*/ 78 h 76"/>
                <a:gd name="T36" fmla="*/ 36 w 71"/>
                <a:gd name="T37" fmla="*/ 29 h 76"/>
                <a:gd name="T38" fmla="*/ 46 w 71"/>
                <a:gd name="T39" fmla="*/ 24 h 76"/>
                <a:gd name="T40" fmla="*/ 67 w 71"/>
                <a:gd name="T41" fmla="*/ 24 h 76"/>
                <a:gd name="T42" fmla="*/ 113 w 71"/>
                <a:gd name="T43" fmla="*/ 5 h 76"/>
                <a:gd name="T44" fmla="*/ 123 w 71"/>
                <a:gd name="T45" fmla="*/ 5 h 76"/>
                <a:gd name="T46" fmla="*/ 118 w 71"/>
                <a:gd name="T47" fmla="*/ 15 h 76"/>
                <a:gd name="T48" fmla="*/ 113 w 71"/>
                <a:gd name="T49" fmla="*/ 29 h 76"/>
                <a:gd name="T50" fmla="*/ 133 w 71"/>
                <a:gd name="T51" fmla="*/ 24 h 76"/>
                <a:gd name="T52" fmla="*/ 144 w 71"/>
                <a:gd name="T53" fmla="*/ 29 h 76"/>
                <a:gd name="T54" fmla="*/ 159 w 71"/>
                <a:gd name="T55" fmla="*/ 39 h 76"/>
                <a:gd name="T56" fmla="*/ 164 w 71"/>
                <a:gd name="T57" fmla="*/ 49 h 76"/>
                <a:gd name="T58" fmla="*/ 226 w 71"/>
                <a:gd name="T59" fmla="*/ 63 h 76"/>
                <a:gd name="T60" fmla="*/ 246 w 71"/>
                <a:gd name="T61" fmla="*/ 73 h 76"/>
                <a:gd name="T62" fmla="*/ 256 w 71"/>
                <a:gd name="T63" fmla="*/ 73 h 76"/>
                <a:gd name="T64" fmla="*/ 261 w 71"/>
                <a:gd name="T65" fmla="*/ 73 h 76"/>
                <a:gd name="T66" fmla="*/ 287 w 71"/>
                <a:gd name="T67" fmla="*/ 78 h 76"/>
                <a:gd name="T68" fmla="*/ 287 w 71"/>
                <a:gd name="T69" fmla="*/ 83 h 76"/>
                <a:gd name="T70" fmla="*/ 297 w 71"/>
                <a:gd name="T71" fmla="*/ 88 h 76"/>
                <a:gd name="T72" fmla="*/ 313 w 71"/>
                <a:gd name="T73" fmla="*/ 103 h 76"/>
                <a:gd name="T74" fmla="*/ 308 w 71"/>
                <a:gd name="T75" fmla="*/ 122 h 76"/>
                <a:gd name="T76" fmla="*/ 323 w 71"/>
                <a:gd name="T77" fmla="*/ 122 h 76"/>
                <a:gd name="T78" fmla="*/ 318 w 71"/>
                <a:gd name="T79" fmla="*/ 132 h 76"/>
                <a:gd name="T80" fmla="*/ 328 w 71"/>
                <a:gd name="T81" fmla="*/ 146 h 76"/>
                <a:gd name="T82" fmla="*/ 313 w 71"/>
                <a:gd name="T83" fmla="*/ 161 h 76"/>
                <a:gd name="T84" fmla="*/ 302 w 71"/>
                <a:gd name="T85" fmla="*/ 186 h 76"/>
                <a:gd name="T86" fmla="*/ 302 w 71"/>
                <a:gd name="T87" fmla="*/ 190 h 76"/>
                <a:gd name="T88" fmla="*/ 323 w 71"/>
                <a:gd name="T89" fmla="*/ 171 h 76"/>
                <a:gd name="T90" fmla="*/ 338 w 71"/>
                <a:gd name="T91" fmla="*/ 161 h 76"/>
                <a:gd name="T92" fmla="*/ 349 w 71"/>
                <a:gd name="T93" fmla="*/ 151 h 76"/>
                <a:gd name="T94" fmla="*/ 349 w 71"/>
                <a:gd name="T95" fmla="*/ 137 h 76"/>
                <a:gd name="T96" fmla="*/ 354 w 71"/>
                <a:gd name="T97" fmla="*/ 132 h 76"/>
                <a:gd name="T98" fmla="*/ 359 w 71"/>
                <a:gd name="T99" fmla="*/ 122 h 76"/>
                <a:gd name="T100" fmla="*/ 364 w 71"/>
                <a:gd name="T101" fmla="*/ 127 h 76"/>
                <a:gd name="T102" fmla="*/ 354 w 71"/>
                <a:gd name="T103" fmla="*/ 161 h 76"/>
                <a:gd name="T104" fmla="*/ 349 w 71"/>
                <a:gd name="T105" fmla="*/ 171 h 76"/>
                <a:gd name="T106" fmla="*/ 338 w 71"/>
                <a:gd name="T107" fmla="*/ 195 h 76"/>
                <a:gd name="T108" fmla="*/ 338 w 71"/>
                <a:gd name="T109" fmla="*/ 220 h 76"/>
                <a:gd name="T110" fmla="*/ 328 w 71"/>
                <a:gd name="T111" fmla="*/ 229 h 76"/>
                <a:gd name="T112" fmla="*/ 333 w 71"/>
                <a:gd name="T113" fmla="*/ 264 h 76"/>
                <a:gd name="T114" fmla="*/ 323 w 71"/>
                <a:gd name="T115" fmla="*/ 288 h 76"/>
                <a:gd name="T116" fmla="*/ 333 w 71"/>
                <a:gd name="T117" fmla="*/ 342 h 76"/>
                <a:gd name="T118" fmla="*/ 333 w 71"/>
                <a:gd name="T119" fmla="*/ 347 h 76"/>
                <a:gd name="T120" fmla="*/ 333 w 71"/>
                <a:gd name="T121" fmla="*/ 361 h 76"/>
                <a:gd name="T122" fmla="*/ 154 w 71"/>
                <a:gd name="T123" fmla="*/ 37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87" name="Freeform 11"/>
            <p:cNvSpPr>
              <a:spLocks/>
            </p:cNvSpPr>
            <p:nvPr/>
          </p:nvSpPr>
          <p:spPr bwMode="auto">
            <a:xfrm>
              <a:off x="3779" y="2057"/>
              <a:ext cx="509" cy="249"/>
            </a:xfrm>
            <a:custGeom>
              <a:avLst/>
              <a:gdLst>
                <a:gd name="T0" fmla="*/ 103 w 99"/>
                <a:gd name="T1" fmla="*/ 239 h 51"/>
                <a:gd name="T2" fmla="*/ 98 w 99"/>
                <a:gd name="T3" fmla="*/ 229 h 51"/>
                <a:gd name="T4" fmla="*/ 113 w 99"/>
                <a:gd name="T5" fmla="*/ 229 h 51"/>
                <a:gd name="T6" fmla="*/ 411 w 99"/>
                <a:gd name="T7" fmla="*/ 200 h 51"/>
                <a:gd name="T8" fmla="*/ 437 w 99"/>
                <a:gd name="T9" fmla="*/ 186 h 51"/>
                <a:gd name="T10" fmla="*/ 458 w 99"/>
                <a:gd name="T11" fmla="*/ 171 h 51"/>
                <a:gd name="T12" fmla="*/ 458 w 99"/>
                <a:gd name="T13" fmla="*/ 161 h 51"/>
                <a:gd name="T14" fmla="*/ 463 w 99"/>
                <a:gd name="T15" fmla="*/ 151 h 51"/>
                <a:gd name="T16" fmla="*/ 509 w 99"/>
                <a:gd name="T17" fmla="*/ 112 h 51"/>
                <a:gd name="T18" fmla="*/ 504 w 99"/>
                <a:gd name="T19" fmla="*/ 107 h 51"/>
                <a:gd name="T20" fmla="*/ 499 w 99"/>
                <a:gd name="T21" fmla="*/ 103 h 51"/>
                <a:gd name="T22" fmla="*/ 488 w 99"/>
                <a:gd name="T23" fmla="*/ 98 h 51"/>
                <a:gd name="T24" fmla="*/ 483 w 99"/>
                <a:gd name="T25" fmla="*/ 98 h 51"/>
                <a:gd name="T26" fmla="*/ 463 w 99"/>
                <a:gd name="T27" fmla="*/ 68 h 51"/>
                <a:gd name="T28" fmla="*/ 458 w 99"/>
                <a:gd name="T29" fmla="*/ 59 h 51"/>
                <a:gd name="T30" fmla="*/ 458 w 99"/>
                <a:gd name="T31" fmla="*/ 39 h 51"/>
                <a:gd name="T32" fmla="*/ 447 w 99"/>
                <a:gd name="T33" fmla="*/ 34 h 51"/>
                <a:gd name="T34" fmla="*/ 432 w 99"/>
                <a:gd name="T35" fmla="*/ 20 h 51"/>
                <a:gd name="T36" fmla="*/ 422 w 99"/>
                <a:gd name="T37" fmla="*/ 20 h 51"/>
                <a:gd name="T38" fmla="*/ 416 w 99"/>
                <a:gd name="T39" fmla="*/ 29 h 51"/>
                <a:gd name="T40" fmla="*/ 401 w 99"/>
                <a:gd name="T41" fmla="*/ 29 h 51"/>
                <a:gd name="T42" fmla="*/ 386 w 99"/>
                <a:gd name="T43" fmla="*/ 29 h 51"/>
                <a:gd name="T44" fmla="*/ 365 w 99"/>
                <a:gd name="T45" fmla="*/ 24 h 51"/>
                <a:gd name="T46" fmla="*/ 339 w 99"/>
                <a:gd name="T47" fmla="*/ 20 h 51"/>
                <a:gd name="T48" fmla="*/ 324 w 99"/>
                <a:gd name="T49" fmla="*/ 0 h 51"/>
                <a:gd name="T50" fmla="*/ 314 w 99"/>
                <a:gd name="T51" fmla="*/ 5 h 51"/>
                <a:gd name="T52" fmla="*/ 298 w 99"/>
                <a:gd name="T53" fmla="*/ 0 h 51"/>
                <a:gd name="T54" fmla="*/ 298 w 99"/>
                <a:gd name="T55" fmla="*/ 10 h 51"/>
                <a:gd name="T56" fmla="*/ 298 w 99"/>
                <a:gd name="T57" fmla="*/ 29 h 51"/>
                <a:gd name="T58" fmla="*/ 283 w 99"/>
                <a:gd name="T59" fmla="*/ 39 h 51"/>
                <a:gd name="T60" fmla="*/ 262 w 99"/>
                <a:gd name="T61" fmla="*/ 39 h 51"/>
                <a:gd name="T62" fmla="*/ 237 w 99"/>
                <a:gd name="T63" fmla="*/ 88 h 51"/>
                <a:gd name="T64" fmla="*/ 216 w 99"/>
                <a:gd name="T65" fmla="*/ 103 h 51"/>
                <a:gd name="T66" fmla="*/ 201 w 99"/>
                <a:gd name="T67" fmla="*/ 93 h 51"/>
                <a:gd name="T68" fmla="*/ 190 w 99"/>
                <a:gd name="T69" fmla="*/ 117 h 51"/>
                <a:gd name="T70" fmla="*/ 180 w 99"/>
                <a:gd name="T71" fmla="*/ 117 h 51"/>
                <a:gd name="T72" fmla="*/ 165 w 99"/>
                <a:gd name="T73" fmla="*/ 112 h 51"/>
                <a:gd name="T74" fmla="*/ 154 w 99"/>
                <a:gd name="T75" fmla="*/ 127 h 51"/>
                <a:gd name="T76" fmla="*/ 134 w 99"/>
                <a:gd name="T77" fmla="*/ 117 h 51"/>
                <a:gd name="T78" fmla="*/ 103 w 99"/>
                <a:gd name="T79" fmla="*/ 122 h 51"/>
                <a:gd name="T80" fmla="*/ 103 w 99"/>
                <a:gd name="T81" fmla="*/ 132 h 51"/>
                <a:gd name="T82" fmla="*/ 93 w 99"/>
                <a:gd name="T83" fmla="*/ 132 h 51"/>
                <a:gd name="T84" fmla="*/ 93 w 99"/>
                <a:gd name="T85" fmla="*/ 132 h 51"/>
                <a:gd name="T86" fmla="*/ 87 w 99"/>
                <a:gd name="T87" fmla="*/ 146 h 51"/>
                <a:gd name="T88" fmla="*/ 87 w 99"/>
                <a:gd name="T89" fmla="*/ 146 h 51"/>
                <a:gd name="T90" fmla="*/ 93 w 99"/>
                <a:gd name="T91" fmla="*/ 161 h 51"/>
                <a:gd name="T92" fmla="*/ 62 w 99"/>
                <a:gd name="T93" fmla="*/ 166 h 51"/>
                <a:gd name="T94" fmla="*/ 67 w 99"/>
                <a:gd name="T95" fmla="*/ 195 h 51"/>
                <a:gd name="T96" fmla="*/ 51 w 99"/>
                <a:gd name="T97" fmla="*/ 190 h 51"/>
                <a:gd name="T98" fmla="*/ 31 w 99"/>
                <a:gd name="T99" fmla="*/ 186 h 51"/>
                <a:gd name="T100" fmla="*/ 21 w 99"/>
                <a:gd name="T101" fmla="*/ 205 h 51"/>
                <a:gd name="T102" fmla="*/ 21 w 99"/>
                <a:gd name="T103" fmla="*/ 205 h 51"/>
                <a:gd name="T104" fmla="*/ 26 w 99"/>
                <a:gd name="T105" fmla="*/ 215 h 51"/>
                <a:gd name="T106" fmla="*/ 15 w 99"/>
                <a:gd name="T107" fmla="*/ 239 h 51"/>
                <a:gd name="T108" fmla="*/ 5 w 99"/>
                <a:gd name="T109" fmla="*/ 239 h 51"/>
                <a:gd name="T110" fmla="*/ 0 w 99"/>
                <a:gd name="T111" fmla="*/ 249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88" name="Freeform 12"/>
            <p:cNvSpPr>
              <a:spLocks/>
            </p:cNvSpPr>
            <p:nvPr/>
          </p:nvSpPr>
          <p:spPr bwMode="auto">
            <a:xfrm>
              <a:off x="3734" y="2243"/>
              <a:ext cx="568" cy="190"/>
            </a:xfrm>
            <a:custGeom>
              <a:avLst/>
              <a:gdLst>
                <a:gd name="T0" fmla="*/ 568 w 111"/>
                <a:gd name="T1" fmla="*/ 0 h 39"/>
                <a:gd name="T2" fmla="*/ 455 w 111"/>
                <a:gd name="T3" fmla="*/ 15 h 39"/>
                <a:gd name="T4" fmla="*/ 445 w 111"/>
                <a:gd name="T5" fmla="*/ 19 h 39"/>
                <a:gd name="T6" fmla="*/ 159 w 111"/>
                <a:gd name="T7" fmla="*/ 44 h 39"/>
                <a:gd name="T8" fmla="*/ 159 w 111"/>
                <a:gd name="T9" fmla="*/ 39 h 39"/>
                <a:gd name="T10" fmla="*/ 143 w 111"/>
                <a:gd name="T11" fmla="*/ 44 h 39"/>
                <a:gd name="T12" fmla="*/ 148 w 111"/>
                <a:gd name="T13" fmla="*/ 49 h 39"/>
                <a:gd name="T14" fmla="*/ 148 w 111"/>
                <a:gd name="T15" fmla="*/ 54 h 39"/>
                <a:gd name="T16" fmla="*/ 46 w 111"/>
                <a:gd name="T17" fmla="*/ 63 h 39"/>
                <a:gd name="T18" fmla="*/ 41 w 111"/>
                <a:gd name="T19" fmla="*/ 73 h 39"/>
                <a:gd name="T20" fmla="*/ 36 w 111"/>
                <a:gd name="T21" fmla="*/ 88 h 39"/>
                <a:gd name="T22" fmla="*/ 41 w 111"/>
                <a:gd name="T23" fmla="*/ 93 h 39"/>
                <a:gd name="T24" fmla="*/ 36 w 111"/>
                <a:gd name="T25" fmla="*/ 107 h 39"/>
                <a:gd name="T26" fmla="*/ 36 w 111"/>
                <a:gd name="T27" fmla="*/ 107 h 39"/>
                <a:gd name="T28" fmla="*/ 36 w 111"/>
                <a:gd name="T29" fmla="*/ 112 h 39"/>
                <a:gd name="T30" fmla="*/ 31 w 111"/>
                <a:gd name="T31" fmla="*/ 122 h 39"/>
                <a:gd name="T32" fmla="*/ 26 w 111"/>
                <a:gd name="T33" fmla="*/ 127 h 39"/>
                <a:gd name="T34" fmla="*/ 20 w 111"/>
                <a:gd name="T35" fmla="*/ 146 h 39"/>
                <a:gd name="T36" fmla="*/ 10 w 111"/>
                <a:gd name="T37" fmla="*/ 156 h 39"/>
                <a:gd name="T38" fmla="*/ 10 w 111"/>
                <a:gd name="T39" fmla="*/ 171 h 39"/>
                <a:gd name="T40" fmla="*/ 10 w 111"/>
                <a:gd name="T41" fmla="*/ 185 h 39"/>
                <a:gd name="T42" fmla="*/ 10 w 111"/>
                <a:gd name="T43" fmla="*/ 185 h 39"/>
                <a:gd name="T44" fmla="*/ 0 w 111"/>
                <a:gd name="T45" fmla="*/ 190 h 39"/>
                <a:gd name="T46" fmla="*/ 148 w 111"/>
                <a:gd name="T47" fmla="*/ 180 h 39"/>
                <a:gd name="T48" fmla="*/ 333 w 111"/>
                <a:gd name="T49" fmla="*/ 166 h 39"/>
                <a:gd name="T50" fmla="*/ 399 w 111"/>
                <a:gd name="T51" fmla="*/ 156 h 39"/>
                <a:gd name="T52" fmla="*/ 404 w 111"/>
                <a:gd name="T53" fmla="*/ 136 h 39"/>
                <a:gd name="T54" fmla="*/ 409 w 111"/>
                <a:gd name="T55" fmla="*/ 136 h 39"/>
                <a:gd name="T56" fmla="*/ 409 w 111"/>
                <a:gd name="T57" fmla="*/ 136 h 39"/>
                <a:gd name="T58" fmla="*/ 414 w 111"/>
                <a:gd name="T59" fmla="*/ 132 h 39"/>
                <a:gd name="T60" fmla="*/ 420 w 111"/>
                <a:gd name="T61" fmla="*/ 127 h 39"/>
                <a:gd name="T62" fmla="*/ 414 w 111"/>
                <a:gd name="T63" fmla="*/ 122 h 39"/>
                <a:gd name="T64" fmla="*/ 420 w 111"/>
                <a:gd name="T65" fmla="*/ 117 h 39"/>
                <a:gd name="T66" fmla="*/ 425 w 111"/>
                <a:gd name="T67" fmla="*/ 112 h 39"/>
                <a:gd name="T68" fmla="*/ 440 w 111"/>
                <a:gd name="T69" fmla="*/ 107 h 39"/>
                <a:gd name="T70" fmla="*/ 455 w 111"/>
                <a:gd name="T71" fmla="*/ 102 h 39"/>
                <a:gd name="T72" fmla="*/ 471 w 111"/>
                <a:gd name="T73" fmla="*/ 88 h 39"/>
                <a:gd name="T74" fmla="*/ 476 w 111"/>
                <a:gd name="T75" fmla="*/ 88 h 39"/>
                <a:gd name="T76" fmla="*/ 486 w 111"/>
                <a:gd name="T77" fmla="*/ 78 h 39"/>
                <a:gd name="T78" fmla="*/ 491 w 111"/>
                <a:gd name="T79" fmla="*/ 68 h 39"/>
                <a:gd name="T80" fmla="*/ 491 w 111"/>
                <a:gd name="T81" fmla="*/ 68 h 39"/>
                <a:gd name="T82" fmla="*/ 496 w 111"/>
                <a:gd name="T83" fmla="*/ 68 h 39"/>
                <a:gd name="T84" fmla="*/ 501 w 111"/>
                <a:gd name="T85" fmla="*/ 68 h 39"/>
                <a:gd name="T86" fmla="*/ 501 w 111"/>
                <a:gd name="T87" fmla="*/ 63 h 39"/>
                <a:gd name="T88" fmla="*/ 507 w 111"/>
                <a:gd name="T89" fmla="*/ 58 h 39"/>
                <a:gd name="T90" fmla="*/ 507 w 111"/>
                <a:gd name="T91" fmla="*/ 58 h 39"/>
                <a:gd name="T92" fmla="*/ 512 w 111"/>
                <a:gd name="T93" fmla="*/ 63 h 39"/>
                <a:gd name="T94" fmla="*/ 517 w 111"/>
                <a:gd name="T95" fmla="*/ 58 h 39"/>
                <a:gd name="T96" fmla="*/ 517 w 111"/>
                <a:gd name="T97" fmla="*/ 58 h 39"/>
                <a:gd name="T98" fmla="*/ 527 w 111"/>
                <a:gd name="T99" fmla="*/ 49 h 39"/>
                <a:gd name="T100" fmla="*/ 532 w 111"/>
                <a:gd name="T101" fmla="*/ 49 h 39"/>
                <a:gd name="T102" fmla="*/ 542 w 111"/>
                <a:gd name="T103" fmla="*/ 49 h 39"/>
                <a:gd name="T104" fmla="*/ 558 w 111"/>
                <a:gd name="T105" fmla="*/ 29 h 39"/>
                <a:gd name="T106" fmla="*/ 563 w 111"/>
                <a:gd name="T107" fmla="*/ 24 h 39"/>
                <a:gd name="T108" fmla="*/ 568 w 111"/>
                <a:gd name="T109" fmla="*/ 19 h 39"/>
                <a:gd name="T110" fmla="*/ 568 w 111"/>
                <a:gd name="T111" fmla="*/ 15 h 39"/>
                <a:gd name="T112" fmla="*/ 568 w 111"/>
                <a:gd name="T113" fmla="*/ 5 h 39"/>
                <a:gd name="T114" fmla="*/ 568 w 111"/>
                <a:gd name="T115" fmla="*/ 0 h 39"/>
                <a:gd name="T116" fmla="*/ 568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89" name="Freeform 13"/>
            <p:cNvSpPr>
              <a:spLocks/>
            </p:cNvSpPr>
            <p:nvPr/>
          </p:nvSpPr>
          <p:spPr bwMode="auto">
            <a:xfrm>
              <a:off x="3882" y="2409"/>
              <a:ext cx="267" cy="404"/>
            </a:xfrm>
            <a:custGeom>
              <a:avLst/>
              <a:gdLst>
                <a:gd name="T0" fmla="*/ 0 w 52"/>
                <a:gd name="T1" fmla="*/ 15 h 83"/>
                <a:gd name="T2" fmla="*/ 5 w 52"/>
                <a:gd name="T3" fmla="*/ 24 h 83"/>
                <a:gd name="T4" fmla="*/ 0 w 52"/>
                <a:gd name="T5" fmla="*/ 268 h 83"/>
                <a:gd name="T6" fmla="*/ 0 w 52"/>
                <a:gd name="T7" fmla="*/ 277 h 83"/>
                <a:gd name="T8" fmla="*/ 15 w 52"/>
                <a:gd name="T9" fmla="*/ 399 h 83"/>
                <a:gd name="T10" fmla="*/ 21 w 52"/>
                <a:gd name="T11" fmla="*/ 399 h 83"/>
                <a:gd name="T12" fmla="*/ 26 w 52"/>
                <a:gd name="T13" fmla="*/ 394 h 83"/>
                <a:gd name="T14" fmla="*/ 36 w 52"/>
                <a:gd name="T15" fmla="*/ 399 h 83"/>
                <a:gd name="T16" fmla="*/ 41 w 52"/>
                <a:gd name="T17" fmla="*/ 394 h 83"/>
                <a:gd name="T18" fmla="*/ 41 w 52"/>
                <a:gd name="T19" fmla="*/ 375 h 83"/>
                <a:gd name="T20" fmla="*/ 46 w 52"/>
                <a:gd name="T21" fmla="*/ 365 h 83"/>
                <a:gd name="T22" fmla="*/ 51 w 52"/>
                <a:gd name="T23" fmla="*/ 375 h 83"/>
                <a:gd name="T24" fmla="*/ 51 w 52"/>
                <a:gd name="T25" fmla="*/ 380 h 83"/>
                <a:gd name="T26" fmla="*/ 56 w 52"/>
                <a:gd name="T27" fmla="*/ 389 h 83"/>
                <a:gd name="T28" fmla="*/ 67 w 52"/>
                <a:gd name="T29" fmla="*/ 404 h 83"/>
                <a:gd name="T30" fmla="*/ 72 w 52"/>
                <a:gd name="T31" fmla="*/ 404 h 83"/>
                <a:gd name="T32" fmla="*/ 77 w 52"/>
                <a:gd name="T33" fmla="*/ 404 h 83"/>
                <a:gd name="T34" fmla="*/ 87 w 52"/>
                <a:gd name="T35" fmla="*/ 394 h 83"/>
                <a:gd name="T36" fmla="*/ 87 w 52"/>
                <a:gd name="T37" fmla="*/ 394 h 83"/>
                <a:gd name="T38" fmla="*/ 92 w 52"/>
                <a:gd name="T39" fmla="*/ 389 h 83"/>
                <a:gd name="T40" fmla="*/ 92 w 52"/>
                <a:gd name="T41" fmla="*/ 389 h 83"/>
                <a:gd name="T42" fmla="*/ 92 w 52"/>
                <a:gd name="T43" fmla="*/ 385 h 83"/>
                <a:gd name="T44" fmla="*/ 87 w 52"/>
                <a:gd name="T45" fmla="*/ 385 h 83"/>
                <a:gd name="T46" fmla="*/ 87 w 52"/>
                <a:gd name="T47" fmla="*/ 380 h 83"/>
                <a:gd name="T48" fmla="*/ 92 w 52"/>
                <a:gd name="T49" fmla="*/ 375 h 83"/>
                <a:gd name="T50" fmla="*/ 92 w 52"/>
                <a:gd name="T51" fmla="*/ 370 h 83"/>
                <a:gd name="T52" fmla="*/ 82 w 52"/>
                <a:gd name="T53" fmla="*/ 365 h 83"/>
                <a:gd name="T54" fmla="*/ 82 w 52"/>
                <a:gd name="T55" fmla="*/ 365 h 83"/>
                <a:gd name="T56" fmla="*/ 77 w 52"/>
                <a:gd name="T57" fmla="*/ 365 h 83"/>
                <a:gd name="T58" fmla="*/ 72 w 52"/>
                <a:gd name="T59" fmla="*/ 355 h 83"/>
                <a:gd name="T60" fmla="*/ 72 w 52"/>
                <a:gd name="T61" fmla="*/ 350 h 83"/>
                <a:gd name="T62" fmla="*/ 72 w 52"/>
                <a:gd name="T63" fmla="*/ 346 h 83"/>
                <a:gd name="T64" fmla="*/ 72 w 52"/>
                <a:gd name="T65" fmla="*/ 346 h 83"/>
                <a:gd name="T66" fmla="*/ 72 w 52"/>
                <a:gd name="T67" fmla="*/ 341 h 83"/>
                <a:gd name="T68" fmla="*/ 267 w 52"/>
                <a:gd name="T69" fmla="*/ 321 h 83"/>
                <a:gd name="T70" fmla="*/ 267 w 52"/>
                <a:gd name="T71" fmla="*/ 316 h 83"/>
                <a:gd name="T72" fmla="*/ 257 w 52"/>
                <a:gd name="T73" fmla="*/ 307 h 83"/>
                <a:gd name="T74" fmla="*/ 257 w 52"/>
                <a:gd name="T75" fmla="*/ 282 h 83"/>
                <a:gd name="T76" fmla="*/ 246 w 52"/>
                <a:gd name="T77" fmla="*/ 268 h 83"/>
                <a:gd name="T78" fmla="*/ 246 w 52"/>
                <a:gd name="T79" fmla="*/ 253 h 83"/>
                <a:gd name="T80" fmla="*/ 252 w 52"/>
                <a:gd name="T81" fmla="*/ 243 h 83"/>
                <a:gd name="T82" fmla="*/ 252 w 52"/>
                <a:gd name="T83" fmla="*/ 229 h 83"/>
                <a:gd name="T84" fmla="*/ 257 w 52"/>
                <a:gd name="T85" fmla="*/ 219 h 83"/>
                <a:gd name="T86" fmla="*/ 262 w 52"/>
                <a:gd name="T87" fmla="*/ 219 h 83"/>
                <a:gd name="T88" fmla="*/ 252 w 52"/>
                <a:gd name="T89" fmla="*/ 214 h 83"/>
                <a:gd name="T90" fmla="*/ 257 w 52"/>
                <a:gd name="T91" fmla="*/ 204 h 83"/>
                <a:gd name="T92" fmla="*/ 252 w 52"/>
                <a:gd name="T93" fmla="*/ 200 h 83"/>
                <a:gd name="T94" fmla="*/ 246 w 52"/>
                <a:gd name="T95" fmla="*/ 195 h 83"/>
                <a:gd name="T96" fmla="*/ 241 w 52"/>
                <a:gd name="T97" fmla="*/ 190 h 83"/>
                <a:gd name="T98" fmla="*/ 236 w 52"/>
                <a:gd name="T99" fmla="*/ 180 h 83"/>
                <a:gd name="T100" fmla="*/ 231 w 52"/>
                <a:gd name="T101" fmla="*/ 175 h 83"/>
                <a:gd name="T102" fmla="*/ 185 w 52"/>
                <a:gd name="T103" fmla="*/ 0 h 83"/>
                <a:gd name="T104" fmla="*/ 0 w 52"/>
                <a:gd name="T105" fmla="*/ 15 h 83"/>
                <a:gd name="T106" fmla="*/ 0 w 52"/>
                <a:gd name="T107" fmla="*/ 1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DE3021"/>
            </a:solidFill>
            <a:ln w="12700" cmpd="sng">
              <a:solidFill>
                <a:schemeClr val="tx1"/>
              </a:solidFill>
              <a:prstDash val="solid"/>
              <a:round/>
              <a:headEnd/>
              <a:tailEnd/>
            </a:ln>
          </p:spPr>
          <p:txBody>
            <a:bodyPr/>
            <a:lstStyle/>
            <a:p>
              <a:endParaRPr lang="en-US"/>
            </a:p>
          </p:txBody>
        </p:sp>
        <p:sp>
          <p:nvSpPr>
            <p:cNvPr id="36890" name="Freeform 14"/>
            <p:cNvSpPr>
              <a:spLocks/>
            </p:cNvSpPr>
            <p:nvPr/>
          </p:nvSpPr>
          <p:spPr bwMode="auto">
            <a:xfrm>
              <a:off x="4052" y="1789"/>
              <a:ext cx="291" cy="307"/>
            </a:xfrm>
            <a:custGeom>
              <a:avLst/>
              <a:gdLst>
                <a:gd name="T0" fmla="*/ 26 w 57"/>
                <a:gd name="T1" fmla="*/ 268 h 63"/>
                <a:gd name="T2" fmla="*/ 41 w 57"/>
                <a:gd name="T3" fmla="*/ 273 h 63"/>
                <a:gd name="T4" fmla="*/ 51 w 57"/>
                <a:gd name="T5" fmla="*/ 268 h 63"/>
                <a:gd name="T6" fmla="*/ 66 w 57"/>
                <a:gd name="T7" fmla="*/ 288 h 63"/>
                <a:gd name="T8" fmla="*/ 92 w 57"/>
                <a:gd name="T9" fmla="*/ 292 h 63"/>
                <a:gd name="T10" fmla="*/ 112 w 57"/>
                <a:gd name="T11" fmla="*/ 297 h 63"/>
                <a:gd name="T12" fmla="*/ 128 w 57"/>
                <a:gd name="T13" fmla="*/ 297 h 63"/>
                <a:gd name="T14" fmla="*/ 143 w 57"/>
                <a:gd name="T15" fmla="*/ 297 h 63"/>
                <a:gd name="T16" fmla="*/ 148 w 57"/>
                <a:gd name="T17" fmla="*/ 288 h 63"/>
                <a:gd name="T18" fmla="*/ 158 w 57"/>
                <a:gd name="T19" fmla="*/ 288 h 63"/>
                <a:gd name="T20" fmla="*/ 174 w 57"/>
                <a:gd name="T21" fmla="*/ 302 h 63"/>
                <a:gd name="T22" fmla="*/ 184 w 57"/>
                <a:gd name="T23" fmla="*/ 307 h 63"/>
                <a:gd name="T24" fmla="*/ 199 w 57"/>
                <a:gd name="T25" fmla="*/ 297 h 63"/>
                <a:gd name="T26" fmla="*/ 204 w 57"/>
                <a:gd name="T27" fmla="*/ 283 h 63"/>
                <a:gd name="T28" fmla="*/ 209 w 57"/>
                <a:gd name="T29" fmla="*/ 253 h 63"/>
                <a:gd name="T30" fmla="*/ 225 w 57"/>
                <a:gd name="T31" fmla="*/ 263 h 63"/>
                <a:gd name="T32" fmla="*/ 230 w 57"/>
                <a:gd name="T33" fmla="*/ 249 h 63"/>
                <a:gd name="T34" fmla="*/ 240 w 57"/>
                <a:gd name="T35" fmla="*/ 229 h 63"/>
                <a:gd name="T36" fmla="*/ 245 w 57"/>
                <a:gd name="T37" fmla="*/ 219 h 63"/>
                <a:gd name="T38" fmla="*/ 260 w 57"/>
                <a:gd name="T39" fmla="*/ 214 h 63"/>
                <a:gd name="T40" fmla="*/ 271 w 57"/>
                <a:gd name="T41" fmla="*/ 200 h 63"/>
                <a:gd name="T42" fmla="*/ 281 w 57"/>
                <a:gd name="T43" fmla="*/ 190 h 63"/>
                <a:gd name="T44" fmla="*/ 281 w 57"/>
                <a:gd name="T45" fmla="*/ 175 h 63"/>
                <a:gd name="T46" fmla="*/ 286 w 57"/>
                <a:gd name="T47" fmla="*/ 166 h 63"/>
                <a:gd name="T48" fmla="*/ 276 w 57"/>
                <a:gd name="T49" fmla="*/ 127 h 63"/>
                <a:gd name="T50" fmla="*/ 281 w 57"/>
                <a:gd name="T51" fmla="*/ 112 h 63"/>
                <a:gd name="T52" fmla="*/ 291 w 57"/>
                <a:gd name="T53" fmla="*/ 107 h 63"/>
                <a:gd name="T54" fmla="*/ 235 w 57"/>
                <a:gd name="T55" fmla="*/ 15 h 63"/>
                <a:gd name="T56" fmla="*/ 214 w 57"/>
                <a:gd name="T57" fmla="*/ 29 h 63"/>
                <a:gd name="T58" fmla="*/ 189 w 57"/>
                <a:gd name="T59" fmla="*/ 49 h 63"/>
                <a:gd name="T60" fmla="*/ 174 w 57"/>
                <a:gd name="T61" fmla="*/ 49 h 63"/>
                <a:gd name="T62" fmla="*/ 153 w 57"/>
                <a:gd name="T63" fmla="*/ 63 h 63"/>
                <a:gd name="T64" fmla="*/ 138 w 57"/>
                <a:gd name="T65" fmla="*/ 58 h 63"/>
                <a:gd name="T66" fmla="*/ 128 w 57"/>
                <a:gd name="T67" fmla="*/ 58 h 63"/>
                <a:gd name="T68" fmla="*/ 128 w 57"/>
                <a:gd name="T69" fmla="*/ 54 h 63"/>
                <a:gd name="T70" fmla="*/ 97 w 57"/>
                <a:gd name="T71" fmla="*/ 44 h 63"/>
                <a:gd name="T72" fmla="*/ 87 w 57"/>
                <a:gd name="T73" fmla="*/ 49 h 63"/>
                <a:gd name="T74" fmla="*/ 0 w 57"/>
                <a:gd name="T75" fmla="*/ 54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91" name="Freeform 15"/>
            <p:cNvSpPr>
              <a:spLocks/>
            </p:cNvSpPr>
            <p:nvPr/>
          </p:nvSpPr>
          <p:spPr bwMode="auto">
            <a:xfrm>
              <a:off x="4134" y="2179"/>
              <a:ext cx="610" cy="249"/>
            </a:xfrm>
            <a:custGeom>
              <a:avLst/>
              <a:gdLst>
                <a:gd name="T0" fmla="*/ 10 w 119"/>
                <a:gd name="T1" fmla="*/ 200 h 51"/>
                <a:gd name="T2" fmla="*/ 21 w 119"/>
                <a:gd name="T3" fmla="*/ 190 h 51"/>
                <a:gd name="T4" fmla="*/ 26 w 119"/>
                <a:gd name="T5" fmla="*/ 176 h 51"/>
                <a:gd name="T6" fmla="*/ 72 w 119"/>
                <a:gd name="T7" fmla="*/ 151 h 51"/>
                <a:gd name="T8" fmla="*/ 92 w 119"/>
                <a:gd name="T9" fmla="*/ 132 h 51"/>
                <a:gd name="T10" fmla="*/ 103 w 119"/>
                <a:gd name="T11" fmla="*/ 132 h 51"/>
                <a:gd name="T12" fmla="*/ 108 w 119"/>
                <a:gd name="T13" fmla="*/ 122 h 51"/>
                <a:gd name="T14" fmla="*/ 118 w 119"/>
                <a:gd name="T15" fmla="*/ 122 h 51"/>
                <a:gd name="T16" fmla="*/ 144 w 119"/>
                <a:gd name="T17" fmla="*/ 112 h 51"/>
                <a:gd name="T18" fmla="*/ 169 w 119"/>
                <a:gd name="T19" fmla="*/ 83 h 51"/>
                <a:gd name="T20" fmla="*/ 169 w 119"/>
                <a:gd name="T21" fmla="*/ 63 h 51"/>
                <a:gd name="T22" fmla="*/ 190 w 119"/>
                <a:gd name="T23" fmla="*/ 63 h 51"/>
                <a:gd name="T24" fmla="*/ 215 w 119"/>
                <a:gd name="T25" fmla="*/ 59 h 51"/>
                <a:gd name="T26" fmla="*/ 579 w 119"/>
                <a:gd name="T27" fmla="*/ 5 h 51"/>
                <a:gd name="T28" fmla="*/ 584 w 119"/>
                <a:gd name="T29" fmla="*/ 10 h 51"/>
                <a:gd name="T30" fmla="*/ 595 w 119"/>
                <a:gd name="T31" fmla="*/ 24 h 51"/>
                <a:gd name="T32" fmla="*/ 595 w 119"/>
                <a:gd name="T33" fmla="*/ 29 h 51"/>
                <a:gd name="T34" fmla="*/ 584 w 119"/>
                <a:gd name="T35" fmla="*/ 24 h 51"/>
                <a:gd name="T36" fmla="*/ 579 w 119"/>
                <a:gd name="T37" fmla="*/ 29 h 51"/>
                <a:gd name="T38" fmla="*/ 559 w 119"/>
                <a:gd name="T39" fmla="*/ 39 h 51"/>
                <a:gd name="T40" fmla="*/ 538 w 119"/>
                <a:gd name="T41" fmla="*/ 54 h 51"/>
                <a:gd name="T42" fmla="*/ 543 w 119"/>
                <a:gd name="T43" fmla="*/ 59 h 51"/>
                <a:gd name="T44" fmla="*/ 574 w 119"/>
                <a:gd name="T45" fmla="*/ 44 h 51"/>
                <a:gd name="T46" fmla="*/ 584 w 119"/>
                <a:gd name="T47" fmla="*/ 54 h 51"/>
                <a:gd name="T48" fmla="*/ 589 w 119"/>
                <a:gd name="T49" fmla="*/ 54 h 51"/>
                <a:gd name="T50" fmla="*/ 605 w 119"/>
                <a:gd name="T51" fmla="*/ 44 h 51"/>
                <a:gd name="T52" fmla="*/ 610 w 119"/>
                <a:gd name="T53" fmla="*/ 68 h 51"/>
                <a:gd name="T54" fmla="*/ 600 w 119"/>
                <a:gd name="T55" fmla="*/ 83 h 51"/>
                <a:gd name="T56" fmla="*/ 584 w 119"/>
                <a:gd name="T57" fmla="*/ 93 h 51"/>
                <a:gd name="T58" fmla="*/ 564 w 119"/>
                <a:gd name="T59" fmla="*/ 98 h 51"/>
                <a:gd name="T60" fmla="*/ 559 w 119"/>
                <a:gd name="T61" fmla="*/ 93 h 51"/>
                <a:gd name="T62" fmla="*/ 554 w 119"/>
                <a:gd name="T63" fmla="*/ 88 h 51"/>
                <a:gd name="T64" fmla="*/ 554 w 119"/>
                <a:gd name="T65" fmla="*/ 103 h 51"/>
                <a:gd name="T66" fmla="*/ 559 w 119"/>
                <a:gd name="T67" fmla="*/ 107 h 51"/>
                <a:gd name="T68" fmla="*/ 564 w 119"/>
                <a:gd name="T69" fmla="*/ 117 h 51"/>
                <a:gd name="T70" fmla="*/ 538 w 119"/>
                <a:gd name="T71" fmla="*/ 132 h 51"/>
                <a:gd name="T72" fmla="*/ 538 w 119"/>
                <a:gd name="T73" fmla="*/ 142 h 51"/>
                <a:gd name="T74" fmla="*/ 574 w 119"/>
                <a:gd name="T75" fmla="*/ 132 h 51"/>
                <a:gd name="T76" fmla="*/ 584 w 119"/>
                <a:gd name="T77" fmla="*/ 132 h 51"/>
                <a:gd name="T78" fmla="*/ 559 w 119"/>
                <a:gd name="T79" fmla="*/ 156 h 51"/>
                <a:gd name="T80" fmla="*/ 528 w 119"/>
                <a:gd name="T81" fmla="*/ 176 h 51"/>
                <a:gd name="T82" fmla="*/ 523 w 119"/>
                <a:gd name="T83" fmla="*/ 181 h 51"/>
                <a:gd name="T84" fmla="*/ 492 w 119"/>
                <a:gd name="T85" fmla="*/ 215 h 51"/>
                <a:gd name="T86" fmla="*/ 477 w 119"/>
                <a:gd name="T87" fmla="*/ 244 h 51"/>
                <a:gd name="T88" fmla="*/ 354 w 119"/>
                <a:gd name="T89" fmla="*/ 190 h 51"/>
                <a:gd name="T90" fmla="*/ 256 w 119"/>
                <a:gd name="T91" fmla="*/ 176 h 51"/>
                <a:gd name="T92" fmla="*/ 251 w 119"/>
                <a:gd name="T93" fmla="*/ 176 h 51"/>
                <a:gd name="T94" fmla="*/ 154 w 119"/>
                <a:gd name="T95" fmla="*/ 181 h 51"/>
                <a:gd name="T96" fmla="*/ 133 w 119"/>
                <a:gd name="T97" fmla="*/ 195 h 51"/>
                <a:gd name="T98" fmla="*/ 0 w 119"/>
                <a:gd name="T99" fmla="*/ 220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92" name="Freeform 16"/>
            <p:cNvSpPr>
              <a:spLocks/>
            </p:cNvSpPr>
            <p:nvPr/>
          </p:nvSpPr>
          <p:spPr bwMode="auto">
            <a:xfrm>
              <a:off x="3954" y="2716"/>
              <a:ext cx="631" cy="453"/>
            </a:xfrm>
            <a:custGeom>
              <a:avLst/>
              <a:gdLst>
                <a:gd name="T0" fmla="*/ 0 w 123"/>
                <a:gd name="T1" fmla="*/ 39 h 93"/>
                <a:gd name="T2" fmla="*/ 0 w 123"/>
                <a:gd name="T3" fmla="*/ 49 h 93"/>
                <a:gd name="T4" fmla="*/ 10 w 123"/>
                <a:gd name="T5" fmla="*/ 58 h 93"/>
                <a:gd name="T6" fmla="*/ 15 w 123"/>
                <a:gd name="T7" fmla="*/ 73 h 93"/>
                <a:gd name="T8" fmla="*/ 21 w 123"/>
                <a:gd name="T9" fmla="*/ 83 h 93"/>
                <a:gd name="T10" fmla="*/ 15 w 123"/>
                <a:gd name="T11" fmla="*/ 93 h 93"/>
                <a:gd name="T12" fmla="*/ 36 w 123"/>
                <a:gd name="T13" fmla="*/ 88 h 93"/>
                <a:gd name="T14" fmla="*/ 46 w 123"/>
                <a:gd name="T15" fmla="*/ 73 h 93"/>
                <a:gd name="T16" fmla="*/ 51 w 123"/>
                <a:gd name="T17" fmla="*/ 73 h 93"/>
                <a:gd name="T18" fmla="*/ 46 w 123"/>
                <a:gd name="T19" fmla="*/ 83 h 93"/>
                <a:gd name="T20" fmla="*/ 97 w 123"/>
                <a:gd name="T21" fmla="*/ 68 h 93"/>
                <a:gd name="T22" fmla="*/ 97 w 123"/>
                <a:gd name="T23" fmla="*/ 78 h 93"/>
                <a:gd name="T24" fmla="*/ 128 w 123"/>
                <a:gd name="T25" fmla="*/ 83 h 93"/>
                <a:gd name="T26" fmla="*/ 149 w 123"/>
                <a:gd name="T27" fmla="*/ 88 h 93"/>
                <a:gd name="T28" fmla="*/ 159 w 123"/>
                <a:gd name="T29" fmla="*/ 93 h 93"/>
                <a:gd name="T30" fmla="*/ 159 w 123"/>
                <a:gd name="T31" fmla="*/ 97 h 93"/>
                <a:gd name="T32" fmla="*/ 185 w 123"/>
                <a:gd name="T33" fmla="*/ 117 h 93"/>
                <a:gd name="T34" fmla="*/ 180 w 123"/>
                <a:gd name="T35" fmla="*/ 122 h 93"/>
                <a:gd name="T36" fmla="*/ 174 w 123"/>
                <a:gd name="T37" fmla="*/ 127 h 93"/>
                <a:gd name="T38" fmla="*/ 210 w 123"/>
                <a:gd name="T39" fmla="*/ 117 h 93"/>
                <a:gd name="T40" fmla="*/ 257 w 123"/>
                <a:gd name="T41" fmla="*/ 102 h 93"/>
                <a:gd name="T42" fmla="*/ 257 w 123"/>
                <a:gd name="T43" fmla="*/ 88 h 93"/>
                <a:gd name="T44" fmla="*/ 313 w 123"/>
                <a:gd name="T45" fmla="*/ 102 h 93"/>
                <a:gd name="T46" fmla="*/ 354 w 123"/>
                <a:gd name="T47" fmla="*/ 136 h 93"/>
                <a:gd name="T48" fmla="*/ 380 w 123"/>
                <a:gd name="T49" fmla="*/ 146 h 93"/>
                <a:gd name="T50" fmla="*/ 395 w 123"/>
                <a:gd name="T51" fmla="*/ 175 h 93"/>
                <a:gd name="T52" fmla="*/ 390 w 123"/>
                <a:gd name="T53" fmla="*/ 234 h 93"/>
                <a:gd name="T54" fmla="*/ 410 w 123"/>
                <a:gd name="T55" fmla="*/ 263 h 93"/>
                <a:gd name="T56" fmla="*/ 405 w 123"/>
                <a:gd name="T57" fmla="*/ 244 h 93"/>
                <a:gd name="T58" fmla="*/ 421 w 123"/>
                <a:gd name="T59" fmla="*/ 248 h 93"/>
                <a:gd name="T60" fmla="*/ 426 w 123"/>
                <a:gd name="T61" fmla="*/ 244 h 93"/>
                <a:gd name="T62" fmla="*/ 426 w 123"/>
                <a:gd name="T63" fmla="*/ 258 h 93"/>
                <a:gd name="T64" fmla="*/ 410 w 123"/>
                <a:gd name="T65" fmla="*/ 278 h 93"/>
                <a:gd name="T66" fmla="*/ 426 w 123"/>
                <a:gd name="T67" fmla="*/ 297 h 93"/>
                <a:gd name="T68" fmla="*/ 457 w 123"/>
                <a:gd name="T69" fmla="*/ 331 h 93"/>
                <a:gd name="T70" fmla="*/ 467 w 123"/>
                <a:gd name="T71" fmla="*/ 336 h 93"/>
                <a:gd name="T72" fmla="*/ 482 w 123"/>
                <a:gd name="T73" fmla="*/ 360 h 93"/>
                <a:gd name="T74" fmla="*/ 508 w 123"/>
                <a:gd name="T75" fmla="*/ 399 h 93"/>
                <a:gd name="T76" fmla="*/ 554 w 123"/>
                <a:gd name="T77" fmla="*/ 429 h 93"/>
                <a:gd name="T78" fmla="*/ 569 w 123"/>
                <a:gd name="T79" fmla="*/ 438 h 93"/>
                <a:gd name="T80" fmla="*/ 564 w 123"/>
                <a:gd name="T81" fmla="*/ 443 h 93"/>
                <a:gd name="T82" fmla="*/ 559 w 123"/>
                <a:gd name="T83" fmla="*/ 448 h 93"/>
                <a:gd name="T84" fmla="*/ 580 w 123"/>
                <a:gd name="T85" fmla="*/ 448 h 93"/>
                <a:gd name="T86" fmla="*/ 621 w 123"/>
                <a:gd name="T87" fmla="*/ 429 h 93"/>
                <a:gd name="T88" fmla="*/ 621 w 123"/>
                <a:gd name="T89" fmla="*/ 399 h 93"/>
                <a:gd name="T90" fmla="*/ 626 w 123"/>
                <a:gd name="T91" fmla="*/ 360 h 93"/>
                <a:gd name="T92" fmla="*/ 621 w 123"/>
                <a:gd name="T93" fmla="*/ 297 h 93"/>
                <a:gd name="T94" fmla="*/ 580 w 123"/>
                <a:gd name="T95" fmla="*/ 234 h 93"/>
                <a:gd name="T96" fmla="*/ 564 w 123"/>
                <a:gd name="T97" fmla="*/ 209 h 93"/>
                <a:gd name="T98" fmla="*/ 564 w 123"/>
                <a:gd name="T99" fmla="*/ 185 h 93"/>
                <a:gd name="T100" fmla="*/ 528 w 123"/>
                <a:gd name="T101" fmla="*/ 141 h 93"/>
                <a:gd name="T102" fmla="*/ 508 w 123"/>
                <a:gd name="T103" fmla="*/ 117 h 93"/>
                <a:gd name="T104" fmla="*/ 472 w 123"/>
                <a:gd name="T105" fmla="*/ 39 h 93"/>
                <a:gd name="T106" fmla="*/ 462 w 123"/>
                <a:gd name="T107" fmla="*/ 29 h 93"/>
                <a:gd name="T108" fmla="*/ 451 w 123"/>
                <a:gd name="T109" fmla="*/ 5 h 93"/>
                <a:gd name="T110" fmla="*/ 421 w 123"/>
                <a:gd name="T111" fmla="*/ 5 h 93"/>
                <a:gd name="T112" fmla="*/ 421 w 123"/>
                <a:gd name="T113" fmla="*/ 34 h 93"/>
                <a:gd name="T114" fmla="*/ 410 w 123"/>
                <a:gd name="T115" fmla="*/ 39 h 93"/>
                <a:gd name="T116" fmla="*/ 200 w 123"/>
                <a:gd name="T117" fmla="*/ 34 h 93"/>
                <a:gd name="T118" fmla="*/ 195 w 123"/>
                <a:gd name="T119" fmla="*/ 15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893" name="Freeform 17"/>
            <p:cNvSpPr>
              <a:spLocks/>
            </p:cNvSpPr>
            <p:nvPr/>
          </p:nvSpPr>
          <p:spPr bwMode="auto">
            <a:xfrm>
              <a:off x="4236" y="1896"/>
              <a:ext cx="313" cy="293"/>
            </a:xfrm>
            <a:custGeom>
              <a:avLst/>
              <a:gdLst>
                <a:gd name="T0" fmla="*/ 103 w 61"/>
                <a:gd name="T1" fmla="*/ 0 h 60"/>
                <a:gd name="T2" fmla="*/ 103 w 61"/>
                <a:gd name="T3" fmla="*/ 15 h 60"/>
                <a:gd name="T4" fmla="*/ 108 w 61"/>
                <a:gd name="T5" fmla="*/ 24 h 60"/>
                <a:gd name="T6" fmla="*/ 97 w 61"/>
                <a:gd name="T7" fmla="*/ 63 h 60"/>
                <a:gd name="T8" fmla="*/ 97 w 61"/>
                <a:gd name="T9" fmla="*/ 73 h 60"/>
                <a:gd name="T10" fmla="*/ 92 w 61"/>
                <a:gd name="T11" fmla="*/ 93 h 60"/>
                <a:gd name="T12" fmla="*/ 77 w 61"/>
                <a:gd name="T13" fmla="*/ 107 h 60"/>
                <a:gd name="T14" fmla="*/ 67 w 61"/>
                <a:gd name="T15" fmla="*/ 112 h 60"/>
                <a:gd name="T16" fmla="*/ 56 w 61"/>
                <a:gd name="T17" fmla="*/ 117 h 60"/>
                <a:gd name="T18" fmla="*/ 51 w 61"/>
                <a:gd name="T19" fmla="*/ 127 h 60"/>
                <a:gd name="T20" fmla="*/ 46 w 61"/>
                <a:gd name="T21" fmla="*/ 147 h 60"/>
                <a:gd name="T22" fmla="*/ 31 w 61"/>
                <a:gd name="T23" fmla="*/ 147 h 60"/>
                <a:gd name="T24" fmla="*/ 21 w 61"/>
                <a:gd name="T25" fmla="*/ 166 h 60"/>
                <a:gd name="T26" fmla="*/ 21 w 61"/>
                <a:gd name="T27" fmla="*/ 186 h 60"/>
                <a:gd name="T28" fmla="*/ 10 w 61"/>
                <a:gd name="T29" fmla="*/ 200 h 60"/>
                <a:gd name="T30" fmla="*/ 0 w 61"/>
                <a:gd name="T31" fmla="*/ 210 h 60"/>
                <a:gd name="T32" fmla="*/ 0 w 61"/>
                <a:gd name="T33" fmla="*/ 225 h 60"/>
                <a:gd name="T34" fmla="*/ 15 w 61"/>
                <a:gd name="T35" fmla="*/ 249 h 60"/>
                <a:gd name="T36" fmla="*/ 31 w 61"/>
                <a:gd name="T37" fmla="*/ 264 h 60"/>
                <a:gd name="T38" fmla="*/ 41 w 61"/>
                <a:gd name="T39" fmla="*/ 264 h 60"/>
                <a:gd name="T40" fmla="*/ 41 w 61"/>
                <a:gd name="T41" fmla="*/ 269 h 60"/>
                <a:gd name="T42" fmla="*/ 51 w 61"/>
                <a:gd name="T43" fmla="*/ 269 h 60"/>
                <a:gd name="T44" fmla="*/ 51 w 61"/>
                <a:gd name="T45" fmla="*/ 278 h 60"/>
                <a:gd name="T46" fmla="*/ 77 w 61"/>
                <a:gd name="T47" fmla="*/ 293 h 60"/>
                <a:gd name="T48" fmla="*/ 92 w 61"/>
                <a:gd name="T49" fmla="*/ 288 h 60"/>
                <a:gd name="T50" fmla="*/ 97 w 61"/>
                <a:gd name="T51" fmla="*/ 278 h 60"/>
                <a:gd name="T52" fmla="*/ 108 w 61"/>
                <a:gd name="T53" fmla="*/ 288 h 60"/>
                <a:gd name="T54" fmla="*/ 128 w 61"/>
                <a:gd name="T55" fmla="*/ 278 h 60"/>
                <a:gd name="T56" fmla="*/ 133 w 61"/>
                <a:gd name="T57" fmla="*/ 269 h 60"/>
                <a:gd name="T58" fmla="*/ 154 w 61"/>
                <a:gd name="T59" fmla="*/ 259 h 60"/>
                <a:gd name="T60" fmla="*/ 169 w 61"/>
                <a:gd name="T61" fmla="*/ 249 h 60"/>
                <a:gd name="T62" fmla="*/ 169 w 61"/>
                <a:gd name="T63" fmla="*/ 234 h 60"/>
                <a:gd name="T64" fmla="*/ 195 w 61"/>
                <a:gd name="T65" fmla="*/ 156 h 60"/>
                <a:gd name="T66" fmla="*/ 205 w 61"/>
                <a:gd name="T67" fmla="*/ 161 h 60"/>
                <a:gd name="T68" fmla="*/ 210 w 61"/>
                <a:gd name="T69" fmla="*/ 171 h 60"/>
                <a:gd name="T70" fmla="*/ 226 w 61"/>
                <a:gd name="T71" fmla="*/ 156 h 60"/>
                <a:gd name="T72" fmla="*/ 236 w 61"/>
                <a:gd name="T73" fmla="*/ 132 h 60"/>
                <a:gd name="T74" fmla="*/ 251 w 61"/>
                <a:gd name="T75" fmla="*/ 122 h 60"/>
                <a:gd name="T76" fmla="*/ 262 w 61"/>
                <a:gd name="T77" fmla="*/ 112 h 60"/>
                <a:gd name="T78" fmla="*/ 267 w 61"/>
                <a:gd name="T79" fmla="*/ 98 h 60"/>
                <a:gd name="T80" fmla="*/ 267 w 61"/>
                <a:gd name="T81" fmla="*/ 93 h 60"/>
                <a:gd name="T82" fmla="*/ 267 w 61"/>
                <a:gd name="T83" fmla="*/ 73 h 60"/>
                <a:gd name="T84" fmla="*/ 303 w 61"/>
                <a:gd name="T85" fmla="*/ 93 h 60"/>
                <a:gd name="T86" fmla="*/ 308 w 61"/>
                <a:gd name="T87" fmla="*/ 93 h 60"/>
                <a:gd name="T88" fmla="*/ 303 w 61"/>
                <a:gd name="T89" fmla="*/ 63 h 60"/>
                <a:gd name="T90" fmla="*/ 298 w 61"/>
                <a:gd name="T91" fmla="*/ 54 h 60"/>
                <a:gd name="T92" fmla="*/ 287 w 61"/>
                <a:gd name="T93" fmla="*/ 54 h 60"/>
                <a:gd name="T94" fmla="*/ 262 w 61"/>
                <a:gd name="T95" fmla="*/ 59 h 60"/>
                <a:gd name="T96" fmla="*/ 251 w 61"/>
                <a:gd name="T97" fmla="*/ 68 h 60"/>
                <a:gd name="T98" fmla="*/ 236 w 61"/>
                <a:gd name="T99" fmla="*/ 63 h 60"/>
                <a:gd name="T100" fmla="*/ 231 w 61"/>
                <a:gd name="T101" fmla="*/ 73 h 60"/>
                <a:gd name="T102" fmla="*/ 216 w 61"/>
                <a:gd name="T103" fmla="*/ 83 h 60"/>
                <a:gd name="T104" fmla="*/ 200 w 61"/>
                <a:gd name="T105" fmla="*/ 98 h 60"/>
                <a:gd name="T106" fmla="*/ 185 w 61"/>
                <a:gd name="T107" fmla="*/ 63 h 60"/>
                <a:gd name="T108" fmla="*/ 108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DE3021"/>
            </a:solidFill>
            <a:ln w="12700" cmpd="sng">
              <a:solidFill>
                <a:schemeClr val="tx1"/>
              </a:solidFill>
              <a:prstDash val="solid"/>
              <a:round/>
              <a:headEnd/>
              <a:tailEnd/>
            </a:ln>
          </p:spPr>
          <p:txBody>
            <a:bodyPr/>
            <a:lstStyle/>
            <a:p>
              <a:endParaRPr lang="en-US"/>
            </a:p>
          </p:txBody>
        </p:sp>
        <p:sp>
          <p:nvSpPr>
            <p:cNvPr id="36894" name="Freeform 18"/>
            <p:cNvSpPr>
              <a:spLocks/>
            </p:cNvSpPr>
            <p:nvPr/>
          </p:nvSpPr>
          <p:spPr bwMode="auto">
            <a:xfrm>
              <a:off x="3425" y="2306"/>
              <a:ext cx="345" cy="302"/>
            </a:xfrm>
            <a:custGeom>
              <a:avLst/>
              <a:gdLst>
                <a:gd name="T0" fmla="*/ 0 w 67"/>
                <a:gd name="T1" fmla="*/ 15 h 62"/>
                <a:gd name="T2" fmla="*/ 309 w 67"/>
                <a:gd name="T3" fmla="*/ 0 h 62"/>
                <a:gd name="T4" fmla="*/ 309 w 67"/>
                <a:gd name="T5" fmla="*/ 5 h 62"/>
                <a:gd name="T6" fmla="*/ 314 w 67"/>
                <a:gd name="T7" fmla="*/ 10 h 62"/>
                <a:gd name="T8" fmla="*/ 319 w 67"/>
                <a:gd name="T9" fmla="*/ 15 h 62"/>
                <a:gd name="T10" fmla="*/ 314 w 67"/>
                <a:gd name="T11" fmla="*/ 24 h 62"/>
                <a:gd name="T12" fmla="*/ 309 w 67"/>
                <a:gd name="T13" fmla="*/ 29 h 62"/>
                <a:gd name="T14" fmla="*/ 299 w 67"/>
                <a:gd name="T15" fmla="*/ 39 h 62"/>
                <a:gd name="T16" fmla="*/ 299 w 67"/>
                <a:gd name="T17" fmla="*/ 44 h 62"/>
                <a:gd name="T18" fmla="*/ 345 w 67"/>
                <a:gd name="T19" fmla="*/ 44 h 62"/>
                <a:gd name="T20" fmla="*/ 345 w 67"/>
                <a:gd name="T21" fmla="*/ 44 h 62"/>
                <a:gd name="T22" fmla="*/ 345 w 67"/>
                <a:gd name="T23" fmla="*/ 49 h 62"/>
                <a:gd name="T24" fmla="*/ 340 w 67"/>
                <a:gd name="T25" fmla="*/ 58 h 62"/>
                <a:gd name="T26" fmla="*/ 335 w 67"/>
                <a:gd name="T27" fmla="*/ 63 h 62"/>
                <a:gd name="T28" fmla="*/ 330 w 67"/>
                <a:gd name="T29" fmla="*/ 83 h 62"/>
                <a:gd name="T30" fmla="*/ 319 w 67"/>
                <a:gd name="T31" fmla="*/ 93 h 62"/>
                <a:gd name="T32" fmla="*/ 319 w 67"/>
                <a:gd name="T33" fmla="*/ 107 h 62"/>
                <a:gd name="T34" fmla="*/ 319 w 67"/>
                <a:gd name="T35" fmla="*/ 122 h 62"/>
                <a:gd name="T36" fmla="*/ 319 w 67"/>
                <a:gd name="T37" fmla="*/ 122 h 62"/>
                <a:gd name="T38" fmla="*/ 309 w 67"/>
                <a:gd name="T39" fmla="*/ 127 h 62"/>
                <a:gd name="T40" fmla="*/ 309 w 67"/>
                <a:gd name="T41" fmla="*/ 132 h 62"/>
                <a:gd name="T42" fmla="*/ 294 w 67"/>
                <a:gd name="T43" fmla="*/ 141 h 62"/>
                <a:gd name="T44" fmla="*/ 294 w 67"/>
                <a:gd name="T45" fmla="*/ 156 h 62"/>
                <a:gd name="T46" fmla="*/ 294 w 67"/>
                <a:gd name="T47" fmla="*/ 170 h 62"/>
                <a:gd name="T48" fmla="*/ 288 w 67"/>
                <a:gd name="T49" fmla="*/ 175 h 62"/>
                <a:gd name="T50" fmla="*/ 278 w 67"/>
                <a:gd name="T51" fmla="*/ 185 h 62"/>
                <a:gd name="T52" fmla="*/ 268 w 67"/>
                <a:gd name="T53" fmla="*/ 195 h 62"/>
                <a:gd name="T54" fmla="*/ 263 w 67"/>
                <a:gd name="T55" fmla="*/ 200 h 62"/>
                <a:gd name="T56" fmla="*/ 263 w 67"/>
                <a:gd name="T57" fmla="*/ 209 h 62"/>
                <a:gd name="T58" fmla="*/ 257 w 67"/>
                <a:gd name="T59" fmla="*/ 219 h 62"/>
                <a:gd name="T60" fmla="*/ 257 w 67"/>
                <a:gd name="T61" fmla="*/ 224 h 62"/>
                <a:gd name="T62" fmla="*/ 252 w 67"/>
                <a:gd name="T63" fmla="*/ 239 h 62"/>
                <a:gd name="T64" fmla="*/ 247 w 67"/>
                <a:gd name="T65" fmla="*/ 248 h 62"/>
                <a:gd name="T66" fmla="*/ 252 w 67"/>
                <a:gd name="T67" fmla="*/ 263 h 62"/>
                <a:gd name="T68" fmla="*/ 257 w 67"/>
                <a:gd name="T69" fmla="*/ 268 h 62"/>
                <a:gd name="T70" fmla="*/ 257 w 67"/>
                <a:gd name="T71" fmla="*/ 278 h 62"/>
                <a:gd name="T72" fmla="*/ 257 w 67"/>
                <a:gd name="T73" fmla="*/ 278 h 62"/>
                <a:gd name="T74" fmla="*/ 257 w 67"/>
                <a:gd name="T75" fmla="*/ 283 h 62"/>
                <a:gd name="T76" fmla="*/ 257 w 67"/>
                <a:gd name="T77" fmla="*/ 283 h 62"/>
                <a:gd name="T78" fmla="*/ 252 w 67"/>
                <a:gd name="T79" fmla="*/ 292 h 62"/>
                <a:gd name="T80" fmla="*/ 257 w 67"/>
                <a:gd name="T81" fmla="*/ 297 h 62"/>
                <a:gd name="T82" fmla="*/ 41 w 67"/>
                <a:gd name="T83" fmla="*/ 302 h 62"/>
                <a:gd name="T84" fmla="*/ 41 w 67"/>
                <a:gd name="T85" fmla="*/ 258 h 62"/>
                <a:gd name="T86" fmla="*/ 31 w 67"/>
                <a:gd name="T87" fmla="*/ 253 h 62"/>
                <a:gd name="T88" fmla="*/ 21 w 67"/>
                <a:gd name="T89" fmla="*/ 258 h 62"/>
                <a:gd name="T90" fmla="*/ 21 w 67"/>
                <a:gd name="T91" fmla="*/ 258 h 62"/>
                <a:gd name="T92" fmla="*/ 10 w 67"/>
                <a:gd name="T93" fmla="*/ 248 h 62"/>
                <a:gd name="T94" fmla="*/ 10 w 67"/>
                <a:gd name="T95" fmla="*/ 107 h 62"/>
                <a:gd name="T96" fmla="*/ 0 w 67"/>
                <a:gd name="T97" fmla="*/ 15 h 62"/>
                <a:gd name="T98" fmla="*/ 0 w 67"/>
                <a:gd name="T99" fmla="*/ 15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895" name="Freeform 19"/>
            <p:cNvSpPr>
              <a:spLocks/>
            </p:cNvSpPr>
            <p:nvPr/>
          </p:nvSpPr>
          <p:spPr bwMode="auto">
            <a:xfrm>
              <a:off x="1484" y="1614"/>
              <a:ext cx="553" cy="897"/>
            </a:xfrm>
            <a:custGeom>
              <a:avLst/>
              <a:gdLst>
                <a:gd name="T0" fmla="*/ 312 w 108"/>
                <a:gd name="T1" fmla="*/ 873 h 184"/>
                <a:gd name="T2" fmla="*/ 312 w 108"/>
                <a:gd name="T3" fmla="*/ 863 h 184"/>
                <a:gd name="T4" fmla="*/ 307 w 108"/>
                <a:gd name="T5" fmla="*/ 853 h 184"/>
                <a:gd name="T6" fmla="*/ 292 w 108"/>
                <a:gd name="T7" fmla="*/ 795 h 184"/>
                <a:gd name="T8" fmla="*/ 256 w 108"/>
                <a:gd name="T9" fmla="*/ 761 h 184"/>
                <a:gd name="T10" fmla="*/ 246 w 108"/>
                <a:gd name="T11" fmla="*/ 746 h 184"/>
                <a:gd name="T12" fmla="*/ 236 w 108"/>
                <a:gd name="T13" fmla="*/ 731 h 184"/>
                <a:gd name="T14" fmla="*/ 200 w 108"/>
                <a:gd name="T15" fmla="*/ 717 h 184"/>
                <a:gd name="T16" fmla="*/ 169 w 108"/>
                <a:gd name="T17" fmla="*/ 687 h 184"/>
                <a:gd name="T18" fmla="*/ 113 w 108"/>
                <a:gd name="T19" fmla="*/ 663 h 184"/>
                <a:gd name="T20" fmla="*/ 113 w 108"/>
                <a:gd name="T21" fmla="*/ 644 h 184"/>
                <a:gd name="T22" fmla="*/ 118 w 108"/>
                <a:gd name="T23" fmla="*/ 619 h 184"/>
                <a:gd name="T24" fmla="*/ 108 w 108"/>
                <a:gd name="T25" fmla="*/ 595 h 184"/>
                <a:gd name="T26" fmla="*/ 113 w 108"/>
                <a:gd name="T27" fmla="*/ 585 h 184"/>
                <a:gd name="T28" fmla="*/ 82 w 108"/>
                <a:gd name="T29" fmla="*/ 531 h 184"/>
                <a:gd name="T30" fmla="*/ 61 w 108"/>
                <a:gd name="T31" fmla="*/ 497 h 184"/>
                <a:gd name="T32" fmla="*/ 72 w 108"/>
                <a:gd name="T33" fmla="*/ 468 h 184"/>
                <a:gd name="T34" fmla="*/ 72 w 108"/>
                <a:gd name="T35" fmla="*/ 444 h 184"/>
                <a:gd name="T36" fmla="*/ 46 w 108"/>
                <a:gd name="T37" fmla="*/ 419 h 184"/>
                <a:gd name="T38" fmla="*/ 46 w 108"/>
                <a:gd name="T39" fmla="*/ 380 h 184"/>
                <a:gd name="T40" fmla="*/ 56 w 108"/>
                <a:gd name="T41" fmla="*/ 366 h 184"/>
                <a:gd name="T42" fmla="*/ 61 w 108"/>
                <a:gd name="T43" fmla="*/ 385 h 184"/>
                <a:gd name="T44" fmla="*/ 77 w 108"/>
                <a:gd name="T45" fmla="*/ 380 h 184"/>
                <a:gd name="T46" fmla="*/ 72 w 108"/>
                <a:gd name="T47" fmla="*/ 346 h 184"/>
                <a:gd name="T48" fmla="*/ 61 w 108"/>
                <a:gd name="T49" fmla="*/ 356 h 184"/>
                <a:gd name="T50" fmla="*/ 36 w 108"/>
                <a:gd name="T51" fmla="*/ 341 h 184"/>
                <a:gd name="T52" fmla="*/ 31 w 108"/>
                <a:gd name="T53" fmla="*/ 297 h 184"/>
                <a:gd name="T54" fmla="*/ 5 w 108"/>
                <a:gd name="T55" fmla="*/ 249 h 184"/>
                <a:gd name="T56" fmla="*/ 5 w 108"/>
                <a:gd name="T57" fmla="*/ 224 h 184"/>
                <a:gd name="T58" fmla="*/ 20 w 108"/>
                <a:gd name="T59" fmla="*/ 195 h 184"/>
                <a:gd name="T60" fmla="*/ 10 w 108"/>
                <a:gd name="T61" fmla="*/ 156 h 184"/>
                <a:gd name="T62" fmla="*/ 0 w 108"/>
                <a:gd name="T63" fmla="*/ 136 h 184"/>
                <a:gd name="T64" fmla="*/ 0 w 108"/>
                <a:gd name="T65" fmla="*/ 117 h 184"/>
                <a:gd name="T66" fmla="*/ 31 w 108"/>
                <a:gd name="T67" fmla="*/ 73 h 184"/>
                <a:gd name="T68" fmla="*/ 46 w 108"/>
                <a:gd name="T69" fmla="*/ 49 h 184"/>
                <a:gd name="T70" fmla="*/ 46 w 108"/>
                <a:gd name="T71" fmla="*/ 5 h 184"/>
                <a:gd name="T72" fmla="*/ 246 w 108"/>
                <a:gd name="T73" fmla="*/ 312 h 184"/>
                <a:gd name="T74" fmla="*/ 533 w 108"/>
                <a:gd name="T75" fmla="*/ 726 h 184"/>
                <a:gd name="T76" fmla="*/ 538 w 108"/>
                <a:gd name="T77" fmla="*/ 746 h 184"/>
                <a:gd name="T78" fmla="*/ 543 w 108"/>
                <a:gd name="T79" fmla="*/ 765 h 184"/>
                <a:gd name="T80" fmla="*/ 548 w 108"/>
                <a:gd name="T81" fmla="*/ 780 h 184"/>
                <a:gd name="T82" fmla="*/ 527 w 108"/>
                <a:gd name="T83" fmla="*/ 790 h 184"/>
                <a:gd name="T84" fmla="*/ 502 w 108"/>
                <a:gd name="T85" fmla="*/ 839 h 184"/>
                <a:gd name="T86" fmla="*/ 497 w 108"/>
                <a:gd name="T87" fmla="*/ 848 h 184"/>
                <a:gd name="T88" fmla="*/ 492 w 108"/>
                <a:gd name="T89" fmla="*/ 868 h 184"/>
                <a:gd name="T90" fmla="*/ 502 w 108"/>
                <a:gd name="T91" fmla="*/ 882 h 184"/>
                <a:gd name="T92" fmla="*/ 492 w 108"/>
                <a:gd name="T93" fmla="*/ 89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896" name="Freeform 20"/>
            <p:cNvSpPr>
              <a:spLocks/>
            </p:cNvSpPr>
            <p:nvPr/>
          </p:nvSpPr>
          <p:spPr bwMode="auto">
            <a:xfrm>
              <a:off x="2349" y="1545"/>
              <a:ext cx="483" cy="381"/>
            </a:xfrm>
            <a:custGeom>
              <a:avLst/>
              <a:gdLst>
                <a:gd name="T0" fmla="*/ 452 w 94"/>
                <a:gd name="T1" fmla="*/ 381 h 78"/>
                <a:gd name="T2" fmla="*/ 468 w 94"/>
                <a:gd name="T3" fmla="*/ 215 h 78"/>
                <a:gd name="T4" fmla="*/ 483 w 94"/>
                <a:gd name="T5" fmla="*/ 49 h 78"/>
                <a:gd name="T6" fmla="*/ 51 w 94"/>
                <a:gd name="T7" fmla="*/ 0 h 78"/>
                <a:gd name="T8" fmla="*/ 46 w 94"/>
                <a:gd name="T9" fmla="*/ 39 h 78"/>
                <a:gd name="T10" fmla="*/ 15 w 94"/>
                <a:gd name="T11" fmla="*/ 244 h 78"/>
                <a:gd name="T12" fmla="*/ 10 w 94"/>
                <a:gd name="T13" fmla="*/ 244 h 78"/>
                <a:gd name="T14" fmla="*/ 0 w 94"/>
                <a:gd name="T15" fmla="*/ 327 h 78"/>
                <a:gd name="T16" fmla="*/ 128 w 94"/>
                <a:gd name="T17" fmla="*/ 347 h 78"/>
                <a:gd name="T18" fmla="*/ 452 w 94"/>
                <a:gd name="T19" fmla="*/ 381 h 78"/>
                <a:gd name="T20" fmla="*/ 452 w 94"/>
                <a:gd name="T21" fmla="*/ 38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897" name="Freeform 21"/>
            <p:cNvSpPr>
              <a:spLocks/>
            </p:cNvSpPr>
            <p:nvPr/>
          </p:nvSpPr>
          <p:spPr bwMode="auto">
            <a:xfrm>
              <a:off x="2427" y="1892"/>
              <a:ext cx="507" cy="375"/>
            </a:xfrm>
            <a:custGeom>
              <a:avLst/>
              <a:gdLst>
                <a:gd name="T0" fmla="*/ 0 w 99"/>
                <a:gd name="T1" fmla="*/ 326 h 77"/>
                <a:gd name="T2" fmla="*/ 51 w 99"/>
                <a:gd name="T3" fmla="*/ 0 h 77"/>
                <a:gd name="T4" fmla="*/ 374 w 99"/>
                <a:gd name="T5" fmla="*/ 34 h 77"/>
                <a:gd name="T6" fmla="*/ 507 w 99"/>
                <a:gd name="T7" fmla="*/ 44 h 77"/>
                <a:gd name="T8" fmla="*/ 502 w 99"/>
                <a:gd name="T9" fmla="*/ 127 h 77"/>
                <a:gd name="T10" fmla="*/ 487 w 99"/>
                <a:gd name="T11" fmla="*/ 375 h 77"/>
                <a:gd name="T12" fmla="*/ 420 w 99"/>
                <a:gd name="T13" fmla="*/ 370 h 77"/>
                <a:gd name="T14" fmla="*/ 0 w 99"/>
                <a:gd name="T15" fmla="*/ 326 h 77"/>
                <a:gd name="T16" fmla="*/ 0 w 99"/>
                <a:gd name="T17" fmla="*/ 326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898" name="Freeform 22"/>
            <p:cNvSpPr>
              <a:spLocks/>
            </p:cNvSpPr>
            <p:nvPr/>
          </p:nvSpPr>
          <p:spPr bwMode="auto">
            <a:xfrm>
              <a:off x="2360" y="2218"/>
              <a:ext cx="486" cy="478"/>
            </a:xfrm>
            <a:custGeom>
              <a:avLst/>
              <a:gdLst>
                <a:gd name="T0" fmla="*/ 67 w 95"/>
                <a:gd name="T1" fmla="*/ 0 h 98"/>
                <a:gd name="T2" fmla="*/ 0 w 95"/>
                <a:gd name="T3" fmla="*/ 468 h 98"/>
                <a:gd name="T4" fmla="*/ 0 w 95"/>
                <a:gd name="T5" fmla="*/ 468 h 98"/>
                <a:gd name="T6" fmla="*/ 61 w 95"/>
                <a:gd name="T7" fmla="*/ 478 h 98"/>
                <a:gd name="T8" fmla="*/ 67 w 95"/>
                <a:gd name="T9" fmla="*/ 439 h 98"/>
                <a:gd name="T10" fmla="*/ 189 w 95"/>
                <a:gd name="T11" fmla="*/ 454 h 98"/>
                <a:gd name="T12" fmla="*/ 189 w 95"/>
                <a:gd name="T13" fmla="*/ 454 h 98"/>
                <a:gd name="T14" fmla="*/ 184 w 95"/>
                <a:gd name="T15" fmla="*/ 449 h 98"/>
                <a:gd name="T16" fmla="*/ 189 w 95"/>
                <a:gd name="T17" fmla="*/ 444 h 98"/>
                <a:gd name="T18" fmla="*/ 184 w 95"/>
                <a:gd name="T19" fmla="*/ 439 h 98"/>
                <a:gd name="T20" fmla="*/ 184 w 95"/>
                <a:gd name="T21" fmla="*/ 439 h 98"/>
                <a:gd name="T22" fmla="*/ 184 w 95"/>
                <a:gd name="T23" fmla="*/ 439 h 98"/>
                <a:gd name="T24" fmla="*/ 445 w 95"/>
                <a:gd name="T25" fmla="*/ 458 h 98"/>
                <a:gd name="T26" fmla="*/ 476 w 95"/>
                <a:gd name="T27" fmla="*/ 88 h 98"/>
                <a:gd name="T28" fmla="*/ 481 w 95"/>
                <a:gd name="T29" fmla="*/ 88 h 98"/>
                <a:gd name="T30" fmla="*/ 486 w 95"/>
                <a:gd name="T31" fmla="*/ 44 h 98"/>
                <a:gd name="T32" fmla="*/ 67 w 95"/>
                <a:gd name="T33" fmla="*/ 0 h 98"/>
                <a:gd name="T34" fmla="*/ 67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899" name="Freeform 23"/>
            <p:cNvSpPr>
              <a:spLocks/>
            </p:cNvSpPr>
            <p:nvPr/>
          </p:nvSpPr>
          <p:spPr bwMode="auto">
            <a:xfrm>
              <a:off x="2545" y="2306"/>
              <a:ext cx="968" cy="898"/>
            </a:xfrm>
            <a:custGeom>
              <a:avLst/>
              <a:gdLst>
                <a:gd name="T0" fmla="*/ 876 w 189"/>
                <a:gd name="T1" fmla="*/ 244 h 184"/>
                <a:gd name="T2" fmla="*/ 814 w 189"/>
                <a:gd name="T3" fmla="*/ 229 h 184"/>
                <a:gd name="T4" fmla="*/ 773 w 189"/>
                <a:gd name="T5" fmla="*/ 239 h 184"/>
                <a:gd name="T6" fmla="*/ 743 w 189"/>
                <a:gd name="T7" fmla="*/ 239 h 184"/>
                <a:gd name="T8" fmla="*/ 732 w 189"/>
                <a:gd name="T9" fmla="*/ 239 h 184"/>
                <a:gd name="T10" fmla="*/ 717 w 189"/>
                <a:gd name="T11" fmla="*/ 229 h 184"/>
                <a:gd name="T12" fmla="*/ 702 w 189"/>
                <a:gd name="T13" fmla="*/ 249 h 184"/>
                <a:gd name="T14" fmla="*/ 691 w 189"/>
                <a:gd name="T15" fmla="*/ 234 h 184"/>
                <a:gd name="T16" fmla="*/ 661 w 189"/>
                <a:gd name="T17" fmla="*/ 229 h 184"/>
                <a:gd name="T18" fmla="*/ 640 w 189"/>
                <a:gd name="T19" fmla="*/ 225 h 184"/>
                <a:gd name="T20" fmla="*/ 609 w 189"/>
                <a:gd name="T21" fmla="*/ 215 h 184"/>
                <a:gd name="T22" fmla="*/ 589 w 189"/>
                <a:gd name="T23" fmla="*/ 210 h 184"/>
                <a:gd name="T24" fmla="*/ 558 w 189"/>
                <a:gd name="T25" fmla="*/ 200 h 184"/>
                <a:gd name="T26" fmla="*/ 543 w 189"/>
                <a:gd name="T27" fmla="*/ 185 h 184"/>
                <a:gd name="T28" fmla="*/ 512 w 189"/>
                <a:gd name="T29" fmla="*/ 176 h 184"/>
                <a:gd name="T30" fmla="*/ 297 w 189"/>
                <a:gd name="T31" fmla="*/ 0 h 184"/>
                <a:gd name="T32" fmla="*/ 0 w 189"/>
                <a:gd name="T33" fmla="*/ 351 h 184"/>
                <a:gd name="T34" fmla="*/ 5 w 189"/>
                <a:gd name="T35" fmla="*/ 366 h 184"/>
                <a:gd name="T36" fmla="*/ 26 w 189"/>
                <a:gd name="T37" fmla="*/ 395 h 184"/>
                <a:gd name="T38" fmla="*/ 118 w 189"/>
                <a:gd name="T39" fmla="*/ 483 h 184"/>
                <a:gd name="T40" fmla="*/ 128 w 189"/>
                <a:gd name="T41" fmla="*/ 508 h 184"/>
                <a:gd name="T42" fmla="*/ 195 w 189"/>
                <a:gd name="T43" fmla="*/ 600 h 184"/>
                <a:gd name="T44" fmla="*/ 251 w 189"/>
                <a:gd name="T45" fmla="*/ 610 h 184"/>
                <a:gd name="T46" fmla="*/ 287 w 189"/>
                <a:gd name="T47" fmla="*/ 556 h 184"/>
                <a:gd name="T48" fmla="*/ 307 w 189"/>
                <a:gd name="T49" fmla="*/ 551 h 184"/>
                <a:gd name="T50" fmla="*/ 343 w 189"/>
                <a:gd name="T51" fmla="*/ 561 h 184"/>
                <a:gd name="T52" fmla="*/ 384 w 189"/>
                <a:gd name="T53" fmla="*/ 581 h 184"/>
                <a:gd name="T54" fmla="*/ 394 w 189"/>
                <a:gd name="T55" fmla="*/ 591 h 184"/>
                <a:gd name="T56" fmla="*/ 425 w 189"/>
                <a:gd name="T57" fmla="*/ 630 h 184"/>
                <a:gd name="T58" fmla="*/ 481 w 189"/>
                <a:gd name="T59" fmla="*/ 727 h 184"/>
                <a:gd name="T60" fmla="*/ 512 w 189"/>
                <a:gd name="T61" fmla="*/ 756 h 184"/>
                <a:gd name="T62" fmla="*/ 522 w 189"/>
                <a:gd name="T63" fmla="*/ 805 h 184"/>
                <a:gd name="T64" fmla="*/ 569 w 189"/>
                <a:gd name="T65" fmla="*/ 859 h 184"/>
                <a:gd name="T66" fmla="*/ 645 w 189"/>
                <a:gd name="T67" fmla="*/ 883 h 184"/>
                <a:gd name="T68" fmla="*/ 691 w 189"/>
                <a:gd name="T69" fmla="*/ 888 h 184"/>
                <a:gd name="T70" fmla="*/ 686 w 189"/>
                <a:gd name="T71" fmla="*/ 878 h 184"/>
                <a:gd name="T72" fmla="*/ 671 w 189"/>
                <a:gd name="T73" fmla="*/ 791 h 184"/>
                <a:gd name="T74" fmla="*/ 666 w 189"/>
                <a:gd name="T75" fmla="*/ 781 h 184"/>
                <a:gd name="T76" fmla="*/ 681 w 189"/>
                <a:gd name="T77" fmla="*/ 747 h 184"/>
                <a:gd name="T78" fmla="*/ 686 w 189"/>
                <a:gd name="T79" fmla="*/ 737 h 184"/>
                <a:gd name="T80" fmla="*/ 702 w 189"/>
                <a:gd name="T81" fmla="*/ 708 h 184"/>
                <a:gd name="T82" fmla="*/ 712 w 189"/>
                <a:gd name="T83" fmla="*/ 708 h 184"/>
                <a:gd name="T84" fmla="*/ 722 w 189"/>
                <a:gd name="T85" fmla="*/ 693 h 184"/>
                <a:gd name="T86" fmla="*/ 732 w 189"/>
                <a:gd name="T87" fmla="*/ 693 h 184"/>
                <a:gd name="T88" fmla="*/ 753 w 189"/>
                <a:gd name="T89" fmla="*/ 683 h 184"/>
                <a:gd name="T90" fmla="*/ 763 w 189"/>
                <a:gd name="T91" fmla="*/ 664 h 184"/>
                <a:gd name="T92" fmla="*/ 768 w 189"/>
                <a:gd name="T93" fmla="*/ 674 h 184"/>
                <a:gd name="T94" fmla="*/ 845 w 189"/>
                <a:gd name="T95" fmla="*/ 634 h 184"/>
                <a:gd name="T96" fmla="*/ 860 w 189"/>
                <a:gd name="T97" fmla="*/ 591 h 184"/>
                <a:gd name="T98" fmla="*/ 876 w 189"/>
                <a:gd name="T99" fmla="*/ 586 h 184"/>
                <a:gd name="T100" fmla="*/ 927 w 189"/>
                <a:gd name="T101" fmla="*/ 581 h 184"/>
                <a:gd name="T102" fmla="*/ 942 w 189"/>
                <a:gd name="T103" fmla="*/ 571 h 184"/>
                <a:gd name="T104" fmla="*/ 948 w 189"/>
                <a:gd name="T105" fmla="*/ 556 h 184"/>
                <a:gd name="T106" fmla="*/ 953 w 189"/>
                <a:gd name="T107" fmla="*/ 517 h 184"/>
                <a:gd name="T108" fmla="*/ 963 w 189"/>
                <a:gd name="T109" fmla="*/ 493 h 184"/>
                <a:gd name="T110" fmla="*/ 958 w 189"/>
                <a:gd name="T111" fmla="*/ 444 h 184"/>
                <a:gd name="T112" fmla="*/ 948 w 189"/>
                <a:gd name="T113" fmla="*/ 429 h 184"/>
                <a:gd name="T114" fmla="*/ 942 w 189"/>
                <a:gd name="T115" fmla="*/ 400 h 184"/>
                <a:gd name="T116" fmla="*/ 922 w 189"/>
                <a:gd name="T117" fmla="*/ 259 h 184"/>
                <a:gd name="T118" fmla="*/ 891 w 189"/>
                <a:gd name="T119" fmla="*/ 249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00" name="Freeform 24"/>
            <p:cNvSpPr>
              <a:spLocks/>
            </p:cNvSpPr>
            <p:nvPr/>
          </p:nvSpPr>
          <p:spPr bwMode="auto">
            <a:xfrm>
              <a:off x="4365" y="1453"/>
              <a:ext cx="522" cy="380"/>
            </a:xfrm>
            <a:custGeom>
              <a:avLst/>
              <a:gdLst>
                <a:gd name="T0" fmla="*/ 399 w 102"/>
                <a:gd name="T1" fmla="*/ 341 h 78"/>
                <a:gd name="T2" fmla="*/ 389 w 102"/>
                <a:gd name="T3" fmla="*/ 356 h 78"/>
                <a:gd name="T4" fmla="*/ 384 w 102"/>
                <a:gd name="T5" fmla="*/ 365 h 78"/>
                <a:gd name="T6" fmla="*/ 384 w 102"/>
                <a:gd name="T7" fmla="*/ 380 h 78"/>
                <a:gd name="T8" fmla="*/ 394 w 102"/>
                <a:gd name="T9" fmla="*/ 370 h 78"/>
                <a:gd name="T10" fmla="*/ 415 w 102"/>
                <a:gd name="T11" fmla="*/ 365 h 78"/>
                <a:gd name="T12" fmla="*/ 445 w 102"/>
                <a:gd name="T13" fmla="*/ 356 h 78"/>
                <a:gd name="T14" fmla="*/ 491 w 102"/>
                <a:gd name="T15" fmla="*/ 322 h 78"/>
                <a:gd name="T16" fmla="*/ 507 w 102"/>
                <a:gd name="T17" fmla="*/ 312 h 78"/>
                <a:gd name="T18" fmla="*/ 522 w 102"/>
                <a:gd name="T19" fmla="*/ 297 h 78"/>
                <a:gd name="T20" fmla="*/ 512 w 102"/>
                <a:gd name="T21" fmla="*/ 302 h 78"/>
                <a:gd name="T22" fmla="*/ 496 w 102"/>
                <a:gd name="T23" fmla="*/ 312 h 78"/>
                <a:gd name="T24" fmla="*/ 481 w 102"/>
                <a:gd name="T25" fmla="*/ 317 h 78"/>
                <a:gd name="T26" fmla="*/ 496 w 102"/>
                <a:gd name="T27" fmla="*/ 297 h 78"/>
                <a:gd name="T28" fmla="*/ 486 w 102"/>
                <a:gd name="T29" fmla="*/ 302 h 78"/>
                <a:gd name="T30" fmla="*/ 440 w 102"/>
                <a:gd name="T31" fmla="*/ 326 h 78"/>
                <a:gd name="T32" fmla="*/ 409 w 102"/>
                <a:gd name="T33" fmla="*/ 351 h 78"/>
                <a:gd name="T34" fmla="*/ 404 w 102"/>
                <a:gd name="T35" fmla="*/ 331 h 78"/>
                <a:gd name="T36" fmla="*/ 415 w 102"/>
                <a:gd name="T37" fmla="*/ 312 h 78"/>
                <a:gd name="T38" fmla="*/ 404 w 102"/>
                <a:gd name="T39" fmla="*/ 239 h 78"/>
                <a:gd name="T40" fmla="*/ 394 w 102"/>
                <a:gd name="T41" fmla="*/ 166 h 78"/>
                <a:gd name="T42" fmla="*/ 384 w 102"/>
                <a:gd name="T43" fmla="*/ 122 h 78"/>
                <a:gd name="T44" fmla="*/ 379 w 102"/>
                <a:gd name="T45" fmla="*/ 117 h 78"/>
                <a:gd name="T46" fmla="*/ 374 w 102"/>
                <a:gd name="T47" fmla="*/ 102 h 78"/>
                <a:gd name="T48" fmla="*/ 368 w 102"/>
                <a:gd name="T49" fmla="*/ 58 h 78"/>
                <a:gd name="T50" fmla="*/ 353 w 102"/>
                <a:gd name="T51" fmla="*/ 15 h 78"/>
                <a:gd name="T52" fmla="*/ 348 w 102"/>
                <a:gd name="T53" fmla="*/ 0 h 78"/>
                <a:gd name="T54" fmla="*/ 261 w 102"/>
                <a:gd name="T55" fmla="*/ 19 h 78"/>
                <a:gd name="T56" fmla="*/ 215 w 102"/>
                <a:gd name="T57" fmla="*/ 68 h 78"/>
                <a:gd name="T58" fmla="*/ 210 w 102"/>
                <a:gd name="T59" fmla="*/ 88 h 78"/>
                <a:gd name="T60" fmla="*/ 184 w 102"/>
                <a:gd name="T61" fmla="*/ 112 h 78"/>
                <a:gd name="T62" fmla="*/ 194 w 102"/>
                <a:gd name="T63" fmla="*/ 122 h 78"/>
                <a:gd name="T64" fmla="*/ 194 w 102"/>
                <a:gd name="T65" fmla="*/ 132 h 78"/>
                <a:gd name="T66" fmla="*/ 200 w 102"/>
                <a:gd name="T67" fmla="*/ 156 h 78"/>
                <a:gd name="T68" fmla="*/ 154 w 102"/>
                <a:gd name="T69" fmla="*/ 190 h 78"/>
                <a:gd name="T70" fmla="*/ 97 w 102"/>
                <a:gd name="T71" fmla="*/ 190 h 78"/>
                <a:gd name="T72" fmla="*/ 46 w 102"/>
                <a:gd name="T73" fmla="*/ 205 h 78"/>
                <a:gd name="T74" fmla="*/ 31 w 102"/>
                <a:gd name="T75" fmla="*/ 224 h 78"/>
                <a:gd name="T76" fmla="*/ 46 w 102"/>
                <a:gd name="T77" fmla="*/ 253 h 78"/>
                <a:gd name="T78" fmla="*/ 10 w 102"/>
                <a:gd name="T79" fmla="*/ 292 h 78"/>
                <a:gd name="T80" fmla="*/ 287 w 102"/>
                <a:gd name="T81" fmla="*/ 268 h 78"/>
                <a:gd name="T82" fmla="*/ 292 w 102"/>
                <a:gd name="T83" fmla="*/ 278 h 78"/>
                <a:gd name="T84" fmla="*/ 302 w 102"/>
                <a:gd name="T85" fmla="*/ 283 h 78"/>
                <a:gd name="T86" fmla="*/ 317 w 102"/>
                <a:gd name="T87" fmla="*/ 307 h 78"/>
                <a:gd name="T88" fmla="*/ 338 w 102"/>
                <a:gd name="T89" fmla="*/ 312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01" name="Freeform 25"/>
            <p:cNvSpPr>
              <a:spLocks/>
            </p:cNvSpPr>
            <p:nvPr/>
          </p:nvSpPr>
          <p:spPr bwMode="auto">
            <a:xfrm>
              <a:off x="4713" y="1428"/>
              <a:ext cx="118" cy="205"/>
            </a:xfrm>
            <a:custGeom>
              <a:avLst/>
              <a:gdLst>
                <a:gd name="T0" fmla="*/ 0 w 23"/>
                <a:gd name="T1" fmla="*/ 24 h 42"/>
                <a:gd name="T2" fmla="*/ 5 w 23"/>
                <a:gd name="T3" fmla="*/ 34 h 42"/>
                <a:gd name="T4" fmla="*/ 0 w 23"/>
                <a:gd name="T5" fmla="*/ 39 h 42"/>
                <a:gd name="T6" fmla="*/ 5 w 23"/>
                <a:gd name="T7" fmla="*/ 39 h 42"/>
                <a:gd name="T8" fmla="*/ 5 w 23"/>
                <a:gd name="T9" fmla="*/ 44 h 42"/>
                <a:gd name="T10" fmla="*/ 15 w 23"/>
                <a:gd name="T11" fmla="*/ 68 h 42"/>
                <a:gd name="T12" fmla="*/ 21 w 23"/>
                <a:gd name="T13" fmla="*/ 83 h 42"/>
                <a:gd name="T14" fmla="*/ 15 w 23"/>
                <a:gd name="T15" fmla="*/ 93 h 42"/>
                <a:gd name="T16" fmla="*/ 15 w 23"/>
                <a:gd name="T17" fmla="*/ 103 h 42"/>
                <a:gd name="T18" fmla="*/ 26 w 23"/>
                <a:gd name="T19" fmla="*/ 127 h 42"/>
                <a:gd name="T20" fmla="*/ 26 w 23"/>
                <a:gd name="T21" fmla="*/ 137 h 42"/>
                <a:gd name="T22" fmla="*/ 26 w 23"/>
                <a:gd name="T23" fmla="*/ 142 h 42"/>
                <a:gd name="T24" fmla="*/ 31 w 23"/>
                <a:gd name="T25" fmla="*/ 142 h 42"/>
                <a:gd name="T26" fmla="*/ 26 w 23"/>
                <a:gd name="T27" fmla="*/ 137 h 42"/>
                <a:gd name="T28" fmla="*/ 31 w 23"/>
                <a:gd name="T29" fmla="*/ 137 h 42"/>
                <a:gd name="T30" fmla="*/ 36 w 23"/>
                <a:gd name="T31" fmla="*/ 146 h 42"/>
                <a:gd name="T32" fmla="*/ 41 w 23"/>
                <a:gd name="T33" fmla="*/ 166 h 42"/>
                <a:gd name="T34" fmla="*/ 41 w 23"/>
                <a:gd name="T35" fmla="*/ 181 h 42"/>
                <a:gd name="T36" fmla="*/ 46 w 23"/>
                <a:gd name="T37" fmla="*/ 190 h 42"/>
                <a:gd name="T38" fmla="*/ 51 w 23"/>
                <a:gd name="T39" fmla="*/ 205 h 42"/>
                <a:gd name="T40" fmla="*/ 103 w 23"/>
                <a:gd name="T41" fmla="*/ 195 h 42"/>
                <a:gd name="T42" fmla="*/ 97 w 23"/>
                <a:gd name="T43" fmla="*/ 190 h 42"/>
                <a:gd name="T44" fmla="*/ 92 w 23"/>
                <a:gd name="T45" fmla="*/ 185 h 42"/>
                <a:gd name="T46" fmla="*/ 92 w 23"/>
                <a:gd name="T47" fmla="*/ 181 h 42"/>
                <a:gd name="T48" fmla="*/ 97 w 23"/>
                <a:gd name="T49" fmla="*/ 176 h 42"/>
                <a:gd name="T50" fmla="*/ 92 w 23"/>
                <a:gd name="T51" fmla="*/ 166 h 42"/>
                <a:gd name="T52" fmla="*/ 92 w 23"/>
                <a:gd name="T53" fmla="*/ 132 h 42"/>
                <a:gd name="T54" fmla="*/ 92 w 23"/>
                <a:gd name="T55" fmla="*/ 122 h 42"/>
                <a:gd name="T56" fmla="*/ 97 w 23"/>
                <a:gd name="T57" fmla="*/ 103 h 42"/>
                <a:gd name="T58" fmla="*/ 97 w 23"/>
                <a:gd name="T59" fmla="*/ 93 h 42"/>
                <a:gd name="T60" fmla="*/ 97 w 23"/>
                <a:gd name="T61" fmla="*/ 83 h 42"/>
                <a:gd name="T62" fmla="*/ 97 w 23"/>
                <a:gd name="T63" fmla="*/ 73 h 42"/>
                <a:gd name="T64" fmla="*/ 97 w 23"/>
                <a:gd name="T65" fmla="*/ 68 h 42"/>
                <a:gd name="T66" fmla="*/ 97 w 23"/>
                <a:gd name="T67" fmla="*/ 63 h 42"/>
                <a:gd name="T68" fmla="*/ 113 w 23"/>
                <a:gd name="T69" fmla="*/ 54 h 42"/>
                <a:gd name="T70" fmla="*/ 118 w 23"/>
                <a:gd name="T71" fmla="*/ 34 h 42"/>
                <a:gd name="T72" fmla="*/ 113 w 23"/>
                <a:gd name="T73" fmla="*/ 24 h 42"/>
                <a:gd name="T74" fmla="*/ 113 w 23"/>
                <a:gd name="T75" fmla="*/ 15 h 42"/>
                <a:gd name="T76" fmla="*/ 113 w 23"/>
                <a:gd name="T77" fmla="*/ 15 h 42"/>
                <a:gd name="T78" fmla="*/ 113 w 23"/>
                <a:gd name="T79" fmla="*/ 10 h 42"/>
                <a:gd name="T80" fmla="*/ 108 w 23"/>
                <a:gd name="T81" fmla="*/ 0 h 42"/>
                <a:gd name="T82" fmla="*/ 0 w 23"/>
                <a:gd name="T83" fmla="*/ 24 h 42"/>
                <a:gd name="T84" fmla="*/ 0 w 23"/>
                <a:gd name="T85" fmla="*/ 24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36902" name="Group 26"/>
            <p:cNvGrpSpPr>
              <a:grpSpLocks/>
            </p:cNvGrpSpPr>
            <p:nvPr/>
          </p:nvGrpSpPr>
          <p:grpSpPr bwMode="auto">
            <a:xfrm>
              <a:off x="720" y="2448"/>
              <a:ext cx="1266" cy="876"/>
              <a:chOff x="768" y="2832"/>
              <a:chExt cx="1203" cy="876"/>
            </a:xfrm>
          </p:grpSpPr>
          <p:sp>
            <p:nvSpPr>
              <p:cNvPr id="36939" name="Freeform 27"/>
              <p:cNvSpPr>
                <a:spLocks/>
              </p:cNvSpPr>
              <p:nvPr/>
            </p:nvSpPr>
            <p:spPr bwMode="auto">
              <a:xfrm>
                <a:off x="1056" y="2832"/>
                <a:ext cx="915" cy="780"/>
              </a:xfrm>
              <a:custGeom>
                <a:avLst/>
                <a:gdLst>
                  <a:gd name="T0" fmla="*/ 68 w 188"/>
                  <a:gd name="T1" fmla="*/ 151 h 160"/>
                  <a:gd name="T2" fmla="*/ 127 w 188"/>
                  <a:gd name="T3" fmla="*/ 195 h 160"/>
                  <a:gd name="T4" fmla="*/ 88 w 188"/>
                  <a:gd name="T5" fmla="*/ 244 h 160"/>
                  <a:gd name="T6" fmla="*/ 78 w 188"/>
                  <a:gd name="T7" fmla="*/ 210 h 160"/>
                  <a:gd name="T8" fmla="*/ 24 w 188"/>
                  <a:gd name="T9" fmla="*/ 268 h 160"/>
                  <a:gd name="T10" fmla="*/ 54 w 188"/>
                  <a:gd name="T11" fmla="*/ 312 h 160"/>
                  <a:gd name="T12" fmla="*/ 131 w 188"/>
                  <a:gd name="T13" fmla="*/ 297 h 160"/>
                  <a:gd name="T14" fmla="*/ 107 w 188"/>
                  <a:gd name="T15" fmla="*/ 361 h 160"/>
                  <a:gd name="T16" fmla="*/ 88 w 188"/>
                  <a:gd name="T17" fmla="*/ 385 h 160"/>
                  <a:gd name="T18" fmla="*/ 49 w 188"/>
                  <a:gd name="T19" fmla="*/ 400 h 160"/>
                  <a:gd name="T20" fmla="*/ 29 w 188"/>
                  <a:gd name="T21" fmla="*/ 478 h 160"/>
                  <a:gd name="T22" fmla="*/ 54 w 188"/>
                  <a:gd name="T23" fmla="*/ 522 h 160"/>
                  <a:gd name="T24" fmla="*/ 107 w 188"/>
                  <a:gd name="T25" fmla="*/ 546 h 160"/>
                  <a:gd name="T26" fmla="*/ 107 w 188"/>
                  <a:gd name="T27" fmla="*/ 585 h 160"/>
                  <a:gd name="T28" fmla="*/ 170 w 188"/>
                  <a:gd name="T29" fmla="*/ 600 h 160"/>
                  <a:gd name="T30" fmla="*/ 204 w 188"/>
                  <a:gd name="T31" fmla="*/ 609 h 160"/>
                  <a:gd name="T32" fmla="*/ 141 w 188"/>
                  <a:gd name="T33" fmla="*/ 687 h 160"/>
                  <a:gd name="T34" fmla="*/ 92 w 188"/>
                  <a:gd name="T35" fmla="*/ 717 h 160"/>
                  <a:gd name="T36" fmla="*/ 15 w 188"/>
                  <a:gd name="T37" fmla="*/ 756 h 160"/>
                  <a:gd name="T38" fmla="*/ 15 w 188"/>
                  <a:gd name="T39" fmla="*/ 780 h 160"/>
                  <a:gd name="T40" fmla="*/ 141 w 188"/>
                  <a:gd name="T41" fmla="*/ 726 h 160"/>
                  <a:gd name="T42" fmla="*/ 302 w 188"/>
                  <a:gd name="T43" fmla="*/ 585 h 160"/>
                  <a:gd name="T44" fmla="*/ 287 w 188"/>
                  <a:gd name="T45" fmla="*/ 570 h 160"/>
                  <a:gd name="T46" fmla="*/ 375 w 188"/>
                  <a:gd name="T47" fmla="*/ 463 h 160"/>
                  <a:gd name="T48" fmla="*/ 350 w 188"/>
                  <a:gd name="T49" fmla="*/ 492 h 160"/>
                  <a:gd name="T50" fmla="*/ 355 w 188"/>
                  <a:gd name="T51" fmla="*/ 531 h 160"/>
                  <a:gd name="T52" fmla="*/ 350 w 188"/>
                  <a:gd name="T53" fmla="*/ 556 h 160"/>
                  <a:gd name="T54" fmla="*/ 419 w 188"/>
                  <a:gd name="T55" fmla="*/ 517 h 160"/>
                  <a:gd name="T56" fmla="*/ 419 w 188"/>
                  <a:gd name="T57" fmla="*/ 478 h 160"/>
                  <a:gd name="T58" fmla="*/ 521 w 188"/>
                  <a:gd name="T59" fmla="*/ 502 h 160"/>
                  <a:gd name="T60" fmla="*/ 589 w 188"/>
                  <a:gd name="T61" fmla="*/ 492 h 160"/>
                  <a:gd name="T62" fmla="*/ 706 w 188"/>
                  <a:gd name="T63" fmla="*/ 531 h 160"/>
                  <a:gd name="T64" fmla="*/ 745 w 188"/>
                  <a:gd name="T65" fmla="*/ 580 h 160"/>
                  <a:gd name="T66" fmla="*/ 808 w 188"/>
                  <a:gd name="T67" fmla="*/ 624 h 160"/>
                  <a:gd name="T68" fmla="*/ 915 w 188"/>
                  <a:gd name="T69" fmla="*/ 634 h 160"/>
                  <a:gd name="T70" fmla="*/ 900 w 188"/>
                  <a:gd name="T71" fmla="*/ 570 h 160"/>
                  <a:gd name="T72" fmla="*/ 857 w 188"/>
                  <a:gd name="T73" fmla="*/ 561 h 160"/>
                  <a:gd name="T74" fmla="*/ 793 w 188"/>
                  <a:gd name="T75" fmla="*/ 517 h 160"/>
                  <a:gd name="T76" fmla="*/ 715 w 188"/>
                  <a:gd name="T77" fmla="*/ 463 h 160"/>
                  <a:gd name="T78" fmla="*/ 686 w 188"/>
                  <a:gd name="T79" fmla="*/ 502 h 160"/>
                  <a:gd name="T80" fmla="*/ 628 w 188"/>
                  <a:gd name="T81" fmla="*/ 453 h 160"/>
                  <a:gd name="T82" fmla="*/ 569 w 188"/>
                  <a:gd name="T83" fmla="*/ 390 h 160"/>
                  <a:gd name="T84" fmla="*/ 496 w 188"/>
                  <a:gd name="T85" fmla="*/ 102 h 160"/>
                  <a:gd name="T86" fmla="*/ 438 w 188"/>
                  <a:gd name="T87" fmla="*/ 24 h 160"/>
                  <a:gd name="T88" fmla="*/ 336 w 188"/>
                  <a:gd name="T89" fmla="*/ 24 h 160"/>
                  <a:gd name="T90" fmla="*/ 287 w 188"/>
                  <a:gd name="T91" fmla="*/ 24 h 160"/>
                  <a:gd name="T92" fmla="*/ 219 w 188"/>
                  <a:gd name="T93" fmla="*/ 0 h 160"/>
                  <a:gd name="T94" fmla="*/ 170 w 188"/>
                  <a:gd name="T95" fmla="*/ 20 h 160"/>
                  <a:gd name="T96" fmla="*/ 117 w 188"/>
                  <a:gd name="T97" fmla="*/ 63 h 160"/>
                  <a:gd name="T98" fmla="*/ 92 w 188"/>
                  <a:gd name="T99" fmla="*/ 102 h 160"/>
                  <a:gd name="T100" fmla="*/ 49 w 188"/>
                  <a:gd name="T101" fmla="*/ 127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40" name="Freeform 28"/>
              <p:cNvSpPr>
                <a:spLocks/>
              </p:cNvSpPr>
              <p:nvPr/>
            </p:nvSpPr>
            <p:spPr bwMode="auto">
              <a:xfrm>
                <a:off x="1021" y="3608"/>
                <a:ext cx="20" cy="14"/>
              </a:xfrm>
              <a:custGeom>
                <a:avLst/>
                <a:gdLst>
                  <a:gd name="T0" fmla="*/ 10 w 4"/>
                  <a:gd name="T1" fmla="*/ 9 h 3"/>
                  <a:gd name="T2" fmla="*/ 10 w 4"/>
                  <a:gd name="T3" fmla="*/ 5 h 3"/>
                  <a:gd name="T4" fmla="*/ 10 w 4"/>
                  <a:gd name="T5" fmla="*/ 5 h 3"/>
                  <a:gd name="T6" fmla="*/ 10 w 4"/>
                  <a:gd name="T7" fmla="*/ 5 h 3"/>
                  <a:gd name="T8" fmla="*/ 10 w 4"/>
                  <a:gd name="T9" fmla="*/ 5 h 3"/>
                  <a:gd name="T10" fmla="*/ 10 w 4"/>
                  <a:gd name="T11" fmla="*/ 5 h 3"/>
                  <a:gd name="T12" fmla="*/ 10 w 4"/>
                  <a:gd name="T13" fmla="*/ 5 h 3"/>
                  <a:gd name="T14" fmla="*/ 5 w 4"/>
                  <a:gd name="T15" fmla="*/ 0 h 3"/>
                  <a:gd name="T16" fmla="*/ 5 w 4"/>
                  <a:gd name="T17" fmla="*/ 0 h 3"/>
                  <a:gd name="T18" fmla="*/ 0 w 4"/>
                  <a:gd name="T19" fmla="*/ 5 h 3"/>
                  <a:gd name="T20" fmla="*/ 0 w 4"/>
                  <a:gd name="T21" fmla="*/ 5 h 3"/>
                  <a:gd name="T22" fmla="*/ 0 w 4"/>
                  <a:gd name="T23" fmla="*/ 5 h 3"/>
                  <a:gd name="T24" fmla="*/ 0 w 4"/>
                  <a:gd name="T25" fmla="*/ 5 h 3"/>
                  <a:gd name="T26" fmla="*/ 0 w 4"/>
                  <a:gd name="T27" fmla="*/ 5 h 3"/>
                  <a:gd name="T28" fmla="*/ 0 w 4"/>
                  <a:gd name="T29" fmla="*/ 5 h 3"/>
                  <a:gd name="T30" fmla="*/ 0 w 4"/>
                  <a:gd name="T31" fmla="*/ 9 h 3"/>
                  <a:gd name="T32" fmla="*/ 0 w 4"/>
                  <a:gd name="T33" fmla="*/ 9 h 3"/>
                  <a:gd name="T34" fmla="*/ 5 w 4"/>
                  <a:gd name="T35" fmla="*/ 9 h 3"/>
                  <a:gd name="T36" fmla="*/ 5 w 4"/>
                  <a:gd name="T37" fmla="*/ 9 h 3"/>
                  <a:gd name="T38" fmla="*/ 5 w 4"/>
                  <a:gd name="T39" fmla="*/ 14 h 3"/>
                  <a:gd name="T40" fmla="*/ 10 w 4"/>
                  <a:gd name="T41" fmla="*/ 14 h 3"/>
                  <a:gd name="T42" fmla="*/ 10 w 4"/>
                  <a:gd name="T43" fmla="*/ 14 h 3"/>
                  <a:gd name="T44" fmla="*/ 15 w 4"/>
                  <a:gd name="T45" fmla="*/ 14 h 3"/>
                  <a:gd name="T46" fmla="*/ 15 w 4"/>
                  <a:gd name="T47" fmla="*/ 14 h 3"/>
                  <a:gd name="T48" fmla="*/ 20 w 4"/>
                  <a:gd name="T49" fmla="*/ 9 h 3"/>
                  <a:gd name="T50" fmla="*/ 20 w 4"/>
                  <a:gd name="T51" fmla="*/ 9 h 3"/>
                  <a:gd name="T52" fmla="*/ 20 w 4"/>
                  <a:gd name="T53" fmla="*/ 9 h 3"/>
                  <a:gd name="T54" fmla="*/ 20 w 4"/>
                  <a:gd name="T55" fmla="*/ 5 h 3"/>
                  <a:gd name="T56" fmla="*/ 20 w 4"/>
                  <a:gd name="T57" fmla="*/ 5 h 3"/>
                  <a:gd name="T58" fmla="*/ 20 w 4"/>
                  <a:gd name="T59" fmla="*/ 5 h 3"/>
                  <a:gd name="T60" fmla="*/ 20 w 4"/>
                  <a:gd name="T61" fmla="*/ 5 h 3"/>
                  <a:gd name="T62" fmla="*/ 20 w 4"/>
                  <a:gd name="T63" fmla="*/ 5 h 3"/>
                  <a:gd name="T64" fmla="*/ 20 w 4"/>
                  <a:gd name="T65" fmla="*/ 0 h 3"/>
                  <a:gd name="T66" fmla="*/ 20 w 4"/>
                  <a:gd name="T67" fmla="*/ 0 h 3"/>
                  <a:gd name="T68" fmla="*/ 20 w 4"/>
                  <a:gd name="T69" fmla="*/ 0 h 3"/>
                  <a:gd name="T70" fmla="*/ 20 w 4"/>
                  <a:gd name="T71" fmla="*/ 0 h 3"/>
                  <a:gd name="T72" fmla="*/ 20 w 4"/>
                  <a:gd name="T73" fmla="*/ 5 h 3"/>
                  <a:gd name="T74" fmla="*/ 15 w 4"/>
                  <a:gd name="T75" fmla="*/ 5 h 3"/>
                  <a:gd name="T76" fmla="*/ 15 w 4"/>
                  <a:gd name="T77" fmla="*/ 5 h 3"/>
                  <a:gd name="T78" fmla="*/ 10 w 4"/>
                  <a:gd name="T79" fmla="*/ 9 h 3"/>
                  <a:gd name="T80" fmla="*/ 10 w 4"/>
                  <a:gd name="T81" fmla="*/ 9 h 3"/>
                  <a:gd name="T82" fmla="*/ 10 w 4"/>
                  <a:gd name="T83" fmla="*/ 9 h 3"/>
                  <a:gd name="T84" fmla="*/ 10 w 4"/>
                  <a:gd name="T85" fmla="*/ 9 h 3"/>
                  <a:gd name="T86" fmla="*/ 10 w 4"/>
                  <a:gd name="T87" fmla="*/ 14 h 3"/>
                  <a:gd name="T88" fmla="*/ 15 w 4"/>
                  <a:gd name="T89" fmla="*/ 14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36941" name="Freeform 29"/>
              <p:cNvSpPr>
                <a:spLocks/>
              </p:cNvSpPr>
              <p:nvPr/>
            </p:nvSpPr>
            <p:spPr bwMode="auto">
              <a:xfrm>
                <a:off x="978" y="3610"/>
                <a:ext cx="43" cy="30"/>
              </a:xfrm>
              <a:custGeom>
                <a:avLst/>
                <a:gdLst>
                  <a:gd name="T0" fmla="*/ 33 w 9"/>
                  <a:gd name="T1" fmla="*/ 0 h 6"/>
                  <a:gd name="T2" fmla="*/ 19 w 9"/>
                  <a:gd name="T3" fmla="*/ 0 h 6"/>
                  <a:gd name="T4" fmla="*/ 14 w 9"/>
                  <a:gd name="T5" fmla="*/ 5 h 6"/>
                  <a:gd name="T6" fmla="*/ 14 w 9"/>
                  <a:gd name="T7" fmla="*/ 5 h 6"/>
                  <a:gd name="T8" fmla="*/ 14 w 9"/>
                  <a:gd name="T9" fmla="*/ 10 h 6"/>
                  <a:gd name="T10" fmla="*/ 14 w 9"/>
                  <a:gd name="T11" fmla="*/ 15 h 6"/>
                  <a:gd name="T12" fmla="*/ 10 w 9"/>
                  <a:gd name="T13" fmla="*/ 15 h 6"/>
                  <a:gd name="T14" fmla="*/ 10 w 9"/>
                  <a:gd name="T15" fmla="*/ 15 h 6"/>
                  <a:gd name="T16" fmla="*/ 5 w 9"/>
                  <a:gd name="T17" fmla="*/ 15 h 6"/>
                  <a:gd name="T18" fmla="*/ 5 w 9"/>
                  <a:gd name="T19" fmla="*/ 20 h 6"/>
                  <a:gd name="T20" fmla="*/ 5 w 9"/>
                  <a:gd name="T21" fmla="*/ 25 h 6"/>
                  <a:gd name="T22" fmla="*/ 0 w 9"/>
                  <a:gd name="T23" fmla="*/ 25 h 6"/>
                  <a:gd name="T24" fmla="*/ 0 w 9"/>
                  <a:gd name="T25" fmla="*/ 30 h 6"/>
                  <a:gd name="T26" fmla="*/ 0 w 9"/>
                  <a:gd name="T27" fmla="*/ 30 h 6"/>
                  <a:gd name="T28" fmla="*/ 0 w 9"/>
                  <a:gd name="T29" fmla="*/ 30 h 6"/>
                  <a:gd name="T30" fmla="*/ 0 w 9"/>
                  <a:gd name="T31" fmla="*/ 30 h 6"/>
                  <a:gd name="T32" fmla="*/ 0 w 9"/>
                  <a:gd name="T33" fmla="*/ 30 h 6"/>
                  <a:gd name="T34" fmla="*/ 0 w 9"/>
                  <a:gd name="T35" fmla="*/ 30 h 6"/>
                  <a:gd name="T36" fmla="*/ 0 w 9"/>
                  <a:gd name="T37" fmla="*/ 30 h 6"/>
                  <a:gd name="T38" fmla="*/ 5 w 9"/>
                  <a:gd name="T39" fmla="*/ 30 h 6"/>
                  <a:gd name="T40" fmla="*/ 10 w 9"/>
                  <a:gd name="T41" fmla="*/ 30 h 6"/>
                  <a:gd name="T42" fmla="*/ 14 w 9"/>
                  <a:gd name="T43" fmla="*/ 25 h 6"/>
                  <a:gd name="T44" fmla="*/ 29 w 9"/>
                  <a:gd name="T45" fmla="*/ 15 h 6"/>
                  <a:gd name="T46" fmla="*/ 33 w 9"/>
                  <a:gd name="T47" fmla="*/ 10 h 6"/>
                  <a:gd name="T48" fmla="*/ 38 w 9"/>
                  <a:gd name="T49" fmla="*/ 10 h 6"/>
                  <a:gd name="T50" fmla="*/ 43 w 9"/>
                  <a:gd name="T51" fmla="*/ 5 h 6"/>
                  <a:gd name="T52" fmla="*/ 43 w 9"/>
                  <a:gd name="T53" fmla="*/ 5 h 6"/>
                  <a:gd name="T54" fmla="*/ 43 w 9"/>
                  <a:gd name="T55" fmla="*/ 5 h 6"/>
                  <a:gd name="T56" fmla="*/ 38 w 9"/>
                  <a:gd name="T57" fmla="*/ 0 h 6"/>
                  <a:gd name="T58" fmla="*/ 38 w 9"/>
                  <a:gd name="T59" fmla="*/ 0 h 6"/>
                  <a:gd name="T60" fmla="*/ 38 w 9"/>
                  <a:gd name="T61" fmla="*/ 0 h 6"/>
                  <a:gd name="T62" fmla="*/ 38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42" name="Freeform 30"/>
              <p:cNvSpPr>
                <a:spLocks/>
              </p:cNvSpPr>
              <p:nvPr/>
            </p:nvSpPr>
            <p:spPr bwMode="auto">
              <a:xfrm>
                <a:off x="934" y="3632"/>
                <a:ext cx="44" cy="34"/>
              </a:xfrm>
              <a:custGeom>
                <a:avLst/>
                <a:gdLst>
                  <a:gd name="T0" fmla="*/ 39 w 9"/>
                  <a:gd name="T1" fmla="*/ 15 h 7"/>
                  <a:gd name="T2" fmla="*/ 39 w 9"/>
                  <a:gd name="T3" fmla="*/ 5 h 7"/>
                  <a:gd name="T4" fmla="*/ 24 w 9"/>
                  <a:gd name="T5" fmla="*/ 15 h 7"/>
                  <a:gd name="T6" fmla="*/ 20 w 9"/>
                  <a:gd name="T7" fmla="*/ 19 h 7"/>
                  <a:gd name="T8" fmla="*/ 20 w 9"/>
                  <a:gd name="T9" fmla="*/ 19 h 7"/>
                  <a:gd name="T10" fmla="*/ 10 w 9"/>
                  <a:gd name="T11" fmla="*/ 24 h 7"/>
                  <a:gd name="T12" fmla="*/ 5 w 9"/>
                  <a:gd name="T13" fmla="*/ 29 h 7"/>
                  <a:gd name="T14" fmla="*/ 0 w 9"/>
                  <a:gd name="T15" fmla="*/ 29 h 7"/>
                  <a:gd name="T16" fmla="*/ 10 w 9"/>
                  <a:gd name="T17" fmla="*/ 29 h 7"/>
                  <a:gd name="T18" fmla="*/ 15 w 9"/>
                  <a:gd name="T19" fmla="*/ 24 h 7"/>
                  <a:gd name="T20" fmla="*/ 29 w 9"/>
                  <a:gd name="T21" fmla="*/ 19 h 7"/>
                  <a:gd name="T22" fmla="*/ 39 w 9"/>
                  <a:gd name="T23" fmla="*/ 15 h 7"/>
                  <a:gd name="T24" fmla="*/ 39 w 9"/>
                  <a:gd name="T25" fmla="*/ 15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6943" name="Freeform 31"/>
              <p:cNvSpPr>
                <a:spLocks/>
              </p:cNvSpPr>
              <p:nvPr/>
            </p:nvSpPr>
            <p:spPr bwMode="auto">
              <a:xfrm>
                <a:off x="934" y="3637"/>
                <a:ext cx="39" cy="29"/>
              </a:xfrm>
              <a:custGeom>
                <a:avLst/>
                <a:gdLst>
                  <a:gd name="T0" fmla="*/ 39 w 8"/>
                  <a:gd name="T1" fmla="*/ 10 h 6"/>
                  <a:gd name="T2" fmla="*/ 39 w 8"/>
                  <a:gd name="T3" fmla="*/ 5 h 6"/>
                  <a:gd name="T4" fmla="*/ 39 w 8"/>
                  <a:gd name="T5" fmla="*/ 5 h 6"/>
                  <a:gd name="T6" fmla="*/ 39 w 8"/>
                  <a:gd name="T7" fmla="*/ 0 h 6"/>
                  <a:gd name="T8" fmla="*/ 39 w 8"/>
                  <a:gd name="T9" fmla="*/ 0 h 6"/>
                  <a:gd name="T10" fmla="*/ 39 w 8"/>
                  <a:gd name="T11" fmla="*/ 0 h 6"/>
                  <a:gd name="T12" fmla="*/ 39 w 8"/>
                  <a:gd name="T13" fmla="*/ 0 h 6"/>
                  <a:gd name="T14" fmla="*/ 39 w 8"/>
                  <a:gd name="T15" fmla="*/ 0 h 6"/>
                  <a:gd name="T16" fmla="*/ 39 w 8"/>
                  <a:gd name="T17" fmla="*/ 0 h 6"/>
                  <a:gd name="T18" fmla="*/ 39 w 8"/>
                  <a:gd name="T19" fmla="*/ 0 h 6"/>
                  <a:gd name="T20" fmla="*/ 34 w 8"/>
                  <a:gd name="T21" fmla="*/ 0 h 6"/>
                  <a:gd name="T22" fmla="*/ 34 w 8"/>
                  <a:gd name="T23" fmla="*/ 0 h 6"/>
                  <a:gd name="T24" fmla="*/ 29 w 8"/>
                  <a:gd name="T25" fmla="*/ 0 h 6"/>
                  <a:gd name="T26" fmla="*/ 24 w 8"/>
                  <a:gd name="T27" fmla="*/ 5 h 6"/>
                  <a:gd name="T28" fmla="*/ 24 w 8"/>
                  <a:gd name="T29" fmla="*/ 10 h 6"/>
                  <a:gd name="T30" fmla="*/ 24 w 8"/>
                  <a:gd name="T31" fmla="*/ 10 h 6"/>
                  <a:gd name="T32" fmla="*/ 20 w 8"/>
                  <a:gd name="T33" fmla="*/ 10 h 6"/>
                  <a:gd name="T34" fmla="*/ 20 w 8"/>
                  <a:gd name="T35" fmla="*/ 10 h 6"/>
                  <a:gd name="T36" fmla="*/ 20 w 8"/>
                  <a:gd name="T37" fmla="*/ 10 h 6"/>
                  <a:gd name="T38" fmla="*/ 20 w 8"/>
                  <a:gd name="T39" fmla="*/ 15 h 6"/>
                  <a:gd name="T40" fmla="*/ 20 w 8"/>
                  <a:gd name="T41" fmla="*/ 15 h 6"/>
                  <a:gd name="T42" fmla="*/ 20 w 8"/>
                  <a:gd name="T43" fmla="*/ 15 h 6"/>
                  <a:gd name="T44" fmla="*/ 20 w 8"/>
                  <a:gd name="T45" fmla="*/ 15 h 6"/>
                  <a:gd name="T46" fmla="*/ 10 w 8"/>
                  <a:gd name="T47" fmla="*/ 19 h 6"/>
                  <a:gd name="T48" fmla="*/ 10 w 8"/>
                  <a:gd name="T49" fmla="*/ 19 h 6"/>
                  <a:gd name="T50" fmla="*/ 10 w 8"/>
                  <a:gd name="T51" fmla="*/ 19 h 6"/>
                  <a:gd name="T52" fmla="*/ 10 w 8"/>
                  <a:gd name="T53" fmla="*/ 19 h 6"/>
                  <a:gd name="T54" fmla="*/ 5 w 8"/>
                  <a:gd name="T55" fmla="*/ 19 h 6"/>
                  <a:gd name="T56" fmla="*/ 5 w 8"/>
                  <a:gd name="T57" fmla="*/ 24 h 6"/>
                  <a:gd name="T58" fmla="*/ 5 w 8"/>
                  <a:gd name="T59" fmla="*/ 24 h 6"/>
                  <a:gd name="T60" fmla="*/ 0 w 8"/>
                  <a:gd name="T61" fmla="*/ 24 h 6"/>
                  <a:gd name="T62" fmla="*/ 0 w 8"/>
                  <a:gd name="T63" fmla="*/ 24 h 6"/>
                  <a:gd name="T64" fmla="*/ 0 w 8"/>
                  <a:gd name="T65" fmla="*/ 24 h 6"/>
                  <a:gd name="T66" fmla="*/ 5 w 8"/>
                  <a:gd name="T67" fmla="*/ 29 h 6"/>
                  <a:gd name="T68" fmla="*/ 5 w 8"/>
                  <a:gd name="T69" fmla="*/ 29 h 6"/>
                  <a:gd name="T70" fmla="*/ 5 w 8"/>
                  <a:gd name="T71" fmla="*/ 29 h 6"/>
                  <a:gd name="T72" fmla="*/ 5 w 8"/>
                  <a:gd name="T73" fmla="*/ 29 h 6"/>
                  <a:gd name="T74" fmla="*/ 10 w 8"/>
                  <a:gd name="T75" fmla="*/ 24 h 6"/>
                  <a:gd name="T76" fmla="*/ 10 w 8"/>
                  <a:gd name="T77" fmla="*/ 24 h 6"/>
                  <a:gd name="T78" fmla="*/ 15 w 8"/>
                  <a:gd name="T79" fmla="*/ 24 h 6"/>
                  <a:gd name="T80" fmla="*/ 15 w 8"/>
                  <a:gd name="T81" fmla="*/ 19 h 6"/>
                  <a:gd name="T82" fmla="*/ 15 w 8"/>
                  <a:gd name="T83" fmla="*/ 19 h 6"/>
                  <a:gd name="T84" fmla="*/ 24 w 8"/>
                  <a:gd name="T85" fmla="*/ 19 h 6"/>
                  <a:gd name="T86" fmla="*/ 24 w 8"/>
                  <a:gd name="T87" fmla="*/ 15 h 6"/>
                  <a:gd name="T88" fmla="*/ 29 w 8"/>
                  <a:gd name="T89" fmla="*/ 15 h 6"/>
                  <a:gd name="T90" fmla="*/ 34 w 8"/>
                  <a:gd name="T91" fmla="*/ 15 h 6"/>
                  <a:gd name="T92" fmla="*/ 34 w 8"/>
                  <a:gd name="T93" fmla="*/ 10 h 6"/>
                  <a:gd name="T94" fmla="*/ 34 w 8"/>
                  <a:gd name="T95" fmla="*/ 10 h 6"/>
                  <a:gd name="T96" fmla="*/ 39 w 8"/>
                  <a:gd name="T97" fmla="*/ 10 h 6"/>
                  <a:gd name="T98" fmla="*/ 39 w 8"/>
                  <a:gd name="T99" fmla="*/ 10 h 6"/>
                  <a:gd name="T100" fmla="*/ 39 w 8"/>
                  <a:gd name="T101" fmla="*/ 10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44" name="Freeform 32"/>
              <p:cNvSpPr>
                <a:spLocks/>
              </p:cNvSpPr>
              <p:nvPr/>
            </p:nvSpPr>
            <p:spPr bwMode="auto">
              <a:xfrm>
                <a:off x="909" y="3676"/>
                <a:ext cx="5" cy="5"/>
              </a:xfrm>
              <a:custGeom>
                <a:avLst/>
                <a:gdLst>
                  <a:gd name="T0" fmla="*/ 5 w 1"/>
                  <a:gd name="T1" fmla="*/ 0 h 1"/>
                  <a:gd name="T2" fmla="*/ 0 w 1"/>
                  <a:gd name="T3" fmla="*/ 0 h 1"/>
                  <a:gd name="T4" fmla="*/ 0 w 1"/>
                  <a:gd name="T5" fmla="*/ 5 h 1"/>
                  <a:gd name="T6" fmla="*/ 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6945" name="Freeform 33"/>
              <p:cNvSpPr>
                <a:spLocks/>
              </p:cNvSpPr>
              <p:nvPr/>
            </p:nvSpPr>
            <p:spPr bwMode="auto">
              <a:xfrm>
                <a:off x="909" y="3676"/>
                <a:ext cx="5" cy="5"/>
              </a:xfrm>
              <a:custGeom>
                <a:avLst/>
                <a:gdLst>
                  <a:gd name="T0" fmla="*/ 5 w 1"/>
                  <a:gd name="T1" fmla="*/ 0 h 1"/>
                  <a:gd name="T2" fmla="*/ 5 w 1"/>
                  <a:gd name="T3" fmla="*/ 0 h 1"/>
                  <a:gd name="T4" fmla="*/ 5 w 1"/>
                  <a:gd name="T5" fmla="*/ 0 h 1"/>
                  <a:gd name="T6" fmla="*/ 5 w 1"/>
                  <a:gd name="T7" fmla="*/ 0 h 1"/>
                  <a:gd name="T8" fmla="*/ 0 w 1"/>
                  <a:gd name="T9" fmla="*/ 0 h 1"/>
                  <a:gd name="T10" fmla="*/ 0 w 1"/>
                  <a:gd name="T11" fmla="*/ 0 h 1"/>
                  <a:gd name="T12" fmla="*/ 0 w 1"/>
                  <a:gd name="T13" fmla="*/ 0 h 1"/>
                  <a:gd name="T14" fmla="*/ 0 w 1"/>
                  <a:gd name="T15" fmla="*/ 0 h 1"/>
                  <a:gd name="T16" fmla="*/ 0 w 1"/>
                  <a:gd name="T17" fmla="*/ 5 h 1"/>
                  <a:gd name="T18" fmla="*/ 0 w 1"/>
                  <a:gd name="T19" fmla="*/ 5 h 1"/>
                  <a:gd name="T20" fmla="*/ 0 w 1"/>
                  <a:gd name="T21" fmla="*/ 5 h 1"/>
                  <a:gd name="T22" fmla="*/ 0 w 1"/>
                  <a:gd name="T23" fmla="*/ 5 h 1"/>
                  <a:gd name="T24" fmla="*/ 0 w 1"/>
                  <a:gd name="T25" fmla="*/ 5 h 1"/>
                  <a:gd name="T26" fmla="*/ 5 w 1"/>
                  <a:gd name="T27" fmla="*/ 5 h 1"/>
                  <a:gd name="T28" fmla="*/ 5 w 1"/>
                  <a:gd name="T29" fmla="*/ 0 h 1"/>
                  <a:gd name="T30" fmla="*/ 5 w 1"/>
                  <a:gd name="T31" fmla="*/ 0 h 1"/>
                  <a:gd name="T32" fmla="*/ 5 w 1"/>
                  <a:gd name="T33" fmla="*/ 0 h 1"/>
                  <a:gd name="T34" fmla="*/ 5 w 1"/>
                  <a:gd name="T35" fmla="*/ 0 h 1"/>
                  <a:gd name="T36" fmla="*/ 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46" name="Freeform 34"/>
              <p:cNvSpPr>
                <a:spLocks/>
              </p:cNvSpPr>
              <p:nvPr/>
            </p:nvSpPr>
            <p:spPr bwMode="auto">
              <a:xfrm>
                <a:off x="870" y="3682"/>
                <a:ext cx="14" cy="14"/>
              </a:xfrm>
              <a:custGeom>
                <a:avLst/>
                <a:gdLst>
                  <a:gd name="T0" fmla="*/ 9 w 3"/>
                  <a:gd name="T1" fmla="*/ 5 h 3"/>
                  <a:gd name="T2" fmla="*/ 14 w 3"/>
                  <a:gd name="T3" fmla="*/ 5 h 3"/>
                  <a:gd name="T4" fmla="*/ 9 w 3"/>
                  <a:gd name="T5" fmla="*/ 5 h 3"/>
                  <a:gd name="T6" fmla="*/ 14 w 3"/>
                  <a:gd name="T7" fmla="*/ 9 h 3"/>
                  <a:gd name="T8" fmla="*/ 9 w 3"/>
                  <a:gd name="T9" fmla="*/ 9 h 3"/>
                  <a:gd name="T10" fmla="*/ 5 w 3"/>
                  <a:gd name="T11" fmla="*/ 14 h 3"/>
                  <a:gd name="T12" fmla="*/ 0 w 3"/>
                  <a:gd name="T13" fmla="*/ 14 h 3"/>
                  <a:gd name="T14" fmla="*/ 5 w 3"/>
                  <a:gd name="T15" fmla="*/ 5 h 3"/>
                  <a:gd name="T16" fmla="*/ 9 w 3"/>
                  <a:gd name="T17" fmla="*/ 5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6947" name="Freeform 35"/>
              <p:cNvSpPr>
                <a:spLocks/>
              </p:cNvSpPr>
              <p:nvPr/>
            </p:nvSpPr>
            <p:spPr bwMode="auto">
              <a:xfrm>
                <a:off x="875" y="3684"/>
                <a:ext cx="14" cy="9"/>
              </a:xfrm>
              <a:custGeom>
                <a:avLst/>
                <a:gdLst>
                  <a:gd name="T0" fmla="*/ 9 w 3"/>
                  <a:gd name="T1" fmla="*/ 0 h 2"/>
                  <a:gd name="T2" fmla="*/ 9 w 3"/>
                  <a:gd name="T3" fmla="*/ 0 h 2"/>
                  <a:gd name="T4" fmla="*/ 9 w 3"/>
                  <a:gd name="T5" fmla="*/ 0 h 2"/>
                  <a:gd name="T6" fmla="*/ 9 w 3"/>
                  <a:gd name="T7" fmla="*/ 0 h 2"/>
                  <a:gd name="T8" fmla="*/ 14 w 3"/>
                  <a:gd name="T9" fmla="*/ 0 h 2"/>
                  <a:gd name="T10" fmla="*/ 14 w 3"/>
                  <a:gd name="T11" fmla="*/ 0 h 2"/>
                  <a:gd name="T12" fmla="*/ 14 w 3"/>
                  <a:gd name="T13" fmla="*/ 0 h 2"/>
                  <a:gd name="T14" fmla="*/ 14 w 3"/>
                  <a:gd name="T15" fmla="*/ 0 h 2"/>
                  <a:gd name="T16" fmla="*/ 14 w 3"/>
                  <a:gd name="T17" fmla="*/ 0 h 2"/>
                  <a:gd name="T18" fmla="*/ 14 w 3"/>
                  <a:gd name="T19" fmla="*/ 0 h 2"/>
                  <a:gd name="T20" fmla="*/ 14 w 3"/>
                  <a:gd name="T21" fmla="*/ 0 h 2"/>
                  <a:gd name="T22" fmla="*/ 9 w 3"/>
                  <a:gd name="T23" fmla="*/ 0 h 2"/>
                  <a:gd name="T24" fmla="*/ 9 w 3"/>
                  <a:gd name="T25" fmla="*/ 5 h 2"/>
                  <a:gd name="T26" fmla="*/ 14 w 3"/>
                  <a:gd name="T27" fmla="*/ 5 h 2"/>
                  <a:gd name="T28" fmla="*/ 14 w 3"/>
                  <a:gd name="T29" fmla="*/ 5 h 2"/>
                  <a:gd name="T30" fmla="*/ 14 w 3"/>
                  <a:gd name="T31" fmla="*/ 5 h 2"/>
                  <a:gd name="T32" fmla="*/ 9 w 3"/>
                  <a:gd name="T33" fmla="*/ 5 h 2"/>
                  <a:gd name="T34" fmla="*/ 9 w 3"/>
                  <a:gd name="T35" fmla="*/ 5 h 2"/>
                  <a:gd name="T36" fmla="*/ 9 w 3"/>
                  <a:gd name="T37" fmla="*/ 5 h 2"/>
                  <a:gd name="T38" fmla="*/ 9 w 3"/>
                  <a:gd name="T39" fmla="*/ 5 h 2"/>
                  <a:gd name="T40" fmla="*/ 9 w 3"/>
                  <a:gd name="T41" fmla="*/ 5 h 2"/>
                  <a:gd name="T42" fmla="*/ 5 w 3"/>
                  <a:gd name="T43" fmla="*/ 9 h 2"/>
                  <a:gd name="T44" fmla="*/ 5 w 3"/>
                  <a:gd name="T45" fmla="*/ 9 h 2"/>
                  <a:gd name="T46" fmla="*/ 5 w 3"/>
                  <a:gd name="T47" fmla="*/ 9 h 2"/>
                  <a:gd name="T48" fmla="*/ 0 w 3"/>
                  <a:gd name="T49" fmla="*/ 9 h 2"/>
                  <a:gd name="T50" fmla="*/ 0 w 3"/>
                  <a:gd name="T51" fmla="*/ 9 h 2"/>
                  <a:gd name="T52" fmla="*/ 0 w 3"/>
                  <a:gd name="T53" fmla="*/ 5 h 2"/>
                  <a:gd name="T54" fmla="*/ 5 w 3"/>
                  <a:gd name="T55" fmla="*/ 5 h 2"/>
                  <a:gd name="T56" fmla="*/ 5 w 3"/>
                  <a:gd name="T57" fmla="*/ 5 h 2"/>
                  <a:gd name="T58" fmla="*/ 5 w 3"/>
                  <a:gd name="T59" fmla="*/ 5 h 2"/>
                  <a:gd name="T60" fmla="*/ 5 w 3"/>
                  <a:gd name="T61" fmla="*/ 0 h 2"/>
                  <a:gd name="T62" fmla="*/ 9 w 3"/>
                  <a:gd name="T63" fmla="*/ 0 h 2"/>
                  <a:gd name="T64" fmla="*/ 9 w 3"/>
                  <a:gd name="T65" fmla="*/ 0 h 2"/>
                  <a:gd name="T66" fmla="*/ 9 w 3"/>
                  <a:gd name="T67" fmla="*/ 0 h 2"/>
                  <a:gd name="T68" fmla="*/ 9 w 3"/>
                  <a:gd name="T69" fmla="*/ 0 h 2"/>
                  <a:gd name="T70" fmla="*/ 9 w 3"/>
                  <a:gd name="T71" fmla="*/ 0 h 2"/>
                  <a:gd name="T72" fmla="*/ 9 w 3"/>
                  <a:gd name="T73" fmla="*/ 0 h 2"/>
                  <a:gd name="T74" fmla="*/ 9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48" name="Freeform 36"/>
              <p:cNvSpPr>
                <a:spLocks/>
              </p:cNvSpPr>
              <p:nvPr/>
            </p:nvSpPr>
            <p:spPr bwMode="auto">
              <a:xfrm>
                <a:off x="833" y="3690"/>
                <a:ext cx="19" cy="10"/>
              </a:xfrm>
              <a:custGeom>
                <a:avLst/>
                <a:gdLst>
                  <a:gd name="T0" fmla="*/ 14 w 4"/>
                  <a:gd name="T1" fmla="*/ 5 h 2"/>
                  <a:gd name="T2" fmla="*/ 14 w 4"/>
                  <a:gd name="T3" fmla="*/ 0 h 2"/>
                  <a:gd name="T4" fmla="*/ 19 w 4"/>
                  <a:gd name="T5" fmla="*/ 0 h 2"/>
                  <a:gd name="T6" fmla="*/ 19 w 4"/>
                  <a:gd name="T7" fmla="*/ 5 h 2"/>
                  <a:gd name="T8" fmla="*/ 5 w 4"/>
                  <a:gd name="T9" fmla="*/ 10 h 2"/>
                  <a:gd name="T10" fmla="*/ 14 w 4"/>
                  <a:gd name="T11" fmla="*/ 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6949" name="Freeform 37"/>
              <p:cNvSpPr>
                <a:spLocks/>
              </p:cNvSpPr>
              <p:nvPr/>
            </p:nvSpPr>
            <p:spPr bwMode="auto">
              <a:xfrm>
                <a:off x="838" y="3690"/>
                <a:ext cx="14" cy="10"/>
              </a:xfrm>
              <a:custGeom>
                <a:avLst/>
                <a:gdLst>
                  <a:gd name="T0" fmla="*/ 9 w 3"/>
                  <a:gd name="T1" fmla="*/ 5 h 2"/>
                  <a:gd name="T2" fmla="*/ 9 w 3"/>
                  <a:gd name="T3" fmla="*/ 5 h 2"/>
                  <a:gd name="T4" fmla="*/ 9 w 3"/>
                  <a:gd name="T5" fmla="*/ 0 h 2"/>
                  <a:gd name="T6" fmla="*/ 9 w 3"/>
                  <a:gd name="T7" fmla="*/ 0 h 2"/>
                  <a:gd name="T8" fmla="*/ 9 w 3"/>
                  <a:gd name="T9" fmla="*/ 0 h 2"/>
                  <a:gd name="T10" fmla="*/ 9 w 3"/>
                  <a:gd name="T11" fmla="*/ 0 h 2"/>
                  <a:gd name="T12" fmla="*/ 9 w 3"/>
                  <a:gd name="T13" fmla="*/ 0 h 2"/>
                  <a:gd name="T14" fmla="*/ 14 w 3"/>
                  <a:gd name="T15" fmla="*/ 0 h 2"/>
                  <a:gd name="T16" fmla="*/ 14 w 3"/>
                  <a:gd name="T17" fmla="*/ 0 h 2"/>
                  <a:gd name="T18" fmla="*/ 14 w 3"/>
                  <a:gd name="T19" fmla="*/ 0 h 2"/>
                  <a:gd name="T20" fmla="*/ 14 w 3"/>
                  <a:gd name="T21" fmla="*/ 5 h 2"/>
                  <a:gd name="T22" fmla="*/ 14 w 3"/>
                  <a:gd name="T23" fmla="*/ 5 h 2"/>
                  <a:gd name="T24" fmla="*/ 14 w 3"/>
                  <a:gd name="T25" fmla="*/ 5 h 2"/>
                  <a:gd name="T26" fmla="*/ 14 w 3"/>
                  <a:gd name="T27" fmla="*/ 5 h 2"/>
                  <a:gd name="T28" fmla="*/ 9 w 3"/>
                  <a:gd name="T29" fmla="*/ 10 h 2"/>
                  <a:gd name="T30" fmla="*/ 5 w 3"/>
                  <a:gd name="T31" fmla="*/ 10 h 2"/>
                  <a:gd name="T32" fmla="*/ 0 w 3"/>
                  <a:gd name="T33" fmla="*/ 10 h 2"/>
                  <a:gd name="T34" fmla="*/ 0 w 3"/>
                  <a:gd name="T35" fmla="*/ 10 h 2"/>
                  <a:gd name="T36" fmla="*/ 0 w 3"/>
                  <a:gd name="T37" fmla="*/ 10 h 2"/>
                  <a:gd name="T38" fmla="*/ 0 w 3"/>
                  <a:gd name="T39" fmla="*/ 10 h 2"/>
                  <a:gd name="T40" fmla="*/ 0 w 3"/>
                  <a:gd name="T41" fmla="*/ 10 h 2"/>
                  <a:gd name="T42" fmla="*/ 0 w 3"/>
                  <a:gd name="T43" fmla="*/ 10 h 2"/>
                  <a:gd name="T44" fmla="*/ 5 w 3"/>
                  <a:gd name="T45" fmla="*/ 10 h 2"/>
                  <a:gd name="T46" fmla="*/ 9 w 3"/>
                  <a:gd name="T47" fmla="*/ 5 h 2"/>
                  <a:gd name="T48" fmla="*/ 9 w 3"/>
                  <a:gd name="T49" fmla="*/ 5 h 2"/>
                  <a:gd name="T50" fmla="*/ 9 w 3"/>
                  <a:gd name="T51" fmla="*/ 5 h 2"/>
                  <a:gd name="T52" fmla="*/ 9 w 3"/>
                  <a:gd name="T53" fmla="*/ 5 h 2"/>
                  <a:gd name="T54" fmla="*/ 9 w 3"/>
                  <a:gd name="T55" fmla="*/ 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50" name="Freeform 38"/>
              <p:cNvSpPr>
                <a:spLocks/>
              </p:cNvSpPr>
              <p:nvPr/>
            </p:nvSpPr>
            <p:spPr bwMode="auto">
              <a:xfrm>
                <a:off x="814" y="3691"/>
                <a:ext cx="10" cy="15"/>
              </a:xfrm>
              <a:custGeom>
                <a:avLst/>
                <a:gdLst>
                  <a:gd name="T0" fmla="*/ 5 w 2"/>
                  <a:gd name="T1" fmla="*/ 5 h 3"/>
                  <a:gd name="T2" fmla="*/ 0 w 2"/>
                  <a:gd name="T3" fmla="*/ 0 h 3"/>
                  <a:gd name="T4" fmla="*/ 0 w 2"/>
                  <a:gd name="T5" fmla="*/ 0 h 3"/>
                  <a:gd name="T6" fmla="*/ 5 w 2"/>
                  <a:gd name="T7" fmla="*/ 10 h 3"/>
                  <a:gd name="T8" fmla="*/ 0 w 2"/>
                  <a:gd name="T9" fmla="*/ 10 h 3"/>
                  <a:gd name="T10" fmla="*/ 0 w 2"/>
                  <a:gd name="T11" fmla="*/ 10 h 3"/>
                  <a:gd name="T12" fmla="*/ 0 w 2"/>
                  <a:gd name="T13" fmla="*/ 15 h 3"/>
                  <a:gd name="T14" fmla="*/ 5 w 2"/>
                  <a:gd name="T15" fmla="*/ 15 h 3"/>
                  <a:gd name="T16" fmla="*/ 5 w 2"/>
                  <a:gd name="T17" fmla="*/ 15 h 3"/>
                  <a:gd name="T18" fmla="*/ 10 w 2"/>
                  <a:gd name="T19" fmla="*/ 15 h 3"/>
                  <a:gd name="T20" fmla="*/ 10 w 2"/>
                  <a:gd name="T21" fmla="*/ 5 h 3"/>
                  <a:gd name="T22" fmla="*/ 10 w 2"/>
                  <a:gd name="T23" fmla="*/ 0 h 3"/>
                  <a:gd name="T24" fmla="*/ 5 w 2"/>
                  <a:gd name="T25" fmla="*/ 0 h 3"/>
                  <a:gd name="T26" fmla="*/ 5 w 2"/>
                  <a:gd name="T27" fmla="*/ 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36951" name="Freeform 39"/>
              <p:cNvSpPr>
                <a:spLocks/>
              </p:cNvSpPr>
              <p:nvPr/>
            </p:nvSpPr>
            <p:spPr bwMode="auto">
              <a:xfrm>
                <a:off x="814" y="3691"/>
                <a:ext cx="10" cy="15"/>
              </a:xfrm>
              <a:custGeom>
                <a:avLst/>
                <a:gdLst>
                  <a:gd name="T0" fmla="*/ 5 w 2"/>
                  <a:gd name="T1" fmla="*/ 5 h 3"/>
                  <a:gd name="T2" fmla="*/ 5 w 2"/>
                  <a:gd name="T3" fmla="*/ 0 h 3"/>
                  <a:gd name="T4" fmla="*/ 5 w 2"/>
                  <a:gd name="T5" fmla="*/ 0 h 3"/>
                  <a:gd name="T6" fmla="*/ 5 w 2"/>
                  <a:gd name="T7" fmla="*/ 0 h 3"/>
                  <a:gd name="T8" fmla="*/ 0 w 2"/>
                  <a:gd name="T9" fmla="*/ 0 h 3"/>
                  <a:gd name="T10" fmla="*/ 0 w 2"/>
                  <a:gd name="T11" fmla="*/ 0 h 3"/>
                  <a:gd name="T12" fmla="*/ 0 w 2"/>
                  <a:gd name="T13" fmla="*/ 5 h 3"/>
                  <a:gd name="T14" fmla="*/ 5 w 2"/>
                  <a:gd name="T15" fmla="*/ 5 h 3"/>
                  <a:gd name="T16" fmla="*/ 5 w 2"/>
                  <a:gd name="T17" fmla="*/ 5 h 3"/>
                  <a:gd name="T18" fmla="*/ 5 w 2"/>
                  <a:gd name="T19" fmla="*/ 10 h 3"/>
                  <a:gd name="T20" fmla="*/ 0 w 2"/>
                  <a:gd name="T21" fmla="*/ 10 h 3"/>
                  <a:gd name="T22" fmla="*/ 0 w 2"/>
                  <a:gd name="T23" fmla="*/ 10 h 3"/>
                  <a:gd name="T24" fmla="*/ 0 w 2"/>
                  <a:gd name="T25" fmla="*/ 10 h 3"/>
                  <a:gd name="T26" fmla="*/ 0 w 2"/>
                  <a:gd name="T27" fmla="*/ 10 h 3"/>
                  <a:gd name="T28" fmla="*/ 0 w 2"/>
                  <a:gd name="T29" fmla="*/ 10 h 3"/>
                  <a:gd name="T30" fmla="*/ 0 w 2"/>
                  <a:gd name="T31" fmla="*/ 10 h 3"/>
                  <a:gd name="T32" fmla="*/ 0 w 2"/>
                  <a:gd name="T33" fmla="*/ 15 h 3"/>
                  <a:gd name="T34" fmla="*/ 5 w 2"/>
                  <a:gd name="T35" fmla="*/ 15 h 3"/>
                  <a:gd name="T36" fmla="*/ 5 w 2"/>
                  <a:gd name="T37" fmla="*/ 15 h 3"/>
                  <a:gd name="T38" fmla="*/ 5 w 2"/>
                  <a:gd name="T39" fmla="*/ 15 h 3"/>
                  <a:gd name="T40" fmla="*/ 5 w 2"/>
                  <a:gd name="T41" fmla="*/ 15 h 3"/>
                  <a:gd name="T42" fmla="*/ 5 w 2"/>
                  <a:gd name="T43" fmla="*/ 15 h 3"/>
                  <a:gd name="T44" fmla="*/ 10 w 2"/>
                  <a:gd name="T45" fmla="*/ 15 h 3"/>
                  <a:gd name="T46" fmla="*/ 10 w 2"/>
                  <a:gd name="T47" fmla="*/ 10 h 3"/>
                  <a:gd name="T48" fmla="*/ 10 w 2"/>
                  <a:gd name="T49" fmla="*/ 5 h 3"/>
                  <a:gd name="T50" fmla="*/ 10 w 2"/>
                  <a:gd name="T51" fmla="*/ 5 h 3"/>
                  <a:gd name="T52" fmla="*/ 10 w 2"/>
                  <a:gd name="T53" fmla="*/ 5 h 3"/>
                  <a:gd name="T54" fmla="*/ 10 w 2"/>
                  <a:gd name="T55" fmla="*/ 0 h 3"/>
                  <a:gd name="T56" fmla="*/ 10 w 2"/>
                  <a:gd name="T57" fmla="*/ 0 h 3"/>
                  <a:gd name="T58" fmla="*/ 10 w 2"/>
                  <a:gd name="T59" fmla="*/ 0 h 3"/>
                  <a:gd name="T60" fmla="*/ 5 w 2"/>
                  <a:gd name="T61" fmla="*/ 0 h 3"/>
                  <a:gd name="T62" fmla="*/ 5 w 2"/>
                  <a:gd name="T63" fmla="*/ 0 h 3"/>
                  <a:gd name="T64" fmla="*/ 5 w 2"/>
                  <a:gd name="T65" fmla="*/ 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52" name="Freeform 40"/>
              <p:cNvSpPr>
                <a:spLocks/>
              </p:cNvSpPr>
              <p:nvPr/>
            </p:nvSpPr>
            <p:spPr bwMode="auto">
              <a:xfrm>
                <a:off x="795" y="3693"/>
                <a:ext cx="15" cy="15"/>
              </a:xfrm>
              <a:custGeom>
                <a:avLst/>
                <a:gdLst>
                  <a:gd name="T0" fmla="*/ 15 w 3"/>
                  <a:gd name="T1" fmla="*/ 15 h 3"/>
                  <a:gd name="T2" fmla="*/ 15 w 3"/>
                  <a:gd name="T3" fmla="*/ 15 h 3"/>
                  <a:gd name="T4" fmla="*/ 15 w 3"/>
                  <a:gd name="T5" fmla="*/ 15 h 3"/>
                  <a:gd name="T6" fmla="*/ 15 w 3"/>
                  <a:gd name="T7" fmla="*/ 15 h 3"/>
                  <a:gd name="T8" fmla="*/ 15 w 3"/>
                  <a:gd name="T9" fmla="*/ 15 h 3"/>
                  <a:gd name="T10" fmla="*/ 15 w 3"/>
                  <a:gd name="T11" fmla="*/ 15 h 3"/>
                  <a:gd name="T12" fmla="*/ 10 w 3"/>
                  <a:gd name="T13" fmla="*/ 10 h 3"/>
                  <a:gd name="T14" fmla="*/ 5 w 3"/>
                  <a:gd name="T15" fmla="*/ 5 h 3"/>
                  <a:gd name="T16" fmla="*/ 5 w 3"/>
                  <a:gd name="T17" fmla="*/ 5 h 3"/>
                  <a:gd name="T18" fmla="*/ 5 w 3"/>
                  <a:gd name="T19" fmla="*/ 5 h 3"/>
                  <a:gd name="T20" fmla="*/ 5 w 3"/>
                  <a:gd name="T21" fmla="*/ 5 h 3"/>
                  <a:gd name="T22" fmla="*/ 5 w 3"/>
                  <a:gd name="T23" fmla="*/ 5 h 3"/>
                  <a:gd name="T24" fmla="*/ 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5 h 3"/>
                  <a:gd name="T42" fmla="*/ 0 w 3"/>
                  <a:gd name="T43" fmla="*/ 5 h 3"/>
                  <a:gd name="T44" fmla="*/ 0 w 3"/>
                  <a:gd name="T45" fmla="*/ 5 h 3"/>
                  <a:gd name="T46" fmla="*/ 0 w 3"/>
                  <a:gd name="T47" fmla="*/ 5 h 3"/>
                  <a:gd name="T48" fmla="*/ 5 w 3"/>
                  <a:gd name="T49" fmla="*/ 5 h 3"/>
                  <a:gd name="T50" fmla="*/ 5 w 3"/>
                  <a:gd name="T51" fmla="*/ 10 h 3"/>
                  <a:gd name="T52" fmla="*/ 5 w 3"/>
                  <a:gd name="T53" fmla="*/ 10 h 3"/>
                  <a:gd name="T54" fmla="*/ 10 w 3"/>
                  <a:gd name="T55" fmla="*/ 15 h 3"/>
                  <a:gd name="T56" fmla="*/ 10 w 3"/>
                  <a:gd name="T57" fmla="*/ 15 h 3"/>
                  <a:gd name="T58" fmla="*/ 15 w 3"/>
                  <a:gd name="T59" fmla="*/ 15 h 3"/>
                  <a:gd name="T60" fmla="*/ 15 w 3"/>
                  <a:gd name="T61" fmla="*/ 15 h 3"/>
                  <a:gd name="T62" fmla="*/ 15 w 3"/>
                  <a:gd name="T63" fmla="*/ 15 h 3"/>
                  <a:gd name="T64" fmla="*/ 15 w 3"/>
                  <a:gd name="T65" fmla="*/ 15 h 3"/>
                  <a:gd name="T66" fmla="*/ 15 w 3"/>
                  <a:gd name="T67" fmla="*/ 1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53" name="Freeform 41"/>
              <p:cNvSpPr>
                <a:spLocks/>
              </p:cNvSpPr>
              <p:nvPr/>
            </p:nvSpPr>
            <p:spPr bwMode="auto">
              <a:xfrm>
                <a:off x="768" y="3683"/>
                <a:ext cx="19" cy="10"/>
              </a:xfrm>
              <a:custGeom>
                <a:avLst/>
                <a:gdLst>
                  <a:gd name="T0" fmla="*/ 0 w 4"/>
                  <a:gd name="T1" fmla="*/ 5 h 2"/>
                  <a:gd name="T2" fmla="*/ 0 w 4"/>
                  <a:gd name="T3" fmla="*/ 5 h 2"/>
                  <a:gd name="T4" fmla="*/ 5 w 4"/>
                  <a:gd name="T5" fmla="*/ 0 h 2"/>
                  <a:gd name="T6" fmla="*/ 5 w 4"/>
                  <a:gd name="T7" fmla="*/ 0 h 2"/>
                  <a:gd name="T8" fmla="*/ 10 w 4"/>
                  <a:gd name="T9" fmla="*/ 0 h 2"/>
                  <a:gd name="T10" fmla="*/ 14 w 4"/>
                  <a:gd name="T11" fmla="*/ 0 h 2"/>
                  <a:gd name="T12" fmla="*/ 14 w 4"/>
                  <a:gd name="T13" fmla="*/ 0 h 2"/>
                  <a:gd name="T14" fmla="*/ 14 w 4"/>
                  <a:gd name="T15" fmla="*/ 0 h 2"/>
                  <a:gd name="T16" fmla="*/ 14 w 4"/>
                  <a:gd name="T17" fmla="*/ 5 h 2"/>
                  <a:gd name="T18" fmla="*/ 19 w 4"/>
                  <a:gd name="T19" fmla="*/ 5 h 2"/>
                  <a:gd name="T20" fmla="*/ 19 w 4"/>
                  <a:gd name="T21" fmla="*/ 5 h 2"/>
                  <a:gd name="T22" fmla="*/ 19 w 4"/>
                  <a:gd name="T23" fmla="*/ 5 h 2"/>
                  <a:gd name="T24" fmla="*/ 19 w 4"/>
                  <a:gd name="T25" fmla="*/ 5 h 2"/>
                  <a:gd name="T26" fmla="*/ 19 w 4"/>
                  <a:gd name="T27" fmla="*/ 5 h 2"/>
                  <a:gd name="T28" fmla="*/ 19 w 4"/>
                  <a:gd name="T29" fmla="*/ 5 h 2"/>
                  <a:gd name="T30" fmla="*/ 19 w 4"/>
                  <a:gd name="T31" fmla="*/ 5 h 2"/>
                  <a:gd name="T32" fmla="*/ 19 w 4"/>
                  <a:gd name="T33" fmla="*/ 10 h 2"/>
                  <a:gd name="T34" fmla="*/ 19 w 4"/>
                  <a:gd name="T35" fmla="*/ 10 h 2"/>
                  <a:gd name="T36" fmla="*/ 19 w 4"/>
                  <a:gd name="T37" fmla="*/ 10 h 2"/>
                  <a:gd name="T38" fmla="*/ 19 w 4"/>
                  <a:gd name="T39" fmla="*/ 10 h 2"/>
                  <a:gd name="T40" fmla="*/ 14 w 4"/>
                  <a:gd name="T41" fmla="*/ 5 h 2"/>
                  <a:gd name="T42" fmla="*/ 14 w 4"/>
                  <a:gd name="T43" fmla="*/ 5 h 2"/>
                  <a:gd name="T44" fmla="*/ 14 w 4"/>
                  <a:gd name="T45" fmla="*/ 10 h 2"/>
                  <a:gd name="T46" fmla="*/ 14 w 4"/>
                  <a:gd name="T47" fmla="*/ 10 h 2"/>
                  <a:gd name="T48" fmla="*/ 14 w 4"/>
                  <a:gd name="T49" fmla="*/ 10 h 2"/>
                  <a:gd name="T50" fmla="*/ 10 w 4"/>
                  <a:gd name="T51" fmla="*/ 10 h 2"/>
                  <a:gd name="T52" fmla="*/ 10 w 4"/>
                  <a:gd name="T53" fmla="*/ 10 h 2"/>
                  <a:gd name="T54" fmla="*/ 10 w 4"/>
                  <a:gd name="T55" fmla="*/ 10 h 2"/>
                  <a:gd name="T56" fmla="*/ 10 w 4"/>
                  <a:gd name="T57" fmla="*/ 10 h 2"/>
                  <a:gd name="T58" fmla="*/ 10 w 4"/>
                  <a:gd name="T59" fmla="*/ 10 h 2"/>
                  <a:gd name="T60" fmla="*/ 10 w 4"/>
                  <a:gd name="T61" fmla="*/ 10 h 2"/>
                  <a:gd name="T62" fmla="*/ 10 w 4"/>
                  <a:gd name="T63" fmla="*/ 10 h 2"/>
                  <a:gd name="T64" fmla="*/ 5 w 4"/>
                  <a:gd name="T65" fmla="*/ 10 h 2"/>
                  <a:gd name="T66" fmla="*/ 5 w 4"/>
                  <a:gd name="T67" fmla="*/ 10 h 2"/>
                  <a:gd name="T68" fmla="*/ 5 w 4"/>
                  <a:gd name="T69" fmla="*/ 5 h 2"/>
                  <a:gd name="T70" fmla="*/ 5 w 4"/>
                  <a:gd name="T71" fmla="*/ 5 h 2"/>
                  <a:gd name="T72" fmla="*/ 5 w 4"/>
                  <a:gd name="T73" fmla="*/ 5 h 2"/>
                  <a:gd name="T74" fmla="*/ 5 w 4"/>
                  <a:gd name="T75" fmla="*/ 5 h 2"/>
                  <a:gd name="T76" fmla="*/ 5 w 4"/>
                  <a:gd name="T77" fmla="*/ 5 h 2"/>
                  <a:gd name="T78" fmla="*/ 5 w 4"/>
                  <a:gd name="T79" fmla="*/ 5 h 2"/>
                  <a:gd name="T80" fmla="*/ 5 w 4"/>
                  <a:gd name="T81" fmla="*/ 5 h 2"/>
                  <a:gd name="T82" fmla="*/ 5 w 4"/>
                  <a:gd name="T83" fmla="*/ 5 h 2"/>
                  <a:gd name="T84" fmla="*/ 5 w 4"/>
                  <a:gd name="T85" fmla="*/ 5 h 2"/>
                  <a:gd name="T86" fmla="*/ 5 w 4"/>
                  <a:gd name="T87" fmla="*/ 5 h 2"/>
                  <a:gd name="T88" fmla="*/ 5 w 4"/>
                  <a:gd name="T89" fmla="*/ 5 h 2"/>
                  <a:gd name="T90" fmla="*/ 5 w 4"/>
                  <a:gd name="T91" fmla="*/ 5 h 2"/>
                  <a:gd name="T92" fmla="*/ 5 w 4"/>
                  <a:gd name="T93" fmla="*/ 5 h 2"/>
                  <a:gd name="T94" fmla="*/ 0 w 4"/>
                  <a:gd name="T95" fmla="*/ 5 h 2"/>
                  <a:gd name="T96" fmla="*/ 0 w 4"/>
                  <a:gd name="T97" fmla="*/ 5 h 2"/>
                  <a:gd name="T98" fmla="*/ 0 w 4"/>
                  <a:gd name="T99" fmla="*/ 5 h 2"/>
                  <a:gd name="T100" fmla="*/ 0 w 4"/>
                  <a:gd name="T101" fmla="*/ 5 h 2"/>
                  <a:gd name="T102" fmla="*/ 0 w 4"/>
                  <a:gd name="T103" fmla="*/ 5 h 2"/>
                  <a:gd name="T104" fmla="*/ 0 w 4"/>
                  <a:gd name="T105" fmla="*/ 5 h 2"/>
                  <a:gd name="T106" fmla="*/ 0 w 4"/>
                  <a:gd name="T107" fmla="*/ 5 h 2"/>
                  <a:gd name="T108" fmla="*/ 0 w 4"/>
                  <a:gd name="T109" fmla="*/ 5 h 2"/>
                  <a:gd name="T110" fmla="*/ 0 w 4"/>
                  <a:gd name="T111" fmla="*/ 5 h 2"/>
                  <a:gd name="T112" fmla="*/ 0 w 4"/>
                  <a:gd name="T113" fmla="*/ 5 h 2"/>
                  <a:gd name="T114" fmla="*/ 0 w 4"/>
                  <a:gd name="T115" fmla="*/ 5 h 2"/>
                  <a:gd name="T116" fmla="*/ 0 w 4"/>
                  <a:gd name="T117" fmla="*/ 5 h 2"/>
                  <a:gd name="T118" fmla="*/ 0 w 4"/>
                  <a:gd name="T119" fmla="*/ 5 h 2"/>
                  <a:gd name="T120" fmla="*/ 0 w 4"/>
                  <a:gd name="T121" fmla="*/ 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36903" name="Freeform 42"/>
            <p:cNvSpPr>
              <a:spLocks/>
            </p:cNvSpPr>
            <p:nvPr/>
          </p:nvSpPr>
          <p:spPr bwMode="auto">
            <a:xfrm>
              <a:off x="2088" y="1760"/>
              <a:ext cx="390" cy="458"/>
            </a:xfrm>
            <a:custGeom>
              <a:avLst/>
              <a:gdLst>
                <a:gd name="T0" fmla="*/ 339 w 76"/>
                <a:gd name="T1" fmla="*/ 458 h 94"/>
                <a:gd name="T2" fmla="*/ 390 w 76"/>
                <a:gd name="T3" fmla="*/ 132 h 94"/>
                <a:gd name="T4" fmla="*/ 262 w 76"/>
                <a:gd name="T5" fmla="*/ 112 h 94"/>
                <a:gd name="T6" fmla="*/ 272 w 76"/>
                <a:gd name="T7" fmla="*/ 29 h 94"/>
                <a:gd name="T8" fmla="*/ 82 w 76"/>
                <a:gd name="T9" fmla="*/ 0 h 94"/>
                <a:gd name="T10" fmla="*/ 0 w 76"/>
                <a:gd name="T11" fmla="*/ 409 h 94"/>
                <a:gd name="T12" fmla="*/ 0 w 76"/>
                <a:gd name="T13" fmla="*/ 409 h 94"/>
                <a:gd name="T14" fmla="*/ 339 w 76"/>
                <a:gd name="T15" fmla="*/ 458 h 94"/>
                <a:gd name="T16" fmla="*/ 339 w 76"/>
                <a:gd name="T17" fmla="*/ 458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04" name="Freeform 43"/>
            <p:cNvSpPr>
              <a:spLocks/>
            </p:cNvSpPr>
            <p:nvPr/>
          </p:nvSpPr>
          <p:spPr bwMode="auto">
            <a:xfrm>
              <a:off x="1653" y="1077"/>
              <a:ext cx="460" cy="322"/>
            </a:xfrm>
            <a:custGeom>
              <a:avLst/>
              <a:gdLst>
                <a:gd name="T0" fmla="*/ 5 w 90"/>
                <a:gd name="T1" fmla="*/ 195 h 66"/>
                <a:gd name="T2" fmla="*/ 0 w 90"/>
                <a:gd name="T3" fmla="*/ 195 h 66"/>
                <a:gd name="T4" fmla="*/ 5 w 90"/>
                <a:gd name="T5" fmla="*/ 181 h 66"/>
                <a:gd name="T6" fmla="*/ 5 w 90"/>
                <a:gd name="T7" fmla="*/ 171 h 66"/>
                <a:gd name="T8" fmla="*/ 5 w 90"/>
                <a:gd name="T9" fmla="*/ 171 h 66"/>
                <a:gd name="T10" fmla="*/ 10 w 90"/>
                <a:gd name="T11" fmla="*/ 176 h 66"/>
                <a:gd name="T12" fmla="*/ 5 w 90"/>
                <a:gd name="T13" fmla="*/ 181 h 66"/>
                <a:gd name="T14" fmla="*/ 15 w 90"/>
                <a:gd name="T15" fmla="*/ 176 h 66"/>
                <a:gd name="T16" fmla="*/ 15 w 90"/>
                <a:gd name="T17" fmla="*/ 171 h 66"/>
                <a:gd name="T18" fmla="*/ 15 w 90"/>
                <a:gd name="T19" fmla="*/ 161 h 66"/>
                <a:gd name="T20" fmla="*/ 10 w 90"/>
                <a:gd name="T21" fmla="*/ 146 h 66"/>
                <a:gd name="T22" fmla="*/ 15 w 90"/>
                <a:gd name="T23" fmla="*/ 146 h 66"/>
                <a:gd name="T24" fmla="*/ 26 w 90"/>
                <a:gd name="T25" fmla="*/ 141 h 66"/>
                <a:gd name="T26" fmla="*/ 20 w 90"/>
                <a:gd name="T27" fmla="*/ 137 h 66"/>
                <a:gd name="T28" fmla="*/ 15 w 90"/>
                <a:gd name="T29" fmla="*/ 141 h 66"/>
                <a:gd name="T30" fmla="*/ 15 w 90"/>
                <a:gd name="T31" fmla="*/ 122 h 66"/>
                <a:gd name="T32" fmla="*/ 15 w 90"/>
                <a:gd name="T33" fmla="*/ 107 h 66"/>
                <a:gd name="T34" fmla="*/ 15 w 90"/>
                <a:gd name="T35" fmla="*/ 83 h 66"/>
                <a:gd name="T36" fmla="*/ 10 w 90"/>
                <a:gd name="T37" fmla="*/ 54 h 66"/>
                <a:gd name="T38" fmla="*/ 10 w 90"/>
                <a:gd name="T39" fmla="*/ 29 h 66"/>
                <a:gd name="T40" fmla="*/ 56 w 90"/>
                <a:gd name="T41" fmla="*/ 44 h 66"/>
                <a:gd name="T42" fmla="*/ 97 w 90"/>
                <a:gd name="T43" fmla="*/ 63 h 66"/>
                <a:gd name="T44" fmla="*/ 118 w 90"/>
                <a:gd name="T45" fmla="*/ 68 h 66"/>
                <a:gd name="T46" fmla="*/ 123 w 90"/>
                <a:gd name="T47" fmla="*/ 73 h 66"/>
                <a:gd name="T48" fmla="*/ 123 w 90"/>
                <a:gd name="T49" fmla="*/ 98 h 66"/>
                <a:gd name="T50" fmla="*/ 112 w 90"/>
                <a:gd name="T51" fmla="*/ 112 h 66"/>
                <a:gd name="T52" fmla="*/ 112 w 90"/>
                <a:gd name="T53" fmla="*/ 122 h 66"/>
                <a:gd name="T54" fmla="*/ 112 w 90"/>
                <a:gd name="T55" fmla="*/ 132 h 66"/>
                <a:gd name="T56" fmla="*/ 118 w 90"/>
                <a:gd name="T57" fmla="*/ 137 h 66"/>
                <a:gd name="T58" fmla="*/ 128 w 90"/>
                <a:gd name="T59" fmla="*/ 117 h 66"/>
                <a:gd name="T60" fmla="*/ 138 w 90"/>
                <a:gd name="T61" fmla="*/ 102 h 66"/>
                <a:gd name="T62" fmla="*/ 148 w 90"/>
                <a:gd name="T63" fmla="*/ 88 h 66"/>
                <a:gd name="T64" fmla="*/ 133 w 90"/>
                <a:gd name="T65" fmla="*/ 49 h 66"/>
                <a:gd name="T66" fmla="*/ 138 w 90"/>
                <a:gd name="T67" fmla="*/ 44 h 66"/>
                <a:gd name="T68" fmla="*/ 148 w 90"/>
                <a:gd name="T69" fmla="*/ 34 h 66"/>
                <a:gd name="T70" fmla="*/ 138 w 90"/>
                <a:gd name="T71" fmla="*/ 24 h 66"/>
                <a:gd name="T72" fmla="*/ 138 w 90"/>
                <a:gd name="T73" fmla="*/ 0 h 66"/>
                <a:gd name="T74" fmla="*/ 317 w 90"/>
                <a:gd name="T75" fmla="*/ 44 h 66"/>
                <a:gd name="T76" fmla="*/ 460 w 90"/>
                <a:gd name="T77" fmla="*/ 78 h 66"/>
                <a:gd name="T78" fmla="*/ 409 w 90"/>
                <a:gd name="T79" fmla="*/ 288 h 66"/>
                <a:gd name="T80" fmla="*/ 409 w 90"/>
                <a:gd name="T81" fmla="*/ 293 h 66"/>
                <a:gd name="T82" fmla="*/ 409 w 90"/>
                <a:gd name="T83" fmla="*/ 298 h 66"/>
                <a:gd name="T84" fmla="*/ 414 w 90"/>
                <a:gd name="T85" fmla="*/ 307 h 66"/>
                <a:gd name="T86" fmla="*/ 409 w 90"/>
                <a:gd name="T87" fmla="*/ 312 h 66"/>
                <a:gd name="T88" fmla="*/ 409 w 90"/>
                <a:gd name="T89" fmla="*/ 322 h 66"/>
                <a:gd name="T90" fmla="*/ 281 w 90"/>
                <a:gd name="T91" fmla="*/ 298 h 66"/>
                <a:gd name="T92" fmla="*/ 266 w 90"/>
                <a:gd name="T93" fmla="*/ 298 h 66"/>
                <a:gd name="T94" fmla="*/ 256 w 90"/>
                <a:gd name="T95" fmla="*/ 293 h 66"/>
                <a:gd name="T96" fmla="*/ 240 w 90"/>
                <a:gd name="T97" fmla="*/ 298 h 66"/>
                <a:gd name="T98" fmla="*/ 225 w 90"/>
                <a:gd name="T99" fmla="*/ 293 h 66"/>
                <a:gd name="T100" fmla="*/ 210 w 90"/>
                <a:gd name="T101" fmla="*/ 298 h 66"/>
                <a:gd name="T102" fmla="*/ 189 w 90"/>
                <a:gd name="T103" fmla="*/ 293 h 66"/>
                <a:gd name="T104" fmla="*/ 153 w 90"/>
                <a:gd name="T105" fmla="*/ 293 h 66"/>
                <a:gd name="T106" fmla="*/ 123 w 90"/>
                <a:gd name="T107" fmla="*/ 283 h 66"/>
                <a:gd name="T108" fmla="*/ 97 w 90"/>
                <a:gd name="T109" fmla="*/ 283 h 66"/>
                <a:gd name="T110" fmla="*/ 61 w 90"/>
                <a:gd name="T111" fmla="*/ 273 h 66"/>
                <a:gd name="T112" fmla="*/ 56 w 90"/>
                <a:gd name="T113" fmla="*/ 244 h 66"/>
                <a:gd name="T114" fmla="*/ 56 w 90"/>
                <a:gd name="T115" fmla="*/ 229 h 66"/>
                <a:gd name="T116" fmla="*/ 36 w 90"/>
                <a:gd name="T117" fmla="*/ 215 h 66"/>
                <a:gd name="T118" fmla="*/ 31 w 90"/>
                <a:gd name="T119" fmla="*/ 210 h 66"/>
                <a:gd name="T120" fmla="*/ 15 w 90"/>
                <a:gd name="T121" fmla="*/ 205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05" name="Freeform 44"/>
            <p:cNvSpPr>
              <a:spLocks/>
            </p:cNvSpPr>
            <p:nvPr/>
          </p:nvSpPr>
          <p:spPr bwMode="auto">
            <a:xfrm>
              <a:off x="1529" y="1282"/>
              <a:ext cx="554" cy="439"/>
            </a:xfrm>
            <a:custGeom>
              <a:avLst/>
              <a:gdLst>
                <a:gd name="T0" fmla="*/ 0 w 108"/>
                <a:gd name="T1" fmla="*/ 327 h 90"/>
                <a:gd name="T2" fmla="*/ 0 w 108"/>
                <a:gd name="T3" fmla="*/ 302 h 90"/>
                <a:gd name="T4" fmla="*/ 5 w 108"/>
                <a:gd name="T5" fmla="*/ 278 h 90"/>
                <a:gd name="T6" fmla="*/ 10 w 108"/>
                <a:gd name="T7" fmla="*/ 249 h 90"/>
                <a:gd name="T8" fmla="*/ 15 w 108"/>
                <a:gd name="T9" fmla="*/ 239 h 90"/>
                <a:gd name="T10" fmla="*/ 26 w 108"/>
                <a:gd name="T11" fmla="*/ 229 h 90"/>
                <a:gd name="T12" fmla="*/ 26 w 108"/>
                <a:gd name="T13" fmla="*/ 220 h 90"/>
                <a:gd name="T14" fmla="*/ 51 w 108"/>
                <a:gd name="T15" fmla="*/ 180 h 90"/>
                <a:gd name="T16" fmla="*/ 82 w 108"/>
                <a:gd name="T17" fmla="*/ 112 h 90"/>
                <a:gd name="T18" fmla="*/ 103 w 108"/>
                <a:gd name="T19" fmla="*/ 63 h 90"/>
                <a:gd name="T20" fmla="*/ 123 w 108"/>
                <a:gd name="T21" fmla="*/ 15 h 90"/>
                <a:gd name="T22" fmla="*/ 123 w 108"/>
                <a:gd name="T23" fmla="*/ 0 h 90"/>
                <a:gd name="T24" fmla="*/ 139 w 108"/>
                <a:gd name="T25" fmla="*/ 0 h 90"/>
                <a:gd name="T26" fmla="*/ 154 w 108"/>
                <a:gd name="T27" fmla="*/ 5 h 90"/>
                <a:gd name="T28" fmla="*/ 159 w 108"/>
                <a:gd name="T29" fmla="*/ 10 h 90"/>
                <a:gd name="T30" fmla="*/ 180 w 108"/>
                <a:gd name="T31" fmla="*/ 24 h 90"/>
                <a:gd name="T32" fmla="*/ 180 w 108"/>
                <a:gd name="T33" fmla="*/ 39 h 90"/>
                <a:gd name="T34" fmla="*/ 185 w 108"/>
                <a:gd name="T35" fmla="*/ 68 h 90"/>
                <a:gd name="T36" fmla="*/ 221 w 108"/>
                <a:gd name="T37" fmla="*/ 78 h 90"/>
                <a:gd name="T38" fmla="*/ 246 w 108"/>
                <a:gd name="T39" fmla="*/ 78 h 90"/>
                <a:gd name="T40" fmla="*/ 277 w 108"/>
                <a:gd name="T41" fmla="*/ 88 h 90"/>
                <a:gd name="T42" fmla="*/ 313 w 108"/>
                <a:gd name="T43" fmla="*/ 88 h 90"/>
                <a:gd name="T44" fmla="*/ 333 w 108"/>
                <a:gd name="T45" fmla="*/ 93 h 90"/>
                <a:gd name="T46" fmla="*/ 349 w 108"/>
                <a:gd name="T47" fmla="*/ 88 h 90"/>
                <a:gd name="T48" fmla="*/ 364 w 108"/>
                <a:gd name="T49" fmla="*/ 93 h 90"/>
                <a:gd name="T50" fmla="*/ 380 w 108"/>
                <a:gd name="T51" fmla="*/ 88 h 90"/>
                <a:gd name="T52" fmla="*/ 390 w 108"/>
                <a:gd name="T53" fmla="*/ 93 h 90"/>
                <a:gd name="T54" fmla="*/ 405 w 108"/>
                <a:gd name="T55" fmla="*/ 93 h 90"/>
                <a:gd name="T56" fmla="*/ 533 w 108"/>
                <a:gd name="T57" fmla="*/ 117 h 90"/>
                <a:gd name="T58" fmla="*/ 539 w 108"/>
                <a:gd name="T59" fmla="*/ 132 h 90"/>
                <a:gd name="T60" fmla="*/ 554 w 108"/>
                <a:gd name="T61" fmla="*/ 137 h 90"/>
                <a:gd name="T62" fmla="*/ 523 w 108"/>
                <a:gd name="T63" fmla="*/ 195 h 90"/>
                <a:gd name="T64" fmla="*/ 518 w 108"/>
                <a:gd name="T65" fmla="*/ 205 h 90"/>
                <a:gd name="T66" fmla="*/ 503 w 108"/>
                <a:gd name="T67" fmla="*/ 215 h 90"/>
                <a:gd name="T68" fmla="*/ 482 w 108"/>
                <a:gd name="T69" fmla="*/ 249 h 90"/>
                <a:gd name="T70" fmla="*/ 498 w 108"/>
                <a:gd name="T71" fmla="*/ 259 h 90"/>
                <a:gd name="T72" fmla="*/ 498 w 108"/>
                <a:gd name="T73" fmla="*/ 268 h 90"/>
                <a:gd name="T74" fmla="*/ 492 w 108"/>
                <a:gd name="T75" fmla="*/ 273 h 90"/>
                <a:gd name="T76" fmla="*/ 487 w 108"/>
                <a:gd name="T77" fmla="*/ 293 h 90"/>
                <a:gd name="T78" fmla="*/ 267 w 108"/>
                <a:gd name="T79" fmla="*/ 395 h 90"/>
                <a:gd name="T80" fmla="*/ 5 w 108"/>
                <a:gd name="T81" fmla="*/ 332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000099"/>
            </a:solidFill>
            <a:ln w="12700" cmpd="sng">
              <a:solidFill>
                <a:schemeClr val="tx1"/>
              </a:solidFill>
              <a:prstDash val="solid"/>
              <a:round/>
              <a:headEnd/>
              <a:tailEnd/>
            </a:ln>
          </p:spPr>
          <p:txBody>
            <a:bodyPr/>
            <a:lstStyle/>
            <a:p>
              <a:endParaRPr lang="en-US"/>
            </a:p>
          </p:txBody>
        </p:sp>
        <p:sp>
          <p:nvSpPr>
            <p:cNvPr id="36906" name="Freeform 45"/>
            <p:cNvSpPr>
              <a:spLocks/>
            </p:cNvSpPr>
            <p:nvPr/>
          </p:nvSpPr>
          <p:spPr bwMode="auto">
            <a:xfrm>
              <a:off x="1981" y="1155"/>
              <a:ext cx="415" cy="634"/>
            </a:xfrm>
            <a:custGeom>
              <a:avLst/>
              <a:gdLst>
                <a:gd name="T0" fmla="*/ 36 w 81"/>
                <a:gd name="T1" fmla="*/ 419 h 130"/>
                <a:gd name="T2" fmla="*/ 41 w 81"/>
                <a:gd name="T3" fmla="*/ 400 h 130"/>
                <a:gd name="T4" fmla="*/ 46 w 81"/>
                <a:gd name="T5" fmla="*/ 395 h 130"/>
                <a:gd name="T6" fmla="*/ 46 w 81"/>
                <a:gd name="T7" fmla="*/ 385 h 130"/>
                <a:gd name="T8" fmla="*/ 31 w 81"/>
                <a:gd name="T9" fmla="*/ 376 h 130"/>
                <a:gd name="T10" fmla="*/ 51 w 81"/>
                <a:gd name="T11" fmla="*/ 341 h 130"/>
                <a:gd name="T12" fmla="*/ 67 w 81"/>
                <a:gd name="T13" fmla="*/ 332 h 130"/>
                <a:gd name="T14" fmla="*/ 72 w 81"/>
                <a:gd name="T15" fmla="*/ 322 h 130"/>
                <a:gd name="T16" fmla="*/ 102 w 81"/>
                <a:gd name="T17" fmla="*/ 263 h 130"/>
                <a:gd name="T18" fmla="*/ 87 w 81"/>
                <a:gd name="T19" fmla="*/ 258 h 130"/>
                <a:gd name="T20" fmla="*/ 82 w 81"/>
                <a:gd name="T21" fmla="*/ 244 h 130"/>
                <a:gd name="T22" fmla="*/ 82 w 81"/>
                <a:gd name="T23" fmla="*/ 229 h 130"/>
                <a:gd name="T24" fmla="*/ 82 w 81"/>
                <a:gd name="T25" fmla="*/ 219 h 130"/>
                <a:gd name="T26" fmla="*/ 82 w 81"/>
                <a:gd name="T27" fmla="*/ 210 h 130"/>
                <a:gd name="T28" fmla="*/ 133 w 81"/>
                <a:gd name="T29" fmla="*/ 0 h 130"/>
                <a:gd name="T30" fmla="*/ 174 w 81"/>
                <a:gd name="T31" fmla="*/ 93 h 130"/>
                <a:gd name="T32" fmla="*/ 184 w 81"/>
                <a:gd name="T33" fmla="*/ 127 h 130"/>
                <a:gd name="T34" fmla="*/ 179 w 81"/>
                <a:gd name="T35" fmla="*/ 141 h 130"/>
                <a:gd name="T36" fmla="*/ 190 w 81"/>
                <a:gd name="T37" fmla="*/ 151 h 130"/>
                <a:gd name="T38" fmla="*/ 215 w 81"/>
                <a:gd name="T39" fmla="*/ 190 h 130"/>
                <a:gd name="T40" fmla="*/ 220 w 81"/>
                <a:gd name="T41" fmla="*/ 210 h 130"/>
                <a:gd name="T42" fmla="*/ 231 w 81"/>
                <a:gd name="T43" fmla="*/ 219 h 130"/>
                <a:gd name="T44" fmla="*/ 251 w 81"/>
                <a:gd name="T45" fmla="*/ 224 h 130"/>
                <a:gd name="T46" fmla="*/ 236 w 81"/>
                <a:gd name="T47" fmla="*/ 254 h 130"/>
                <a:gd name="T48" fmla="*/ 231 w 81"/>
                <a:gd name="T49" fmla="*/ 273 h 130"/>
                <a:gd name="T50" fmla="*/ 231 w 81"/>
                <a:gd name="T51" fmla="*/ 278 h 130"/>
                <a:gd name="T52" fmla="*/ 220 w 81"/>
                <a:gd name="T53" fmla="*/ 293 h 130"/>
                <a:gd name="T54" fmla="*/ 220 w 81"/>
                <a:gd name="T55" fmla="*/ 302 h 130"/>
                <a:gd name="T56" fmla="*/ 236 w 81"/>
                <a:gd name="T57" fmla="*/ 317 h 130"/>
                <a:gd name="T58" fmla="*/ 256 w 81"/>
                <a:gd name="T59" fmla="*/ 297 h 130"/>
                <a:gd name="T60" fmla="*/ 261 w 81"/>
                <a:gd name="T61" fmla="*/ 307 h 130"/>
                <a:gd name="T62" fmla="*/ 266 w 81"/>
                <a:gd name="T63" fmla="*/ 312 h 130"/>
                <a:gd name="T64" fmla="*/ 266 w 81"/>
                <a:gd name="T65" fmla="*/ 337 h 130"/>
                <a:gd name="T66" fmla="*/ 277 w 81"/>
                <a:gd name="T67" fmla="*/ 361 h 130"/>
                <a:gd name="T68" fmla="*/ 272 w 81"/>
                <a:gd name="T69" fmla="*/ 371 h 130"/>
                <a:gd name="T70" fmla="*/ 287 w 81"/>
                <a:gd name="T71" fmla="*/ 380 h 130"/>
                <a:gd name="T72" fmla="*/ 292 w 81"/>
                <a:gd name="T73" fmla="*/ 395 h 130"/>
                <a:gd name="T74" fmla="*/ 292 w 81"/>
                <a:gd name="T75" fmla="*/ 410 h 130"/>
                <a:gd name="T76" fmla="*/ 302 w 81"/>
                <a:gd name="T77" fmla="*/ 424 h 130"/>
                <a:gd name="T78" fmla="*/ 313 w 81"/>
                <a:gd name="T79" fmla="*/ 410 h 130"/>
                <a:gd name="T80" fmla="*/ 333 w 81"/>
                <a:gd name="T81" fmla="*/ 419 h 130"/>
                <a:gd name="T82" fmla="*/ 343 w 81"/>
                <a:gd name="T83" fmla="*/ 410 h 130"/>
                <a:gd name="T84" fmla="*/ 364 w 81"/>
                <a:gd name="T85" fmla="*/ 415 h 130"/>
                <a:gd name="T86" fmla="*/ 374 w 81"/>
                <a:gd name="T87" fmla="*/ 419 h 130"/>
                <a:gd name="T88" fmla="*/ 389 w 81"/>
                <a:gd name="T89" fmla="*/ 410 h 130"/>
                <a:gd name="T90" fmla="*/ 405 w 81"/>
                <a:gd name="T91" fmla="*/ 415 h 130"/>
                <a:gd name="T92" fmla="*/ 415 w 81"/>
                <a:gd name="T93" fmla="*/ 429 h 130"/>
                <a:gd name="T94" fmla="*/ 379 w 81"/>
                <a:gd name="T95" fmla="*/ 634 h 130"/>
                <a:gd name="T96" fmla="*/ 0 w 81"/>
                <a:gd name="T97" fmla="*/ 566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000099"/>
            </a:solidFill>
            <a:ln w="12700" cmpd="sng">
              <a:solidFill>
                <a:schemeClr val="tx1"/>
              </a:solidFill>
              <a:prstDash val="solid"/>
              <a:round/>
              <a:headEnd/>
              <a:tailEnd/>
            </a:ln>
          </p:spPr>
          <p:txBody>
            <a:bodyPr/>
            <a:lstStyle/>
            <a:p>
              <a:endParaRPr lang="en-US"/>
            </a:p>
          </p:txBody>
        </p:sp>
        <p:sp>
          <p:nvSpPr>
            <p:cNvPr id="36907" name="Freeform 46"/>
            <p:cNvSpPr>
              <a:spLocks/>
            </p:cNvSpPr>
            <p:nvPr/>
          </p:nvSpPr>
          <p:spPr bwMode="auto">
            <a:xfrm>
              <a:off x="2155" y="1170"/>
              <a:ext cx="707" cy="424"/>
            </a:xfrm>
            <a:custGeom>
              <a:avLst/>
              <a:gdLst>
                <a:gd name="T0" fmla="*/ 246 w 138"/>
                <a:gd name="T1" fmla="*/ 375 h 87"/>
                <a:gd name="T2" fmla="*/ 231 w 138"/>
                <a:gd name="T3" fmla="*/ 409 h 87"/>
                <a:gd name="T4" fmla="*/ 220 w 138"/>
                <a:gd name="T5" fmla="*/ 390 h 87"/>
                <a:gd name="T6" fmla="*/ 215 w 138"/>
                <a:gd name="T7" fmla="*/ 405 h 87"/>
                <a:gd name="T8" fmla="*/ 195 w 138"/>
                <a:gd name="T9" fmla="*/ 405 h 87"/>
                <a:gd name="T10" fmla="*/ 169 w 138"/>
                <a:gd name="T11" fmla="*/ 400 h 87"/>
                <a:gd name="T12" fmla="*/ 164 w 138"/>
                <a:gd name="T13" fmla="*/ 400 h 87"/>
                <a:gd name="T14" fmla="*/ 149 w 138"/>
                <a:gd name="T15" fmla="*/ 400 h 87"/>
                <a:gd name="T16" fmla="*/ 133 w 138"/>
                <a:gd name="T17" fmla="*/ 400 h 87"/>
                <a:gd name="T18" fmla="*/ 123 w 138"/>
                <a:gd name="T19" fmla="*/ 405 h 87"/>
                <a:gd name="T20" fmla="*/ 118 w 138"/>
                <a:gd name="T21" fmla="*/ 390 h 87"/>
                <a:gd name="T22" fmla="*/ 118 w 138"/>
                <a:gd name="T23" fmla="*/ 375 h 87"/>
                <a:gd name="T24" fmla="*/ 102 w 138"/>
                <a:gd name="T25" fmla="*/ 366 h 87"/>
                <a:gd name="T26" fmla="*/ 102 w 138"/>
                <a:gd name="T27" fmla="*/ 351 h 87"/>
                <a:gd name="T28" fmla="*/ 92 w 138"/>
                <a:gd name="T29" fmla="*/ 336 h 87"/>
                <a:gd name="T30" fmla="*/ 92 w 138"/>
                <a:gd name="T31" fmla="*/ 307 h 87"/>
                <a:gd name="T32" fmla="*/ 87 w 138"/>
                <a:gd name="T33" fmla="*/ 292 h 87"/>
                <a:gd name="T34" fmla="*/ 82 w 138"/>
                <a:gd name="T35" fmla="*/ 288 h 87"/>
                <a:gd name="T36" fmla="*/ 77 w 138"/>
                <a:gd name="T37" fmla="*/ 288 h 87"/>
                <a:gd name="T38" fmla="*/ 56 w 138"/>
                <a:gd name="T39" fmla="*/ 302 h 87"/>
                <a:gd name="T40" fmla="*/ 46 w 138"/>
                <a:gd name="T41" fmla="*/ 283 h 87"/>
                <a:gd name="T42" fmla="*/ 46 w 138"/>
                <a:gd name="T43" fmla="*/ 273 h 87"/>
                <a:gd name="T44" fmla="*/ 56 w 138"/>
                <a:gd name="T45" fmla="*/ 258 h 87"/>
                <a:gd name="T46" fmla="*/ 56 w 138"/>
                <a:gd name="T47" fmla="*/ 244 h 87"/>
                <a:gd name="T48" fmla="*/ 61 w 138"/>
                <a:gd name="T49" fmla="*/ 234 h 87"/>
                <a:gd name="T50" fmla="*/ 72 w 138"/>
                <a:gd name="T51" fmla="*/ 205 h 87"/>
                <a:gd name="T52" fmla="*/ 56 w 138"/>
                <a:gd name="T53" fmla="*/ 195 h 87"/>
                <a:gd name="T54" fmla="*/ 41 w 138"/>
                <a:gd name="T55" fmla="*/ 185 h 87"/>
                <a:gd name="T56" fmla="*/ 31 w 138"/>
                <a:gd name="T57" fmla="*/ 151 h 87"/>
                <a:gd name="T58" fmla="*/ 10 w 138"/>
                <a:gd name="T59" fmla="*/ 132 h 87"/>
                <a:gd name="T60" fmla="*/ 10 w 138"/>
                <a:gd name="T61" fmla="*/ 122 h 87"/>
                <a:gd name="T62" fmla="*/ 10 w 138"/>
                <a:gd name="T63" fmla="*/ 97 h 87"/>
                <a:gd name="T64" fmla="*/ 15 w 138"/>
                <a:gd name="T65" fmla="*/ 0 h 87"/>
                <a:gd name="T66" fmla="*/ 251 w 138"/>
                <a:gd name="T67" fmla="*/ 39 h 87"/>
                <a:gd name="T68" fmla="*/ 707 w 138"/>
                <a:gd name="T69" fmla="*/ 93 h 87"/>
                <a:gd name="T70" fmla="*/ 676 w 138"/>
                <a:gd name="T71" fmla="*/ 424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08" name="Freeform 47"/>
            <p:cNvSpPr>
              <a:spLocks/>
            </p:cNvSpPr>
            <p:nvPr/>
          </p:nvSpPr>
          <p:spPr bwMode="auto">
            <a:xfrm>
              <a:off x="1730" y="1677"/>
              <a:ext cx="440" cy="649"/>
            </a:xfrm>
            <a:custGeom>
              <a:avLst/>
              <a:gdLst>
                <a:gd name="T0" fmla="*/ 67 w 86"/>
                <a:gd name="T1" fmla="*/ 0 h 133"/>
                <a:gd name="T2" fmla="*/ 0 w 86"/>
                <a:gd name="T3" fmla="*/ 249 h 133"/>
                <a:gd name="T4" fmla="*/ 287 w 86"/>
                <a:gd name="T5" fmla="*/ 649 h 133"/>
                <a:gd name="T6" fmla="*/ 287 w 86"/>
                <a:gd name="T7" fmla="*/ 644 h 133"/>
                <a:gd name="T8" fmla="*/ 287 w 86"/>
                <a:gd name="T9" fmla="*/ 639 h 133"/>
                <a:gd name="T10" fmla="*/ 292 w 86"/>
                <a:gd name="T11" fmla="*/ 620 h 133"/>
                <a:gd name="T12" fmla="*/ 292 w 86"/>
                <a:gd name="T13" fmla="*/ 615 h 133"/>
                <a:gd name="T14" fmla="*/ 292 w 86"/>
                <a:gd name="T15" fmla="*/ 576 h 133"/>
                <a:gd name="T16" fmla="*/ 292 w 86"/>
                <a:gd name="T17" fmla="*/ 561 h 133"/>
                <a:gd name="T18" fmla="*/ 292 w 86"/>
                <a:gd name="T19" fmla="*/ 556 h 133"/>
                <a:gd name="T20" fmla="*/ 307 w 86"/>
                <a:gd name="T21" fmla="*/ 556 h 133"/>
                <a:gd name="T22" fmla="*/ 317 w 86"/>
                <a:gd name="T23" fmla="*/ 556 h 133"/>
                <a:gd name="T24" fmla="*/ 322 w 86"/>
                <a:gd name="T25" fmla="*/ 561 h 133"/>
                <a:gd name="T26" fmla="*/ 322 w 86"/>
                <a:gd name="T27" fmla="*/ 566 h 133"/>
                <a:gd name="T28" fmla="*/ 327 w 86"/>
                <a:gd name="T29" fmla="*/ 571 h 133"/>
                <a:gd name="T30" fmla="*/ 338 w 86"/>
                <a:gd name="T31" fmla="*/ 571 h 133"/>
                <a:gd name="T32" fmla="*/ 348 w 86"/>
                <a:gd name="T33" fmla="*/ 537 h 133"/>
                <a:gd name="T34" fmla="*/ 358 w 86"/>
                <a:gd name="T35" fmla="*/ 493 h 133"/>
                <a:gd name="T36" fmla="*/ 440 w 86"/>
                <a:gd name="T37" fmla="*/ 83 h 133"/>
                <a:gd name="T38" fmla="*/ 251 w 86"/>
                <a:gd name="T39" fmla="*/ 44 h 133"/>
                <a:gd name="T40" fmla="*/ 67 w 86"/>
                <a:gd name="T41" fmla="*/ 0 h 133"/>
                <a:gd name="T42" fmla="*/ 67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09" name="Freeform 48"/>
            <p:cNvSpPr>
              <a:spLocks/>
            </p:cNvSpPr>
            <p:nvPr/>
          </p:nvSpPr>
          <p:spPr bwMode="auto">
            <a:xfrm>
              <a:off x="1960" y="2170"/>
              <a:ext cx="467" cy="517"/>
            </a:xfrm>
            <a:custGeom>
              <a:avLst/>
              <a:gdLst>
                <a:gd name="T0" fmla="*/ 400 w 91"/>
                <a:gd name="T1" fmla="*/ 517 h 106"/>
                <a:gd name="T2" fmla="*/ 467 w 91"/>
                <a:gd name="T3" fmla="*/ 49 h 106"/>
                <a:gd name="T4" fmla="*/ 128 w 91"/>
                <a:gd name="T5" fmla="*/ 0 h 106"/>
                <a:gd name="T6" fmla="*/ 128 w 91"/>
                <a:gd name="T7" fmla="*/ 0 h 106"/>
                <a:gd name="T8" fmla="*/ 118 w 91"/>
                <a:gd name="T9" fmla="*/ 44 h 106"/>
                <a:gd name="T10" fmla="*/ 108 w 91"/>
                <a:gd name="T11" fmla="*/ 78 h 106"/>
                <a:gd name="T12" fmla="*/ 98 w 91"/>
                <a:gd name="T13" fmla="*/ 78 h 106"/>
                <a:gd name="T14" fmla="*/ 92 w 91"/>
                <a:gd name="T15" fmla="*/ 73 h 106"/>
                <a:gd name="T16" fmla="*/ 92 w 91"/>
                <a:gd name="T17" fmla="*/ 68 h 106"/>
                <a:gd name="T18" fmla="*/ 87 w 91"/>
                <a:gd name="T19" fmla="*/ 63 h 106"/>
                <a:gd name="T20" fmla="*/ 77 w 91"/>
                <a:gd name="T21" fmla="*/ 63 h 106"/>
                <a:gd name="T22" fmla="*/ 62 w 91"/>
                <a:gd name="T23" fmla="*/ 63 h 106"/>
                <a:gd name="T24" fmla="*/ 62 w 91"/>
                <a:gd name="T25" fmla="*/ 68 h 106"/>
                <a:gd name="T26" fmla="*/ 62 w 91"/>
                <a:gd name="T27" fmla="*/ 83 h 106"/>
                <a:gd name="T28" fmla="*/ 62 w 91"/>
                <a:gd name="T29" fmla="*/ 122 h 106"/>
                <a:gd name="T30" fmla="*/ 62 w 91"/>
                <a:gd name="T31" fmla="*/ 127 h 106"/>
                <a:gd name="T32" fmla="*/ 56 w 91"/>
                <a:gd name="T33" fmla="*/ 146 h 106"/>
                <a:gd name="T34" fmla="*/ 56 w 91"/>
                <a:gd name="T35" fmla="*/ 151 h 106"/>
                <a:gd name="T36" fmla="*/ 56 w 91"/>
                <a:gd name="T37" fmla="*/ 156 h 106"/>
                <a:gd name="T38" fmla="*/ 56 w 91"/>
                <a:gd name="T39" fmla="*/ 166 h 106"/>
                <a:gd name="T40" fmla="*/ 56 w 91"/>
                <a:gd name="T41" fmla="*/ 171 h 106"/>
                <a:gd name="T42" fmla="*/ 56 w 91"/>
                <a:gd name="T43" fmla="*/ 176 h 106"/>
                <a:gd name="T44" fmla="*/ 62 w 91"/>
                <a:gd name="T45" fmla="*/ 185 h 106"/>
                <a:gd name="T46" fmla="*/ 62 w 91"/>
                <a:gd name="T47" fmla="*/ 190 h 106"/>
                <a:gd name="T48" fmla="*/ 62 w 91"/>
                <a:gd name="T49" fmla="*/ 200 h 106"/>
                <a:gd name="T50" fmla="*/ 67 w 91"/>
                <a:gd name="T51" fmla="*/ 210 h 106"/>
                <a:gd name="T52" fmla="*/ 67 w 91"/>
                <a:gd name="T53" fmla="*/ 210 h 106"/>
                <a:gd name="T54" fmla="*/ 72 w 91"/>
                <a:gd name="T55" fmla="*/ 215 h 106"/>
                <a:gd name="T56" fmla="*/ 77 w 91"/>
                <a:gd name="T57" fmla="*/ 224 h 106"/>
                <a:gd name="T58" fmla="*/ 72 w 91"/>
                <a:gd name="T59" fmla="*/ 224 h 106"/>
                <a:gd name="T60" fmla="*/ 72 w 91"/>
                <a:gd name="T61" fmla="*/ 224 h 106"/>
                <a:gd name="T62" fmla="*/ 62 w 91"/>
                <a:gd name="T63" fmla="*/ 229 h 106"/>
                <a:gd name="T64" fmla="*/ 51 w 91"/>
                <a:gd name="T65" fmla="*/ 234 h 106"/>
                <a:gd name="T66" fmla="*/ 46 w 91"/>
                <a:gd name="T67" fmla="*/ 244 h 106"/>
                <a:gd name="T68" fmla="*/ 36 w 91"/>
                <a:gd name="T69" fmla="*/ 268 h 106"/>
                <a:gd name="T70" fmla="*/ 26 w 91"/>
                <a:gd name="T71" fmla="*/ 283 h 106"/>
                <a:gd name="T72" fmla="*/ 15 w 91"/>
                <a:gd name="T73" fmla="*/ 283 h 106"/>
                <a:gd name="T74" fmla="*/ 15 w 91"/>
                <a:gd name="T75" fmla="*/ 288 h 106"/>
                <a:gd name="T76" fmla="*/ 21 w 91"/>
                <a:gd name="T77" fmla="*/ 293 h 106"/>
                <a:gd name="T78" fmla="*/ 15 w 91"/>
                <a:gd name="T79" fmla="*/ 298 h 106"/>
                <a:gd name="T80" fmla="*/ 15 w 91"/>
                <a:gd name="T81" fmla="*/ 307 h 106"/>
                <a:gd name="T82" fmla="*/ 15 w 91"/>
                <a:gd name="T83" fmla="*/ 312 h 106"/>
                <a:gd name="T84" fmla="*/ 26 w 91"/>
                <a:gd name="T85" fmla="*/ 322 h 106"/>
                <a:gd name="T86" fmla="*/ 31 w 91"/>
                <a:gd name="T87" fmla="*/ 327 h 106"/>
                <a:gd name="T88" fmla="*/ 26 w 91"/>
                <a:gd name="T89" fmla="*/ 327 h 106"/>
                <a:gd name="T90" fmla="*/ 26 w 91"/>
                <a:gd name="T91" fmla="*/ 337 h 106"/>
                <a:gd name="T92" fmla="*/ 21 w 91"/>
                <a:gd name="T93" fmla="*/ 341 h 106"/>
                <a:gd name="T94" fmla="*/ 15 w 91"/>
                <a:gd name="T95" fmla="*/ 341 h 106"/>
                <a:gd name="T96" fmla="*/ 5 w 91"/>
                <a:gd name="T97" fmla="*/ 337 h 106"/>
                <a:gd name="T98" fmla="*/ 0 w 91"/>
                <a:gd name="T99" fmla="*/ 356 h 106"/>
                <a:gd name="T100" fmla="*/ 251 w 91"/>
                <a:gd name="T101" fmla="*/ 497 h 106"/>
                <a:gd name="T102" fmla="*/ 400 w 91"/>
                <a:gd name="T103" fmla="*/ 517 h 106"/>
                <a:gd name="T104" fmla="*/ 400 w 91"/>
                <a:gd name="T105" fmla="*/ 517 h 106"/>
                <a:gd name="T106" fmla="*/ 400 w 91"/>
                <a:gd name="T107" fmla="*/ 51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10" name="Freeform 49"/>
            <p:cNvSpPr>
              <a:spLocks/>
            </p:cNvSpPr>
            <p:nvPr/>
          </p:nvSpPr>
          <p:spPr bwMode="auto">
            <a:xfrm>
              <a:off x="3257" y="1248"/>
              <a:ext cx="456" cy="487"/>
            </a:xfrm>
            <a:custGeom>
              <a:avLst/>
              <a:gdLst>
                <a:gd name="T0" fmla="*/ 41 w 89"/>
                <a:gd name="T1" fmla="*/ 336 h 100"/>
                <a:gd name="T2" fmla="*/ 20 w 89"/>
                <a:gd name="T3" fmla="*/ 312 h 100"/>
                <a:gd name="T4" fmla="*/ 36 w 89"/>
                <a:gd name="T5" fmla="*/ 292 h 100"/>
                <a:gd name="T6" fmla="*/ 36 w 89"/>
                <a:gd name="T7" fmla="*/ 273 h 100"/>
                <a:gd name="T8" fmla="*/ 26 w 89"/>
                <a:gd name="T9" fmla="*/ 229 h 100"/>
                <a:gd name="T10" fmla="*/ 26 w 89"/>
                <a:gd name="T11" fmla="*/ 209 h 100"/>
                <a:gd name="T12" fmla="*/ 20 w 89"/>
                <a:gd name="T13" fmla="*/ 161 h 100"/>
                <a:gd name="T14" fmla="*/ 10 w 89"/>
                <a:gd name="T15" fmla="*/ 127 h 100"/>
                <a:gd name="T16" fmla="*/ 0 w 89"/>
                <a:gd name="T17" fmla="*/ 78 h 100"/>
                <a:gd name="T18" fmla="*/ 5 w 89"/>
                <a:gd name="T19" fmla="*/ 58 h 100"/>
                <a:gd name="T20" fmla="*/ 0 w 89"/>
                <a:gd name="T21" fmla="*/ 34 h 100"/>
                <a:gd name="T22" fmla="*/ 118 w 89"/>
                <a:gd name="T23" fmla="*/ 15 h 100"/>
                <a:gd name="T24" fmla="*/ 128 w 89"/>
                <a:gd name="T25" fmla="*/ 5 h 100"/>
                <a:gd name="T26" fmla="*/ 143 w 89"/>
                <a:gd name="T27" fmla="*/ 24 h 100"/>
                <a:gd name="T28" fmla="*/ 143 w 89"/>
                <a:gd name="T29" fmla="*/ 49 h 100"/>
                <a:gd name="T30" fmla="*/ 164 w 89"/>
                <a:gd name="T31" fmla="*/ 58 h 100"/>
                <a:gd name="T32" fmla="*/ 174 w 89"/>
                <a:gd name="T33" fmla="*/ 63 h 100"/>
                <a:gd name="T34" fmla="*/ 195 w 89"/>
                <a:gd name="T35" fmla="*/ 63 h 100"/>
                <a:gd name="T36" fmla="*/ 200 w 89"/>
                <a:gd name="T37" fmla="*/ 68 h 100"/>
                <a:gd name="T38" fmla="*/ 220 w 89"/>
                <a:gd name="T39" fmla="*/ 63 h 100"/>
                <a:gd name="T40" fmla="*/ 261 w 89"/>
                <a:gd name="T41" fmla="*/ 68 h 100"/>
                <a:gd name="T42" fmla="*/ 266 w 89"/>
                <a:gd name="T43" fmla="*/ 73 h 100"/>
                <a:gd name="T44" fmla="*/ 272 w 89"/>
                <a:gd name="T45" fmla="*/ 73 h 100"/>
                <a:gd name="T46" fmla="*/ 277 w 89"/>
                <a:gd name="T47" fmla="*/ 88 h 100"/>
                <a:gd name="T48" fmla="*/ 292 w 89"/>
                <a:gd name="T49" fmla="*/ 83 h 100"/>
                <a:gd name="T50" fmla="*/ 302 w 89"/>
                <a:gd name="T51" fmla="*/ 83 h 100"/>
                <a:gd name="T52" fmla="*/ 318 w 89"/>
                <a:gd name="T53" fmla="*/ 93 h 100"/>
                <a:gd name="T54" fmla="*/ 328 w 89"/>
                <a:gd name="T55" fmla="*/ 102 h 100"/>
                <a:gd name="T56" fmla="*/ 348 w 89"/>
                <a:gd name="T57" fmla="*/ 102 h 100"/>
                <a:gd name="T58" fmla="*/ 374 w 89"/>
                <a:gd name="T59" fmla="*/ 88 h 100"/>
                <a:gd name="T60" fmla="*/ 415 w 89"/>
                <a:gd name="T61" fmla="*/ 97 h 100"/>
                <a:gd name="T62" fmla="*/ 425 w 89"/>
                <a:gd name="T63" fmla="*/ 97 h 100"/>
                <a:gd name="T64" fmla="*/ 441 w 89"/>
                <a:gd name="T65" fmla="*/ 102 h 100"/>
                <a:gd name="T66" fmla="*/ 446 w 89"/>
                <a:gd name="T67" fmla="*/ 107 h 100"/>
                <a:gd name="T68" fmla="*/ 415 w 89"/>
                <a:gd name="T69" fmla="*/ 122 h 100"/>
                <a:gd name="T70" fmla="*/ 400 w 89"/>
                <a:gd name="T71" fmla="*/ 136 h 100"/>
                <a:gd name="T72" fmla="*/ 374 w 89"/>
                <a:gd name="T73" fmla="*/ 146 h 100"/>
                <a:gd name="T74" fmla="*/ 302 w 89"/>
                <a:gd name="T75" fmla="*/ 214 h 100"/>
                <a:gd name="T76" fmla="*/ 292 w 89"/>
                <a:gd name="T77" fmla="*/ 224 h 100"/>
                <a:gd name="T78" fmla="*/ 292 w 89"/>
                <a:gd name="T79" fmla="*/ 273 h 100"/>
                <a:gd name="T80" fmla="*/ 266 w 89"/>
                <a:gd name="T81" fmla="*/ 287 h 100"/>
                <a:gd name="T82" fmla="*/ 266 w 89"/>
                <a:gd name="T83" fmla="*/ 297 h 100"/>
                <a:gd name="T84" fmla="*/ 266 w 89"/>
                <a:gd name="T85" fmla="*/ 317 h 100"/>
                <a:gd name="T86" fmla="*/ 272 w 89"/>
                <a:gd name="T87" fmla="*/ 336 h 100"/>
                <a:gd name="T88" fmla="*/ 266 w 89"/>
                <a:gd name="T89" fmla="*/ 356 h 100"/>
                <a:gd name="T90" fmla="*/ 272 w 89"/>
                <a:gd name="T91" fmla="*/ 385 h 100"/>
                <a:gd name="T92" fmla="*/ 282 w 89"/>
                <a:gd name="T93" fmla="*/ 390 h 100"/>
                <a:gd name="T94" fmla="*/ 297 w 89"/>
                <a:gd name="T95" fmla="*/ 394 h 100"/>
                <a:gd name="T96" fmla="*/ 302 w 89"/>
                <a:gd name="T97" fmla="*/ 404 h 100"/>
                <a:gd name="T98" fmla="*/ 328 w 89"/>
                <a:gd name="T99" fmla="*/ 424 h 100"/>
                <a:gd name="T100" fmla="*/ 369 w 89"/>
                <a:gd name="T101" fmla="*/ 448 h 100"/>
                <a:gd name="T102" fmla="*/ 369 w 89"/>
                <a:gd name="T103" fmla="*/ 463 h 100"/>
                <a:gd name="T104" fmla="*/ 41 w 89"/>
                <a:gd name="T105" fmla="*/ 48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11" name="Freeform 50"/>
            <p:cNvSpPr>
              <a:spLocks/>
            </p:cNvSpPr>
            <p:nvPr/>
          </p:nvSpPr>
          <p:spPr bwMode="auto">
            <a:xfrm>
              <a:off x="3467" y="2604"/>
              <a:ext cx="394" cy="322"/>
            </a:xfrm>
            <a:custGeom>
              <a:avLst/>
              <a:gdLst>
                <a:gd name="T0" fmla="*/ 210 w 77"/>
                <a:gd name="T1" fmla="*/ 5 h 66"/>
                <a:gd name="T2" fmla="*/ 225 w 77"/>
                <a:gd name="T3" fmla="*/ 49 h 66"/>
                <a:gd name="T4" fmla="*/ 220 w 77"/>
                <a:gd name="T5" fmla="*/ 63 h 66"/>
                <a:gd name="T6" fmla="*/ 205 w 77"/>
                <a:gd name="T7" fmla="*/ 107 h 66"/>
                <a:gd name="T8" fmla="*/ 327 w 77"/>
                <a:gd name="T9" fmla="*/ 161 h 66"/>
                <a:gd name="T10" fmla="*/ 327 w 77"/>
                <a:gd name="T11" fmla="*/ 195 h 66"/>
                <a:gd name="T12" fmla="*/ 322 w 77"/>
                <a:gd name="T13" fmla="*/ 220 h 66"/>
                <a:gd name="T14" fmla="*/ 297 w 77"/>
                <a:gd name="T15" fmla="*/ 215 h 66"/>
                <a:gd name="T16" fmla="*/ 287 w 77"/>
                <a:gd name="T17" fmla="*/ 239 h 66"/>
                <a:gd name="T18" fmla="*/ 317 w 77"/>
                <a:gd name="T19" fmla="*/ 234 h 66"/>
                <a:gd name="T20" fmla="*/ 338 w 77"/>
                <a:gd name="T21" fmla="*/ 229 h 66"/>
                <a:gd name="T22" fmla="*/ 327 w 77"/>
                <a:gd name="T23" fmla="*/ 239 h 66"/>
                <a:gd name="T24" fmla="*/ 338 w 77"/>
                <a:gd name="T25" fmla="*/ 249 h 66"/>
                <a:gd name="T26" fmla="*/ 363 w 77"/>
                <a:gd name="T27" fmla="*/ 229 h 66"/>
                <a:gd name="T28" fmla="*/ 379 w 77"/>
                <a:gd name="T29" fmla="*/ 234 h 66"/>
                <a:gd name="T30" fmla="*/ 374 w 77"/>
                <a:gd name="T31" fmla="*/ 249 h 66"/>
                <a:gd name="T32" fmla="*/ 348 w 77"/>
                <a:gd name="T33" fmla="*/ 273 h 66"/>
                <a:gd name="T34" fmla="*/ 363 w 77"/>
                <a:gd name="T35" fmla="*/ 293 h 66"/>
                <a:gd name="T36" fmla="*/ 394 w 77"/>
                <a:gd name="T37" fmla="*/ 317 h 66"/>
                <a:gd name="T38" fmla="*/ 363 w 77"/>
                <a:gd name="T39" fmla="*/ 307 h 66"/>
                <a:gd name="T40" fmla="*/ 327 w 77"/>
                <a:gd name="T41" fmla="*/ 288 h 66"/>
                <a:gd name="T42" fmla="*/ 312 w 77"/>
                <a:gd name="T43" fmla="*/ 302 h 66"/>
                <a:gd name="T44" fmla="*/ 307 w 77"/>
                <a:gd name="T45" fmla="*/ 317 h 66"/>
                <a:gd name="T46" fmla="*/ 292 w 77"/>
                <a:gd name="T47" fmla="*/ 307 h 66"/>
                <a:gd name="T48" fmla="*/ 276 w 77"/>
                <a:gd name="T49" fmla="*/ 307 h 66"/>
                <a:gd name="T50" fmla="*/ 251 w 77"/>
                <a:gd name="T51" fmla="*/ 312 h 66"/>
                <a:gd name="T52" fmla="*/ 210 w 77"/>
                <a:gd name="T53" fmla="*/ 288 h 66"/>
                <a:gd name="T54" fmla="*/ 194 w 77"/>
                <a:gd name="T55" fmla="*/ 278 h 66"/>
                <a:gd name="T56" fmla="*/ 189 w 77"/>
                <a:gd name="T57" fmla="*/ 273 h 66"/>
                <a:gd name="T58" fmla="*/ 174 w 77"/>
                <a:gd name="T59" fmla="*/ 268 h 66"/>
                <a:gd name="T60" fmla="*/ 169 w 77"/>
                <a:gd name="T61" fmla="*/ 263 h 66"/>
                <a:gd name="T62" fmla="*/ 159 w 77"/>
                <a:gd name="T63" fmla="*/ 283 h 66"/>
                <a:gd name="T64" fmla="*/ 77 w 77"/>
                <a:gd name="T65" fmla="*/ 273 h 66"/>
                <a:gd name="T66" fmla="*/ 20 w 77"/>
                <a:gd name="T67" fmla="*/ 268 h 66"/>
                <a:gd name="T68" fmla="*/ 26 w 77"/>
                <a:gd name="T69" fmla="*/ 259 h 66"/>
                <a:gd name="T70" fmla="*/ 31 w 77"/>
                <a:gd name="T71" fmla="*/ 224 h 66"/>
                <a:gd name="T72" fmla="*/ 31 w 77"/>
                <a:gd name="T73" fmla="*/ 205 h 66"/>
                <a:gd name="T74" fmla="*/ 46 w 77"/>
                <a:gd name="T75" fmla="*/ 181 h 66"/>
                <a:gd name="T76" fmla="*/ 36 w 77"/>
                <a:gd name="T77" fmla="*/ 146 h 66"/>
                <a:gd name="T78" fmla="*/ 31 w 77"/>
                <a:gd name="T79" fmla="*/ 137 h 66"/>
                <a:gd name="T80" fmla="*/ 20 w 77"/>
                <a:gd name="T81" fmla="*/ 122 h 66"/>
                <a:gd name="T82" fmla="*/ 5 w 77"/>
                <a:gd name="T83" fmla="*/ 93 h 66"/>
                <a:gd name="T84" fmla="*/ 0 w 77"/>
                <a:gd name="T85" fmla="*/ 5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12" name="Freeform 51"/>
            <p:cNvSpPr>
              <a:spLocks/>
            </p:cNvSpPr>
            <p:nvPr/>
          </p:nvSpPr>
          <p:spPr bwMode="auto">
            <a:xfrm>
              <a:off x="3626" y="1799"/>
              <a:ext cx="277" cy="463"/>
            </a:xfrm>
            <a:custGeom>
              <a:avLst/>
              <a:gdLst>
                <a:gd name="T0" fmla="*/ 46 w 54"/>
                <a:gd name="T1" fmla="*/ 10 h 95"/>
                <a:gd name="T2" fmla="*/ 62 w 54"/>
                <a:gd name="T3" fmla="*/ 24 h 95"/>
                <a:gd name="T4" fmla="*/ 77 w 54"/>
                <a:gd name="T5" fmla="*/ 39 h 95"/>
                <a:gd name="T6" fmla="*/ 77 w 54"/>
                <a:gd name="T7" fmla="*/ 58 h 95"/>
                <a:gd name="T8" fmla="*/ 72 w 54"/>
                <a:gd name="T9" fmla="*/ 73 h 95"/>
                <a:gd name="T10" fmla="*/ 56 w 54"/>
                <a:gd name="T11" fmla="*/ 93 h 95"/>
                <a:gd name="T12" fmla="*/ 46 w 54"/>
                <a:gd name="T13" fmla="*/ 97 h 95"/>
                <a:gd name="T14" fmla="*/ 26 w 54"/>
                <a:gd name="T15" fmla="*/ 102 h 95"/>
                <a:gd name="T16" fmla="*/ 21 w 54"/>
                <a:gd name="T17" fmla="*/ 117 h 95"/>
                <a:gd name="T18" fmla="*/ 31 w 54"/>
                <a:gd name="T19" fmla="*/ 132 h 95"/>
                <a:gd name="T20" fmla="*/ 21 w 54"/>
                <a:gd name="T21" fmla="*/ 166 h 95"/>
                <a:gd name="T22" fmla="*/ 5 w 54"/>
                <a:gd name="T23" fmla="*/ 175 h 95"/>
                <a:gd name="T24" fmla="*/ 0 w 54"/>
                <a:gd name="T25" fmla="*/ 190 h 95"/>
                <a:gd name="T26" fmla="*/ 0 w 54"/>
                <a:gd name="T27" fmla="*/ 200 h 95"/>
                <a:gd name="T28" fmla="*/ 5 w 54"/>
                <a:gd name="T29" fmla="*/ 234 h 95"/>
                <a:gd name="T30" fmla="*/ 26 w 54"/>
                <a:gd name="T31" fmla="*/ 258 h 95"/>
                <a:gd name="T32" fmla="*/ 51 w 54"/>
                <a:gd name="T33" fmla="*/ 278 h 95"/>
                <a:gd name="T34" fmla="*/ 67 w 54"/>
                <a:gd name="T35" fmla="*/ 312 h 95"/>
                <a:gd name="T36" fmla="*/ 77 w 54"/>
                <a:gd name="T37" fmla="*/ 302 h 95"/>
                <a:gd name="T38" fmla="*/ 97 w 54"/>
                <a:gd name="T39" fmla="*/ 317 h 95"/>
                <a:gd name="T40" fmla="*/ 97 w 54"/>
                <a:gd name="T41" fmla="*/ 336 h 95"/>
                <a:gd name="T42" fmla="*/ 82 w 54"/>
                <a:gd name="T43" fmla="*/ 356 h 95"/>
                <a:gd name="T44" fmla="*/ 97 w 54"/>
                <a:gd name="T45" fmla="*/ 380 h 95"/>
                <a:gd name="T46" fmla="*/ 123 w 54"/>
                <a:gd name="T47" fmla="*/ 395 h 95"/>
                <a:gd name="T48" fmla="*/ 149 w 54"/>
                <a:gd name="T49" fmla="*/ 424 h 95"/>
                <a:gd name="T50" fmla="*/ 154 w 54"/>
                <a:gd name="T51" fmla="*/ 434 h 95"/>
                <a:gd name="T52" fmla="*/ 149 w 54"/>
                <a:gd name="T53" fmla="*/ 444 h 95"/>
                <a:gd name="T54" fmla="*/ 164 w 54"/>
                <a:gd name="T55" fmla="*/ 463 h 95"/>
                <a:gd name="T56" fmla="*/ 169 w 54"/>
                <a:gd name="T57" fmla="*/ 458 h 95"/>
                <a:gd name="T58" fmla="*/ 174 w 54"/>
                <a:gd name="T59" fmla="*/ 448 h 95"/>
                <a:gd name="T60" fmla="*/ 195 w 54"/>
                <a:gd name="T61" fmla="*/ 444 h 95"/>
                <a:gd name="T62" fmla="*/ 215 w 54"/>
                <a:gd name="T63" fmla="*/ 453 h 95"/>
                <a:gd name="T64" fmla="*/ 221 w 54"/>
                <a:gd name="T65" fmla="*/ 434 h 95"/>
                <a:gd name="T66" fmla="*/ 226 w 54"/>
                <a:gd name="T67" fmla="*/ 424 h 95"/>
                <a:gd name="T68" fmla="*/ 246 w 54"/>
                <a:gd name="T69" fmla="*/ 414 h 95"/>
                <a:gd name="T70" fmla="*/ 241 w 54"/>
                <a:gd name="T71" fmla="*/ 405 h 95"/>
                <a:gd name="T72" fmla="*/ 241 w 54"/>
                <a:gd name="T73" fmla="*/ 395 h 95"/>
                <a:gd name="T74" fmla="*/ 246 w 54"/>
                <a:gd name="T75" fmla="*/ 390 h 95"/>
                <a:gd name="T76" fmla="*/ 246 w 54"/>
                <a:gd name="T77" fmla="*/ 385 h 95"/>
                <a:gd name="T78" fmla="*/ 246 w 54"/>
                <a:gd name="T79" fmla="*/ 356 h 95"/>
                <a:gd name="T80" fmla="*/ 267 w 54"/>
                <a:gd name="T81" fmla="*/ 331 h 95"/>
                <a:gd name="T82" fmla="*/ 277 w 54"/>
                <a:gd name="T83" fmla="*/ 312 h 95"/>
                <a:gd name="T84" fmla="*/ 267 w 54"/>
                <a:gd name="T85" fmla="*/ 278 h 95"/>
                <a:gd name="T86" fmla="*/ 267 w 54"/>
                <a:gd name="T87" fmla="*/ 263 h 95"/>
                <a:gd name="T88" fmla="*/ 251 w 54"/>
                <a:gd name="T89" fmla="*/ 63 h 95"/>
                <a:gd name="T90" fmla="*/ 246 w 54"/>
                <a:gd name="T91" fmla="*/ 54 h 95"/>
                <a:gd name="T92" fmla="*/ 236 w 54"/>
                <a:gd name="T93" fmla="*/ 29 h 95"/>
                <a:gd name="T94" fmla="*/ 226 w 54"/>
                <a:gd name="T95" fmla="*/ 15 h 95"/>
                <a:gd name="T96" fmla="*/ 226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36913" name="Group 52"/>
            <p:cNvGrpSpPr>
              <a:grpSpLocks/>
            </p:cNvGrpSpPr>
            <p:nvPr/>
          </p:nvGrpSpPr>
          <p:grpSpPr bwMode="auto">
            <a:xfrm>
              <a:off x="3661" y="1384"/>
              <a:ext cx="523" cy="468"/>
              <a:chOff x="3562" y="1636"/>
              <a:chExt cx="497" cy="468"/>
            </a:xfrm>
          </p:grpSpPr>
          <p:sp>
            <p:nvSpPr>
              <p:cNvPr id="36937" name="Freeform 53"/>
              <p:cNvSpPr>
                <a:spLocks/>
              </p:cNvSpPr>
              <p:nvPr/>
            </p:nvSpPr>
            <p:spPr bwMode="auto">
              <a:xfrm>
                <a:off x="3806" y="1758"/>
                <a:ext cx="253" cy="346"/>
              </a:xfrm>
              <a:custGeom>
                <a:avLst/>
                <a:gdLst>
                  <a:gd name="T0" fmla="*/ 127 w 52"/>
                  <a:gd name="T1" fmla="*/ 331 h 71"/>
                  <a:gd name="T2" fmla="*/ 209 w 52"/>
                  <a:gd name="T3" fmla="*/ 327 h 71"/>
                  <a:gd name="T4" fmla="*/ 219 w 52"/>
                  <a:gd name="T5" fmla="*/ 302 h 71"/>
                  <a:gd name="T6" fmla="*/ 219 w 52"/>
                  <a:gd name="T7" fmla="*/ 283 h 71"/>
                  <a:gd name="T8" fmla="*/ 234 w 52"/>
                  <a:gd name="T9" fmla="*/ 268 h 71"/>
                  <a:gd name="T10" fmla="*/ 238 w 52"/>
                  <a:gd name="T11" fmla="*/ 253 h 71"/>
                  <a:gd name="T12" fmla="*/ 243 w 52"/>
                  <a:gd name="T13" fmla="*/ 244 h 71"/>
                  <a:gd name="T14" fmla="*/ 248 w 52"/>
                  <a:gd name="T15" fmla="*/ 249 h 71"/>
                  <a:gd name="T16" fmla="*/ 253 w 52"/>
                  <a:gd name="T17" fmla="*/ 244 h 71"/>
                  <a:gd name="T18" fmla="*/ 253 w 52"/>
                  <a:gd name="T19" fmla="*/ 224 h 71"/>
                  <a:gd name="T20" fmla="*/ 248 w 52"/>
                  <a:gd name="T21" fmla="*/ 205 h 71"/>
                  <a:gd name="T22" fmla="*/ 229 w 52"/>
                  <a:gd name="T23" fmla="*/ 136 h 71"/>
                  <a:gd name="T24" fmla="*/ 204 w 52"/>
                  <a:gd name="T25" fmla="*/ 136 h 71"/>
                  <a:gd name="T26" fmla="*/ 175 w 52"/>
                  <a:gd name="T27" fmla="*/ 175 h 71"/>
                  <a:gd name="T28" fmla="*/ 170 w 52"/>
                  <a:gd name="T29" fmla="*/ 171 h 71"/>
                  <a:gd name="T30" fmla="*/ 161 w 52"/>
                  <a:gd name="T31" fmla="*/ 166 h 71"/>
                  <a:gd name="T32" fmla="*/ 161 w 52"/>
                  <a:gd name="T33" fmla="*/ 146 h 71"/>
                  <a:gd name="T34" fmla="*/ 175 w 52"/>
                  <a:gd name="T35" fmla="*/ 136 h 71"/>
                  <a:gd name="T36" fmla="*/ 175 w 52"/>
                  <a:gd name="T37" fmla="*/ 127 h 71"/>
                  <a:gd name="T38" fmla="*/ 185 w 52"/>
                  <a:gd name="T39" fmla="*/ 117 h 71"/>
                  <a:gd name="T40" fmla="*/ 185 w 52"/>
                  <a:gd name="T41" fmla="*/ 83 h 71"/>
                  <a:gd name="T42" fmla="*/ 180 w 52"/>
                  <a:gd name="T43" fmla="*/ 68 h 71"/>
                  <a:gd name="T44" fmla="*/ 170 w 52"/>
                  <a:gd name="T45" fmla="*/ 58 h 71"/>
                  <a:gd name="T46" fmla="*/ 180 w 52"/>
                  <a:gd name="T47" fmla="*/ 49 h 71"/>
                  <a:gd name="T48" fmla="*/ 175 w 52"/>
                  <a:gd name="T49" fmla="*/ 34 h 71"/>
                  <a:gd name="T50" fmla="*/ 146 w 52"/>
                  <a:gd name="T51" fmla="*/ 19 h 71"/>
                  <a:gd name="T52" fmla="*/ 127 w 52"/>
                  <a:gd name="T53" fmla="*/ 10 h 71"/>
                  <a:gd name="T54" fmla="*/ 102 w 52"/>
                  <a:gd name="T55" fmla="*/ 5 h 71"/>
                  <a:gd name="T56" fmla="*/ 88 w 52"/>
                  <a:gd name="T57" fmla="*/ 5 h 71"/>
                  <a:gd name="T58" fmla="*/ 73 w 52"/>
                  <a:gd name="T59" fmla="*/ 15 h 71"/>
                  <a:gd name="T60" fmla="*/ 73 w 52"/>
                  <a:gd name="T61" fmla="*/ 29 h 71"/>
                  <a:gd name="T62" fmla="*/ 78 w 52"/>
                  <a:gd name="T63" fmla="*/ 34 h 71"/>
                  <a:gd name="T64" fmla="*/ 73 w 52"/>
                  <a:gd name="T65" fmla="*/ 39 h 71"/>
                  <a:gd name="T66" fmla="*/ 63 w 52"/>
                  <a:gd name="T67" fmla="*/ 49 h 71"/>
                  <a:gd name="T68" fmla="*/ 58 w 52"/>
                  <a:gd name="T69" fmla="*/ 63 h 71"/>
                  <a:gd name="T70" fmla="*/ 58 w 52"/>
                  <a:gd name="T71" fmla="*/ 83 h 71"/>
                  <a:gd name="T72" fmla="*/ 49 w 52"/>
                  <a:gd name="T73" fmla="*/ 78 h 71"/>
                  <a:gd name="T74" fmla="*/ 49 w 52"/>
                  <a:gd name="T75" fmla="*/ 63 h 71"/>
                  <a:gd name="T76" fmla="*/ 49 w 52"/>
                  <a:gd name="T77" fmla="*/ 54 h 71"/>
                  <a:gd name="T78" fmla="*/ 39 w 52"/>
                  <a:gd name="T79" fmla="*/ 63 h 71"/>
                  <a:gd name="T80" fmla="*/ 39 w 52"/>
                  <a:gd name="T81" fmla="*/ 78 h 71"/>
                  <a:gd name="T82" fmla="*/ 24 w 52"/>
                  <a:gd name="T83" fmla="*/ 83 h 71"/>
                  <a:gd name="T84" fmla="*/ 19 w 52"/>
                  <a:gd name="T85" fmla="*/ 93 h 71"/>
                  <a:gd name="T86" fmla="*/ 15 w 52"/>
                  <a:gd name="T87" fmla="*/ 112 h 71"/>
                  <a:gd name="T88" fmla="*/ 10 w 52"/>
                  <a:gd name="T89" fmla="*/ 136 h 71"/>
                  <a:gd name="T90" fmla="*/ 5 w 52"/>
                  <a:gd name="T91" fmla="*/ 156 h 71"/>
                  <a:gd name="T92" fmla="*/ 10 w 52"/>
                  <a:gd name="T93" fmla="*/ 180 h 71"/>
                  <a:gd name="T94" fmla="*/ 10 w 52"/>
                  <a:gd name="T95" fmla="*/ 200 h 71"/>
                  <a:gd name="T96" fmla="*/ 29 w 52"/>
                  <a:gd name="T97" fmla="*/ 244 h 71"/>
                  <a:gd name="T98" fmla="*/ 34 w 52"/>
                  <a:gd name="T99" fmla="*/ 268 h 71"/>
                  <a:gd name="T100" fmla="*/ 34 w 52"/>
                  <a:gd name="T101" fmla="*/ 273 h 71"/>
                  <a:gd name="T102" fmla="*/ 29 w 52"/>
                  <a:gd name="T103" fmla="*/ 302 h 71"/>
                  <a:gd name="T104" fmla="*/ 10 w 52"/>
                  <a:gd name="T105" fmla="*/ 336 h 71"/>
                  <a:gd name="T106" fmla="*/ 0 w 52"/>
                  <a:gd name="T107" fmla="*/ 34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38" name="Freeform 54"/>
              <p:cNvSpPr>
                <a:spLocks/>
              </p:cNvSpPr>
              <p:nvPr/>
            </p:nvSpPr>
            <p:spPr bwMode="auto">
              <a:xfrm>
                <a:off x="3562" y="1636"/>
                <a:ext cx="405" cy="200"/>
              </a:xfrm>
              <a:custGeom>
                <a:avLst/>
                <a:gdLst>
                  <a:gd name="T0" fmla="*/ 20 w 83"/>
                  <a:gd name="T1" fmla="*/ 78 h 41"/>
                  <a:gd name="T2" fmla="*/ 39 w 83"/>
                  <a:gd name="T3" fmla="*/ 63 h 41"/>
                  <a:gd name="T4" fmla="*/ 98 w 83"/>
                  <a:gd name="T5" fmla="*/ 29 h 41"/>
                  <a:gd name="T6" fmla="*/ 127 w 83"/>
                  <a:gd name="T7" fmla="*/ 5 h 41"/>
                  <a:gd name="T8" fmla="*/ 151 w 83"/>
                  <a:gd name="T9" fmla="*/ 5 h 41"/>
                  <a:gd name="T10" fmla="*/ 137 w 83"/>
                  <a:gd name="T11" fmla="*/ 20 h 41"/>
                  <a:gd name="T12" fmla="*/ 112 w 83"/>
                  <a:gd name="T13" fmla="*/ 44 h 41"/>
                  <a:gd name="T14" fmla="*/ 112 w 83"/>
                  <a:gd name="T15" fmla="*/ 59 h 41"/>
                  <a:gd name="T16" fmla="*/ 137 w 83"/>
                  <a:gd name="T17" fmla="*/ 49 h 41"/>
                  <a:gd name="T18" fmla="*/ 190 w 83"/>
                  <a:gd name="T19" fmla="*/ 73 h 41"/>
                  <a:gd name="T20" fmla="*/ 210 w 83"/>
                  <a:gd name="T21" fmla="*/ 78 h 41"/>
                  <a:gd name="T22" fmla="*/ 215 w 83"/>
                  <a:gd name="T23" fmla="*/ 83 h 41"/>
                  <a:gd name="T24" fmla="*/ 239 w 83"/>
                  <a:gd name="T25" fmla="*/ 63 h 41"/>
                  <a:gd name="T26" fmla="*/ 312 w 83"/>
                  <a:gd name="T27" fmla="*/ 39 h 41"/>
                  <a:gd name="T28" fmla="*/ 307 w 83"/>
                  <a:gd name="T29" fmla="*/ 54 h 41"/>
                  <a:gd name="T30" fmla="*/ 322 w 83"/>
                  <a:gd name="T31" fmla="*/ 68 h 41"/>
                  <a:gd name="T32" fmla="*/ 351 w 83"/>
                  <a:gd name="T33" fmla="*/ 63 h 41"/>
                  <a:gd name="T34" fmla="*/ 371 w 83"/>
                  <a:gd name="T35" fmla="*/ 88 h 41"/>
                  <a:gd name="T36" fmla="*/ 400 w 83"/>
                  <a:gd name="T37" fmla="*/ 93 h 41"/>
                  <a:gd name="T38" fmla="*/ 400 w 83"/>
                  <a:gd name="T39" fmla="*/ 102 h 41"/>
                  <a:gd name="T40" fmla="*/ 385 w 83"/>
                  <a:gd name="T41" fmla="*/ 102 h 41"/>
                  <a:gd name="T42" fmla="*/ 366 w 83"/>
                  <a:gd name="T43" fmla="*/ 102 h 41"/>
                  <a:gd name="T44" fmla="*/ 337 w 83"/>
                  <a:gd name="T45" fmla="*/ 102 h 41"/>
                  <a:gd name="T46" fmla="*/ 337 w 83"/>
                  <a:gd name="T47" fmla="*/ 117 h 41"/>
                  <a:gd name="T48" fmla="*/ 303 w 83"/>
                  <a:gd name="T49" fmla="*/ 102 h 41"/>
                  <a:gd name="T50" fmla="*/ 278 w 83"/>
                  <a:gd name="T51" fmla="*/ 112 h 41"/>
                  <a:gd name="T52" fmla="*/ 268 w 83"/>
                  <a:gd name="T53" fmla="*/ 122 h 41"/>
                  <a:gd name="T54" fmla="*/ 244 w 83"/>
                  <a:gd name="T55" fmla="*/ 122 h 41"/>
                  <a:gd name="T56" fmla="*/ 224 w 83"/>
                  <a:gd name="T57" fmla="*/ 146 h 41"/>
                  <a:gd name="T58" fmla="*/ 229 w 83"/>
                  <a:gd name="T59" fmla="*/ 137 h 41"/>
                  <a:gd name="T60" fmla="*/ 215 w 83"/>
                  <a:gd name="T61" fmla="*/ 137 h 41"/>
                  <a:gd name="T62" fmla="*/ 205 w 83"/>
                  <a:gd name="T63" fmla="*/ 132 h 41"/>
                  <a:gd name="T64" fmla="*/ 195 w 83"/>
                  <a:gd name="T65" fmla="*/ 156 h 41"/>
                  <a:gd name="T66" fmla="*/ 176 w 83"/>
                  <a:gd name="T67" fmla="*/ 185 h 41"/>
                  <a:gd name="T68" fmla="*/ 166 w 83"/>
                  <a:gd name="T69" fmla="*/ 190 h 41"/>
                  <a:gd name="T70" fmla="*/ 171 w 83"/>
                  <a:gd name="T71" fmla="*/ 176 h 41"/>
                  <a:gd name="T72" fmla="*/ 156 w 83"/>
                  <a:gd name="T73" fmla="*/ 176 h 41"/>
                  <a:gd name="T74" fmla="*/ 146 w 83"/>
                  <a:gd name="T75" fmla="*/ 141 h 41"/>
                  <a:gd name="T76" fmla="*/ 142 w 83"/>
                  <a:gd name="T77" fmla="*/ 137 h 41"/>
                  <a:gd name="T78" fmla="*/ 112 w 83"/>
                  <a:gd name="T79" fmla="*/ 127 h 41"/>
                  <a:gd name="T80" fmla="*/ 107 w 83"/>
                  <a:gd name="T81" fmla="*/ 127 h 41"/>
                  <a:gd name="T82" fmla="*/ 78 w 83"/>
                  <a:gd name="T83" fmla="*/ 117 h 41"/>
                  <a:gd name="T84" fmla="*/ 20 w 83"/>
                  <a:gd name="T85" fmla="*/ 93 h 41"/>
                  <a:gd name="T86" fmla="*/ 0 w 83"/>
                  <a:gd name="T87" fmla="*/ 83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36914" name="Freeform 55"/>
            <p:cNvSpPr>
              <a:spLocks/>
            </p:cNvSpPr>
            <p:nvPr/>
          </p:nvSpPr>
          <p:spPr bwMode="auto">
            <a:xfrm>
              <a:off x="3872" y="1838"/>
              <a:ext cx="206" cy="351"/>
            </a:xfrm>
            <a:custGeom>
              <a:avLst/>
              <a:gdLst>
                <a:gd name="T0" fmla="*/ 5 w 40"/>
                <a:gd name="T1" fmla="*/ 24 h 72"/>
                <a:gd name="T2" fmla="*/ 21 w 40"/>
                <a:gd name="T3" fmla="*/ 219 h 72"/>
                <a:gd name="T4" fmla="*/ 21 w 40"/>
                <a:gd name="T5" fmla="*/ 224 h 72"/>
                <a:gd name="T6" fmla="*/ 21 w 40"/>
                <a:gd name="T7" fmla="*/ 229 h 72"/>
                <a:gd name="T8" fmla="*/ 21 w 40"/>
                <a:gd name="T9" fmla="*/ 239 h 72"/>
                <a:gd name="T10" fmla="*/ 26 w 40"/>
                <a:gd name="T11" fmla="*/ 253 h 72"/>
                <a:gd name="T12" fmla="*/ 31 w 40"/>
                <a:gd name="T13" fmla="*/ 273 h 72"/>
                <a:gd name="T14" fmla="*/ 21 w 40"/>
                <a:gd name="T15" fmla="*/ 288 h 72"/>
                <a:gd name="T16" fmla="*/ 21 w 40"/>
                <a:gd name="T17" fmla="*/ 292 h 72"/>
                <a:gd name="T18" fmla="*/ 10 w 40"/>
                <a:gd name="T19" fmla="*/ 307 h 72"/>
                <a:gd name="T20" fmla="*/ 0 w 40"/>
                <a:gd name="T21" fmla="*/ 317 h 72"/>
                <a:gd name="T22" fmla="*/ 0 w 40"/>
                <a:gd name="T23" fmla="*/ 332 h 72"/>
                <a:gd name="T24" fmla="*/ 0 w 40"/>
                <a:gd name="T25" fmla="*/ 346 h 72"/>
                <a:gd name="T26" fmla="*/ 0 w 40"/>
                <a:gd name="T27" fmla="*/ 346 h 72"/>
                <a:gd name="T28" fmla="*/ 0 w 40"/>
                <a:gd name="T29" fmla="*/ 351 h 72"/>
                <a:gd name="T30" fmla="*/ 0 w 40"/>
                <a:gd name="T31" fmla="*/ 351 h 72"/>
                <a:gd name="T32" fmla="*/ 5 w 40"/>
                <a:gd name="T33" fmla="*/ 351 h 72"/>
                <a:gd name="T34" fmla="*/ 10 w 40"/>
                <a:gd name="T35" fmla="*/ 351 h 72"/>
                <a:gd name="T36" fmla="*/ 10 w 40"/>
                <a:gd name="T37" fmla="*/ 346 h 72"/>
                <a:gd name="T38" fmla="*/ 10 w 40"/>
                <a:gd name="T39" fmla="*/ 341 h 72"/>
                <a:gd name="T40" fmla="*/ 26 w 40"/>
                <a:gd name="T41" fmla="*/ 341 h 72"/>
                <a:gd name="T42" fmla="*/ 41 w 40"/>
                <a:gd name="T43" fmla="*/ 336 h 72"/>
                <a:gd name="T44" fmla="*/ 62 w 40"/>
                <a:gd name="T45" fmla="*/ 346 h 72"/>
                <a:gd name="T46" fmla="*/ 62 w 40"/>
                <a:gd name="T47" fmla="*/ 346 h 72"/>
                <a:gd name="T48" fmla="*/ 67 w 40"/>
                <a:gd name="T49" fmla="*/ 346 h 72"/>
                <a:gd name="T50" fmla="*/ 72 w 40"/>
                <a:gd name="T51" fmla="*/ 332 h 72"/>
                <a:gd name="T52" fmla="*/ 82 w 40"/>
                <a:gd name="T53" fmla="*/ 332 h 72"/>
                <a:gd name="T54" fmla="*/ 88 w 40"/>
                <a:gd name="T55" fmla="*/ 336 h 72"/>
                <a:gd name="T56" fmla="*/ 93 w 40"/>
                <a:gd name="T57" fmla="*/ 341 h 72"/>
                <a:gd name="T58" fmla="*/ 98 w 40"/>
                <a:gd name="T59" fmla="*/ 336 h 72"/>
                <a:gd name="T60" fmla="*/ 103 w 40"/>
                <a:gd name="T61" fmla="*/ 317 h 72"/>
                <a:gd name="T62" fmla="*/ 108 w 40"/>
                <a:gd name="T63" fmla="*/ 312 h 72"/>
                <a:gd name="T64" fmla="*/ 113 w 40"/>
                <a:gd name="T65" fmla="*/ 312 h 72"/>
                <a:gd name="T66" fmla="*/ 124 w 40"/>
                <a:gd name="T67" fmla="*/ 322 h 72"/>
                <a:gd name="T68" fmla="*/ 139 w 40"/>
                <a:gd name="T69" fmla="*/ 322 h 72"/>
                <a:gd name="T70" fmla="*/ 144 w 40"/>
                <a:gd name="T71" fmla="*/ 307 h 72"/>
                <a:gd name="T72" fmla="*/ 170 w 40"/>
                <a:gd name="T73" fmla="*/ 273 h 72"/>
                <a:gd name="T74" fmla="*/ 170 w 40"/>
                <a:gd name="T75" fmla="*/ 258 h 72"/>
                <a:gd name="T76" fmla="*/ 175 w 40"/>
                <a:gd name="T77" fmla="*/ 258 h 72"/>
                <a:gd name="T78" fmla="*/ 191 w 40"/>
                <a:gd name="T79" fmla="*/ 258 h 72"/>
                <a:gd name="T80" fmla="*/ 196 w 40"/>
                <a:gd name="T81" fmla="*/ 253 h 72"/>
                <a:gd name="T82" fmla="*/ 206 w 40"/>
                <a:gd name="T83" fmla="*/ 249 h 72"/>
                <a:gd name="T84" fmla="*/ 206 w 40"/>
                <a:gd name="T85" fmla="*/ 244 h 72"/>
                <a:gd name="T86" fmla="*/ 206 w 40"/>
                <a:gd name="T87" fmla="*/ 229 h 72"/>
                <a:gd name="T88" fmla="*/ 206 w 40"/>
                <a:gd name="T89" fmla="*/ 229 h 72"/>
                <a:gd name="T90" fmla="*/ 206 w 40"/>
                <a:gd name="T91" fmla="*/ 219 h 72"/>
                <a:gd name="T92" fmla="*/ 180 w 40"/>
                <a:gd name="T93" fmla="*/ 5 h 72"/>
                <a:gd name="T94" fmla="*/ 180 w 40"/>
                <a:gd name="T95" fmla="*/ 0 h 72"/>
                <a:gd name="T96" fmla="*/ 46 w 40"/>
                <a:gd name="T97" fmla="*/ 15 h 72"/>
                <a:gd name="T98" fmla="*/ 41 w 40"/>
                <a:gd name="T99" fmla="*/ 20 h 72"/>
                <a:gd name="T100" fmla="*/ 31 w 40"/>
                <a:gd name="T101" fmla="*/ 24 h 72"/>
                <a:gd name="T102" fmla="*/ 26 w 40"/>
                <a:gd name="T103" fmla="*/ 29 h 72"/>
                <a:gd name="T104" fmla="*/ 15 w 40"/>
                <a:gd name="T105" fmla="*/ 29 h 72"/>
                <a:gd name="T106" fmla="*/ 5 w 40"/>
                <a:gd name="T107" fmla="*/ 24 h 72"/>
                <a:gd name="T108" fmla="*/ 5 w 40"/>
                <a:gd name="T109" fmla="*/ 24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15" name="Freeform 56"/>
            <p:cNvSpPr>
              <a:spLocks/>
            </p:cNvSpPr>
            <p:nvPr/>
          </p:nvSpPr>
          <p:spPr bwMode="auto">
            <a:xfrm>
              <a:off x="3657" y="2423"/>
              <a:ext cx="240" cy="405"/>
            </a:xfrm>
            <a:custGeom>
              <a:avLst/>
              <a:gdLst>
                <a:gd name="T0" fmla="*/ 225 w 47"/>
                <a:gd name="T1" fmla="*/ 0 h 83"/>
                <a:gd name="T2" fmla="*/ 77 w 47"/>
                <a:gd name="T3" fmla="*/ 10 h 83"/>
                <a:gd name="T4" fmla="*/ 77 w 47"/>
                <a:gd name="T5" fmla="*/ 15 h 83"/>
                <a:gd name="T6" fmla="*/ 61 w 47"/>
                <a:gd name="T7" fmla="*/ 24 h 83"/>
                <a:gd name="T8" fmla="*/ 61 w 47"/>
                <a:gd name="T9" fmla="*/ 39 h 83"/>
                <a:gd name="T10" fmla="*/ 61 w 47"/>
                <a:gd name="T11" fmla="*/ 54 h 83"/>
                <a:gd name="T12" fmla="*/ 56 w 47"/>
                <a:gd name="T13" fmla="*/ 59 h 83"/>
                <a:gd name="T14" fmla="*/ 46 w 47"/>
                <a:gd name="T15" fmla="*/ 68 h 83"/>
                <a:gd name="T16" fmla="*/ 36 w 47"/>
                <a:gd name="T17" fmla="*/ 78 h 83"/>
                <a:gd name="T18" fmla="*/ 31 w 47"/>
                <a:gd name="T19" fmla="*/ 83 h 83"/>
                <a:gd name="T20" fmla="*/ 31 w 47"/>
                <a:gd name="T21" fmla="*/ 93 h 83"/>
                <a:gd name="T22" fmla="*/ 26 w 47"/>
                <a:gd name="T23" fmla="*/ 102 h 83"/>
                <a:gd name="T24" fmla="*/ 26 w 47"/>
                <a:gd name="T25" fmla="*/ 107 h 83"/>
                <a:gd name="T26" fmla="*/ 20 w 47"/>
                <a:gd name="T27" fmla="*/ 122 h 83"/>
                <a:gd name="T28" fmla="*/ 15 w 47"/>
                <a:gd name="T29" fmla="*/ 132 h 83"/>
                <a:gd name="T30" fmla="*/ 20 w 47"/>
                <a:gd name="T31" fmla="*/ 146 h 83"/>
                <a:gd name="T32" fmla="*/ 26 w 47"/>
                <a:gd name="T33" fmla="*/ 151 h 83"/>
                <a:gd name="T34" fmla="*/ 26 w 47"/>
                <a:gd name="T35" fmla="*/ 161 h 83"/>
                <a:gd name="T36" fmla="*/ 26 w 47"/>
                <a:gd name="T37" fmla="*/ 161 h 83"/>
                <a:gd name="T38" fmla="*/ 26 w 47"/>
                <a:gd name="T39" fmla="*/ 166 h 83"/>
                <a:gd name="T40" fmla="*/ 26 w 47"/>
                <a:gd name="T41" fmla="*/ 166 h 83"/>
                <a:gd name="T42" fmla="*/ 20 w 47"/>
                <a:gd name="T43" fmla="*/ 176 h 83"/>
                <a:gd name="T44" fmla="*/ 26 w 47"/>
                <a:gd name="T45" fmla="*/ 181 h 83"/>
                <a:gd name="T46" fmla="*/ 20 w 47"/>
                <a:gd name="T47" fmla="*/ 185 h 83"/>
                <a:gd name="T48" fmla="*/ 31 w 47"/>
                <a:gd name="T49" fmla="*/ 205 h 83"/>
                <a:gd name="T50" fmla="*/ 31 w 47"/>
                <a:gd name="T51" fmla="*/ 220 h 83"/>
                <a:gd name="T52" fmla="*/ 36 w 47"/>
                <a:gd name="T53" fmla="*/ 229 h 83"/>
                <a:gd name="T54" fmla="*/ 41 w 47"/>
                <a:gd name="T55" fmla="*/ 234 h 83"/>
                <a:gd name="T56" fmla="*/ 41 w 47"/>
                <a:gd name="T57" fmla="*/ 239 h 83"/>
                <a:gd name="T58" fmla="*/ 31 w 47"/>
                <a:gd name="T59" fmla="*/ 244 h 83"/>
                <a:gd name="T60" fmla="*/ 31 w 47"/>
                <a:gd name="T61" fmla="*/ 249 h 83"/>
                <a:gd name="T62" fmla="*/ 26 w 47"/>
                <a:gd name="T63" fmla="*/ 263 h 83"/>
                <a:gd name="T64" fmla="*/ 15 w 47"/>
                <a:gd name="T65" fmla="*/ 288 h 83"/>
                <a:gd name="T66" fmla="*/ 0 w 47"/>
                <a:gd name="T67" fmla="*/ 322 h 83"/>
                <a:gd name="T68" fmla="*/ 0 w 47"/>
                <a:gd name="T69" fmla="*/ 346 h 83"/>
                <a:gd name="T70" fmla="*/ 138 w 47"/>
                <a:gd name="T71" fmla="*/ 342 h 83"/>
                <a:gd name="T72" fmla="*/ 138 w 47"/>
                <a:gd name="T73" fmla="*/ 346 h 83"/>
                <a:gd name="T74" fmla="*/ 133 w 47"/>
                <a:gd name="T75" fmla="*/ 356 h 83"/>
                <a:gd name="T76" fmla="*/ 138 w 47"/>
                <a:gd name="T77" fmla="*/ 376 h 83"/>
                <a:gd name="T78" fmla="*/ 148 w 47"/>
                <a:gd name="T79" fmla="*/ 390 h 83"/>
                <a:gd name="T80" fmla="*/ 153 w 47"/>
                <a:gd name="T81" fmla="*/ 405 h 83"/>
                <a:gd name="T82" fmla="*/ 163 w 47"/>
                <a:gd name="T83" fmla="*/ 405 h 83"/>
                <a:gd name="T84" fmla="*/ 179 w 47"/>
                <a:gd name="T85" fmla="*/ 395 h 83"/>
                <a:gd name="T86" fmla="*/ 209 w 47"/>
                <a:gd name="T87" fmla="*/ 385 h 83"/>
                <a:gd name="T88" fmla="*/ 220 w 47"/>
                <a:gd name="T89" fmla="*/ 385 h 83"/>
                <a:gd name="T90" fmla="*/ 230 w 47"/>
                <a:gd name="T91" fmla="*/ 381 h 83"/>
                <a:gd name="T92" fmla="*/ 235 w 47"/>
                <a:gd name="T93" fmla="*/ 385 h 83"/>
                <a:gd name="T94" fmla="*/ 240 w 47"/>
                <a:gd name="T95" fmla="*/ 390 h 83"/>
                <a:gd name="T96" fmla="*/ 240 w 47"/>
                <a:gd name="T97" fmla="*/ 385 h 83"/>
                <a:gd name="T98" fmla="*/ 225 w 47"/>
                <a:gd name="T99" fmla="*/ 263 h 83"/>
                <a:gd name="T100" fmla="*/ 225 w 47"/>
                <a:gd name="T101" fmla="*/ 254 h 83"/>
                <a:gd name="T102" fmla="*/ 230 w 47"/>
                <a:gd name="T103" fmla="*/ 10 h 83"/>
                <a:gd name="T104" fmla="*/ 225 w 47"/>
                <a:gd name="T105" fmla="*/ 0 h 83"/>
                <a:gd name="T106" fmla="*/ 225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DE3021"/>
            </a:solidFill>
            <a:ln w="12700" cmpd="sng">
              <a:solidFill>
                <a:schemeClr val="tx1"/>
              </a:solidFill>
              <a:prstDash val="solid"/>
              <a:round/>
              <a:headEnd/>
              <a:tailEnd/>
            </a:ln>
          </p:spPr>
          <p:txBody>
            <a:bodyPr/>
            <a:lstStyle/>
            <a:p>
              <a:endParaRPr lang="en-US"/>
            </a:p>
          </p:txBody>
        </p:sp>
        <p:sp>
          <p:nvSpPr>
            <p:cNvPr id="36916" name="Freeform 57"/>
            <p:cNvSpPr>
              <a:spLocks/>
            </p:cNvSpPr>
            <p:nvPr/>
          </p:nvSpPr>
          <p:spPr bwMode="auto">
            <a:xfrm>
              <a:off x="4324" y="1721"/>
              <a:ext cx="404" cy="249"/>
            </a:xfrm>
            <a:custGeom>
              <a:avLst/>
              <a:gdLst>
                <a:gd name="T0" fmla="*/ 97 w 79"/>
                <a:gd name="T1" fmla="*/ 239 h 51"/>
                <a:gd name="T2" fmla="*/ 281 w 79"/>
                <a:gd name="T3" fmla="*/ 205 h 51"/>
                <a:gd name="T4" fmla="*/ 338 w 79"/>
                <a:gd name="T5" fmla="*/ 195 h 51"/>
                <a:gd name="T6" fmla="*/ 343 w 79"/>
                <a:gd name="T7" fmla="*/ 195 h 51"/>
                <a:gd name="T8" fmla="*/ 343 w 79"/>
                <a:gd name="T9" fmla="*/ 190 h 51"/>
                <a:gd name="T10" fmla="*/ 343 w 79"/>
                <a:gd name="T11" fmla="*/ 186 h 51"/>
                <a:gd name="T12" fmla="*/ 348 w 79"/>
                <a:gd name="T13" fmla="*/ 181 h 51"/>
                <a:gd name="T14" fmla="*/ 358 w 79"/>
                <a:gd name="T15" fmla="*/ 181 h 51"/>
                <a:gd name="T16" fmla="*/ 363 w 79"/>
                <a:gd name="T17" fmla="*/ 181 h 51"/>
                <a:gd name="T18" fmla="*/ 378 w 79"/>
                <a:gd name="T19" fmla="*/ 171 h 51"/>
                <a:gd name="T20" fmla="*/ 378 w 79"/>
                <a:gd name="T21" fmla="*/ 161 h 51"/>
                <a:gd name="T22" fmla="*/ 394 w 79"/>
                <a:gd name="T23" fmla="*/ 151 h 51"/>
                <a:gd name="T24" fmla="*/ 404 w 79"/>
                <a:gd name="T25" fmla="*/ 146 h 51"/>
                <a:gd name="T26" fmla="*/ 404 w 79"/>
                <a:gd name="T27" fmla="*/ 142 h 51"/>
                <a:gd name="T28" fmla="*/ 394 w 79"/>
                <a:gd name="T29" fmla="*/ 137 h 51"/>
                <a:gd name="T30" fmla="*/ 389 w 79"/>
                <a:gd name="T31" fmla="*/ 132 h 51"/>
                <a:gd name="T32" fmla="*/ 384 w 79"/>
                <a:gd name="T33" fmla="*/ 132 h 51"/>
                <a:gd name="T34" fmla="*/ 384 w 79"/>
                <a:gd name="T35" fmla="*/ 127 h 51"/>
                <a:gd name="T36" fmla="*/ 373 w 79"/>
                <a:gd name="T37" fmla="*/ 127 h 51"/>
                <a:gd name="T38" fmla="*/ 373 w 79"/>
                <a:gd name="T39" fmla="*/ 117 h 51"/>
                <a:gd name="T40" fmla="*/ 363 w 79"/>
                <a:gd name="T41" fmla="*/ 117 h 51"/>
                <a:gd name="T42" fmla="*/ 363 w 79"/>
                <a:gd name="T43" fmla="*/ 112 h 51"/>
                <a:gd name="T44" fmla="*/ 363 w 79"/>
                <a:gd name="T45" fmla="*/ 98 h 51"/>
                <a:gd name="T46" fmla="*/ 368 w 79"/>
                <a:gd name="T47" fmla="*/ 98 h 51"/>
                <a:gd name="T48" fmla="*/ 363 w 79"/>
                <a:gd name="T49" fmla="*/ 88 h 51"/>
                <a:gd name="T50" fmla="*/ 358 w 79"/>
                <a:gd name="T51" fmla="*/ 83 h 51"/>
                <a:gd name="T52" fmla="*/ 358 w 79"/>
                <a:gd name="T53" fmla="*/ 83 h 51"/>
                <a:gd name="T54" fmla="*/ 363 w 79"/>
                <a:gd name="T55" fmla="*/ 78 h 51"/>
                <a:gd name="T56" fmla="*/ 368 w 79"/>
                <a:gd name="T57" fmla="*/ 73 h 51"/>
                <a:gd name="T58" fmla="*/ 373 w 79"/>
                <a:gd name="T59" fmla="*/ 59 h 51"/>
                <a:gd name="T60" fmla="*/ 373 w 79"/>
                <a:gd name="T61" fmla="*/ 54 h 51"/>
                <a:gd name="T62" fmla="*/ 378 w 79"/>
                <a:gd name="T63" fmla="*/ 49 h 51"/>
                <a:gd name="T64" fmla="*/ 378 w 79"/>
                <a:gd name="T65" fmla="*/ 44 h 51"/>
                <a:gd name="T66" fmla="*/ 373 w 79"/>
                <a:gd name="T67" fmla="*/ 44 h 51"/>
                <a:gd name="T68" fmla="*/ 358 w 79"/>
                <a:gd name="T69" fmla="*/ 39 h 51"/>
                <a:gd name="T70" fmla="*/ 358 w 79"/>
                <a:gd name="T71" fmla="*/ 39 h 51"/>
                <a:gd name="T72" fmla="*/ 353 w 79"/>
                <a:gd name="T73" fmla="*/ 34 h 51"/>
                <a:gd name="T74" fmla="*/ 353 w 79"/>
                <a:gd name="T75" fmla="*/ 29 h 51"/>
                <a:gd name="T76" fmla="*/ 343 w 79"/>
                <a:gd name="T77" fmla="*/ 15 h 51"/>
                <a:gd name="T78" fmla="*/ 338 w 79"/>
                <a:gd name="T79" fmla="*/ 15 h 51"/>
                <a:gd name="T80" fmla="*/ 338 w 79"/>
                <a:gd name="T81" fmla="*/ 10 h 51"/>
                <a:gd name="T82" fmla="*/ 332 w 79"/>
                <a:gd name="T83" fmla="*/ 10 h 51"/>
                <a:gd name="T84" fmla="*/ 332 w 79"/>
                <a:gd name="T85" fmla="*/ 10 h 51"/>
                <a:gd name="T86" fmla="*/ 332 w 79"/>
                <a:gd name="T87" fmla="*/ 5 h 51"/>
                <a:gd name="T88" fmla="*/ 327 w 79"/>
                <a:gd name="T89" fmla="*/ 0 h 51"/>
                <a:gd name="T90" fmla="*/ 46 w 79"/>
                <a:gd name="T91" fmla="*/ 54 h 51"/>
                <a:gd name="T92" fmla="*/ 41 w 79"/>
                <a:gd name="T93" fmla="*/ 34 h 51"/>
                <a:gd name="T94" fmla="*/ 26 w 79"/>
                <a:gd name="T95" fmla="*/ 49 h 51"/>
                <a:gd name="T96" fmla="*/ 26 w 79"/>
                <a:gd name="T97" fmla="*/ 49 h 51"/>
                <a:gd name="T98" fmla="*/ 20 w 79"/>
                <a:gd name="T99" fmla="*/ 44 h 51"/>
                <a:gd name="T100" fmla="*/ 20 w 79"/>
                <a:gd name="T101" fmla="*/ 44 h 51"/>
                <a:gd name="T102" fmla="*/ 15 w 79"/>
                <a:gd name="T103" fmla="*/ 54 h 51"/>
                <a:gd name="T104" fmla="*/ 5 w 79"/>
                <a:gd name="T105" fmla="*/ 63 h 51"/>
                <a:gd name="T106" fmla="*/ 0 w 79"/>
                <a:gd name="T107" fmla="*/ 68 h 51"/>
                <a:gd name="T108" fmla="*/ 20 w 79"/>
                <a:gd name="T109" fmla="*/ 176 h 51"/>
                <a:gd name="T110" fmla="*/ 31 w 79"/>
                <a:gd name="T111" fmla="*/ 249 h 51"/>
                <a:gd name="T112" fmla="*/ 97 w 79"/>
                <a:gd name="T113" fmla="*/ 239 h 51"/>
                <a:gd name="T114" fmla="*/ 97 w 79"/>
                <a:gd name="T115" fmla="*/ 239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17" name="Freeform 58"/>
            <p:cNvSpPr>
              <a:spLocks/>
            </p:cNvSpPr>
            <p:nvPr/>
          </p:nvSpPr>
          <p:spPr bwMode="auto">
            <a:xfrm>
              <a:off x="4190" y="1970"/>
              <a:ext cx="523" cy="287"/>
            </a:xfrm>
            <a:custGeom>
              <a:avLst/>
              <a:gdLst>
                <a:gd name="T0" fmla="*/ 159 w 102"/>
                <a:gd name="T1" fmla="*/ 268 h 59"/>
                <a:gd name="T2" fmla="*/ 133 w 102"/>
                <a:gd name="T3" fmla="*/ 272 h 59"/>
                <a:gd name="T4" fmla="*/ 113 w 102"/>
                <a:gd name="T5" fmla="*/ 272 h 59"/>
                <a:gd name="T6" fmla="*/ 26 w 102"/>
                <a:gd name="T7" fmla="*/ 272 h 59"/>
                <a:gd name="T8" fmla="*/ 46 w 102"/>
                <a:gd name="T9" fmla="*/ 253 h 59"/>
                <a:gd name="T10" fmla="*/ 51 w 102"/>
                <a:gd name="T11" fmla="*/ 238 h 59"/>
                <a:gd name="T12" fmla="*/ 97 w 102"/>
                <a:gd name="T13" fmla="*/ 195 h 59"/>
                <a:gd name="T14" fmla="*/ 108 w 102"/>
                <a:gd name="T15" fmla="*/ 214 h 59"/>
                <a:gd name="T16" fmla="*/ 138 w 102"/>
                <a:gd name="T17" fmla="*/ 214 h 59"/>
                <a:gd name="T18" fmla="*/ 149 w 102"/>
                <a:gd name="T19" fmla="*/ 209 h 59"/>
                <a:gd name="T20" fmla="*/ 174 w 102"/>
                <a:gd name="T21" fmla="*/ 204 h 59"/>
                <a:gd name="T22" fmla="*/ 185 w 102"/>
                <a:gd name="T23" fmla="*/ 199 h 59"/>
                <a:gd name="T24" fmla="*/ 215 w 102"/>
                <a:gd name="T25" fmla="*/ 175 h 59"/>
                <a:gd name="T26" fmla="*/ 226 w 102"/>
                <a:gd name="T27" fmla="*/ 136 h 59"/>
                <a:gd name="T28" fmla="*/ 251 w 102"/>
                <a:gd name="T29" fmla="*/ 88 h 59"/>
                <a:gd name="T30" fmla="*/ 267 w 102"/>
                <a:gd name="T31" fmla="*/ 92 h 59"/>
                <a:gd name="T32" fmla="*/ 282 w 102"/>
                <a:gd name="T33" fmla="*/ 58 h 59"/>
                <a:gd name="T34" fmla="*/ 303 w 102"/>
                <a:gd name="T35" fmla="*/ 49 h 59"/>
                <a:gd name="T36" fmla="*/ 313 w 102"/>
                <a:gd name="T37" fmla="*/ 24 h 59"/>
                <a:gd name="T38" fmla="*/ 313 w 102"/>
                <a:gd name="T39" fmla="*/ 5 h 59"/>
                <a:gd name="T40" fmla="*/ 349 w 102"/>
                <a:gd name="T41" fmla="*/ 19 h 59"/>
                <a:gd name="T42" fmla="*/ 359 w 102"/>
                <a:gd name="T43" fmla="*/ 5 h 59"/>
                <a:gd name="T44" fmla="*/ 374 w 102"/>
                <a:gd name="T45" fmla="*/ 10 h 59"/>
                <a:gd name="T46" fmla="*/ 390 w 102"/>
                <a:gd name="T47" fmla="*/ 19 h 59"/>
                <a:gd name="T48" fmla="*/ 410 w 102"/>
                <a:gd name="T49" fmla="*/ 39 h 59"/>
                <a:gd name="T50" fmla="*/ 395 w 102"/>
                <a:gd name="T51" fmla="*/ 68 h 59"/>
                <a:gd name="T52" fmla="*/ 415 w 102"/>
                <a:gd name="T53" fmla="*/ 73 h 59"/>
                <a:gd name="T54" fmla="*/ 431 w 102"/>
                <a:gd name="T55" fmla="*/ 83 h 59"/>
                <a:gd name="T56" fmla="*/ 446 w 102"/>
                <a:gd name="T57" fmla="*/ 88 h 59"/>
                <a:gd name="T58" fmla="*/ 477 w 102"/>
                <a:gd name="T59" fmla="*/ 97 h 59"/>
                <a:gd name="T60" fmla="*/ 477 w 102"/>
                <a:gd name="T61" fmla="*/ 112 h 59"/>
                <a:gd name="T62" fmla="*/ 472 w 102"/>
                <a:gd name="T63" fmla="*/ 126 h 59"/>
                <a:gd name="T64" fmla="*/ 487 w 102"/>
                <a:gd name="T65" fmla="*/ 141 h 59"/>
                <a:gd name="T66" fmla="*/ 477 w 102"/>
                <a:gd name="T67" fmla="*/ 146 h 59"/>
                <a:gd name="T68" fmla="*/ 482 w 102"/>
                <a:gd name="T69" fmla="*/ 151 h 59"/>
                <a:gd name="T70" fmla="*/ 472 w 102"/>
                <a:gd name="T71" fmla="*/ 156 h 59"/>
                <a:gd name="T72" fmla="*/ 482 w 102"/>
                <a:gd name="T73" fmla="*/ 161 h 59"/>
                <a:gd name="T74" fmla="*/ 482 w 102"/>
                <a:gd name="T75" fmla="*/ 175 h 59"/>
                <a:gd name="T76" fmla="*/ 472 w 102"/>
                <a:gd name="T77" fmla="*/ 175 h 59"/>
                <a:gd name="T78" fmla="*/ 492 w 102"/>
                <a:gd name="T79" fmla="*/ 180 h 59"/>
                <a:gd name="T80" fmla="*/ 513 w 102"/>
                <a:gd name="T81" fmla="*/ 175 h 59"/>
                <a:gd name="T82" fmla="*/ 518 w 102"/>
                <a:gd name="T83" fmla="*/ 204 h 59"/>
                <a:gd name="T84" fmla="*/ 518 w 102"/>
                <a:gd name="T85" fmla="*/ 209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18" name="Freeform 59"/>
            <p:cNvSpPr>
              <a:spLocks/>
            </p:cNvSpPr>
            <p:nvPr/>
          </p:nvSpPr>
          <p:spPr bwMode="auto">
            <a:xfrm>
              <a:off x="4225" y="2350"/>
              <a:ext cx="354" cy="258"/>
            </a:xfrm>
            <a:custGeom>
              <a:avLst/>
              <a:gdLst>
                <a:gd name="T0" fmla="*/ 210 w 69"/>
                <a:gd name="T1" fmla="*/ 258 h 53"/>
                <a:gd name="T2" fmla="*/ 195 w 69"/>
                <a:gd name="T3" fmla="*/ 253 h 53"/>
                <a:gd name="T4" fmla="*/ 190 w 69"/>
                <a:gd name="T5" fmla="*/ 234 h 53"/>
                <a:gd name="T6" fmla="*/ 169 w 69"/>
                <a:gd name="T7" fmla="*/ 214 h 53"/>
                <a:gd name="T8" fmla="*/ 159 w 69"/>
                <a:gd name="T9" fmla="*/ 190 h 53"/>
                <a:gd name="T10" fmla="*/ 149 w 69"/>
                <a:gd name="T11" fmla="*/ 180 h 53"/>
                <a:gd name="T12" fmla="*/ 128 w 69"/>
                <a:gd name="T13" fmla="*/ 166 h 53"/>
                <a:gd name="T14" fmla="*/ 118 w 69"/>
                <a:gd name="T15" fmla="*/ 156 h 53"/>
                <a:gd name="T16" fmla="*/ 113 w 69"/>
                <a:gd name="T17" fmla="*/ 146 h 53"/>
                <a:gd name="T18" fmla="*/ 77 w 69"/>
                <a:gd name="T19" fmla="*/ 122 h 53"/>
                <a:gd name="T20" fmla="*/ 67 w 69"/>
                <a:gd name="T21" fmla="*/ 112 h 53"/>
                <a:gd name="T22" fmla="*/ 51 w 69"/>
                <a:gd name="T23" fmla="*/ 92 h 53"/>
                <a:gd name="T24" fmla="*/ 41 w 69"/>
                <a:gd name="T25" fmla="*/ 78 h 53"/>
                <a:gd name="T26" fmla="*/ 5 w 69"/>
                <a:gd name="T27" fmla="*/ 68 h 53"/>
                <a:gd name="T28" fmla="*/ 5 w 69"/>
                <a:gd name="T29" fmla="*/ 49 h 53"/>
                <a:gd name="T30" fmla="*/ 15 w 69"/>
                <a:gd name="T31" fmla="*/ 39 h 53"/>
                <a:gd name="T32" fmla="*/ 15 w 69"/>
                <a:gd name="T33" fmla="*/ 34 h 53"/>
                <a:gd name="T34" fmla="*/ 41 w 69"/>
                <a:gd name="T35" fmla="*/ 24 h 53"/>
                <a:gd name="T36" fmla="*/ 62 w 69"/>
                <a:gd name="T37" fmla="*/ 15 h 53"/>
                <a:gd name="T38" fmla="*/ 67 w 69"/>
                <a:gd name="T39" fmla="*/ 10 h 53"/>
                <a:gd name="T40" fmla="*/ 159 w 69"/>
                <a:gd name="T41" fmla="*/ 5 h 53"/>
                <a:gd name="T42" fmla="*/ 159 w 69"/>
                <a:gd name="T43" fmla="*/ 10 h 53"/>
                <a:gd name="T44" fmla="*/ 180 w 69"/>
                <a:gd name="T45" fmla="*/ 19 h 53"/>
                <a:gd name="T46" fmla="*/ 262 w 69"/>
                <a:gd name="T47" fmla="*/ 19 h 53"/>
                <a:gd name="T48" fmla="*/ 349 w 69"/>
                <a:gd name="T49" fmla="*/ 83 h 53"/>
                <a:gd name="T50" fmla="*/ 339 w 69"/>
                <a:gd name="T51" fmla="*/ 92 h 53"/>
                <a:gd name="T52" fmla="*/ 323 w 69"/>
                <a:gd name="T53" fmla="*/ 117 h 53"/>
                <a:gd name="T54" fmla="*/ 318 w 69"/>
                <a:gd name="T55" fmla="*/ 136 h 53"/>
                <a:gd name="T56" fmla="*/ 318 w 69"/>
                <a:gd name="T57" fmla="*/ 146 h 53"/>
                <a:gd name="T58" fmla="*/ 308 w 69"/>
                <a:gd name="T59" fmla="*/ 151 h 53"/>
                <a:gd name="T60" fmla="*/ 303 w 69"/>
                <a:gd name="T61" fmla="*/ 161 h 53"/>
                <a:gd name="T62" fmla="*/ 292 w 69"/>
                <a:gd name="T63" fmla="*/ 170 h 53"/>
                <a:gd name="T64" fmla="*/ 272 w 69"/>
                <a:gd name="T65" fmla="*/ 190 h 53"/>
                <a:gd name="T66" fmla="*/ 257 w 69"/>
                <a:gd name="T67" fmla="*/ 200 h 53"/>
                <a:gd name="T68" fmla="*/ 251 w 69"/>
                <a:gd name="T69" fmla="*/ 209 h 53"/>
                <a:gd name="T70" fmla="*/ 236 w 69"/>
                <a:gd name="T71" fmla="*/ 214 h 53"/>
                <a:gd name="T72" fmla="*/ 236 w 69"/>
                <a:gd name="T73" fmla="*/ 219 h 53"/>
                <a:gd name="T74" fmla="*/ 231 w 69"/>
                <a:gd name="T75" fmla="*/ 229 h 53"/>
                <a:gd name="T76" fmla="*/ 221 w 69"/>
                <a:gd name="T77" fmla="*/ 234 h 53"/>
                <a:gd name="T78" fmla="*/ 221 w 69"/>
                <a:gd name="T79" fmla="*/ 234 h 53"/>
                <a:gd name="T80" fmla="*/ 221 w 69"/>
                <a:gd name="T81" fmla="*/ 239 h 53"/>
                <a:gd name="T82" fmla="*/ 226 w 69"/>
                <a:gd name="T83" fmla="*/ 243 h 53"/>
                <a:gd name="T84" fmla="*/ 215 w 69"/>
                <a:gd name="T85" fmla="*/ 248 h 53"/>
                <a:gd name="T86" fmla="*/ 210 w 69"/>
                <a:gd name="T87" fmla="*/ 253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19" name="Freeform 60"/>
            <p:cNvSpPr>
              <a:spLocks/>
            </p:cNvSpPr>
            <p:nvPr/>
          </p:nvSpPr>
          <p:spPr bwMode="auto">
            <a:xfrm>
              <a:off x="4066" y="2384"/>
              <a:ext cx="376" cy="376"/>
            </a:xfrm>
            <a:custGeom>
              <a:avLst/>
              <a:gdLst>
                <a:gd name="T0" fmla="*/ 46 w 73"/>
                <a:gd name="T1" fmla="*/ 200 h 77"/>
                <a:gd name="T2" fmla="*/ 57 w 73"/>
                <a:gd name="T3" fmla="*/ 215 h 77"/>
                <a:gd name="T4" fmla="*/ 67 w 73"/>
                <a:gd name="T5" fmla="*/ 225 h 77"/>
                <a:gd name="T6" fmla="*/ 67 w 73"/>
                <a:gd name="T7" fmla="*/ 239 h 77"/>
                <a:gd name="T8" fmla="*/ 72 w 73"/>
                <a:gd name="T9" fmla="*/ 244 h 77"/>
                <a:gd name="T10" fmla="*/ 67 w 73"/>
                <a:gd name="T11" fmla="*/ 269 h 77"/>
                <a:gd name="T12" fmla="*/ 62 w 73"/>
                <a:gd name="T13" fmla="*/ 293 h 77"/>
                <a:gd name="T14" fmla="*/ 72 w 73"/>
                <a:gd name="T15" fmla="*/ 332 h 77"/>
                <a:gd name="T16" fmla="*/ 82 w 73"/>
                <a:gd name="T17" fmla="*/ 347 h 77"/>
                <a:gd name="T18" fmla="*/ 88 w 73"/>
                <a:gd name="T19" fmla="*/ 361 h 77"/>
                <a:gd name="T20" fmla="*/ 93 w 73"/>
                <a:gd name="T21" fmla="*/ 371 h 77"/>
                <a:gd name="T22" fmla="*/ 299 w 73"/>
                <a:gd name="T23" fmla="*/ 371 h 77"/>
                <a:gd name="T24" fmla="*/ 309 w 73"/>
                <a:gd name="T25" fmla="*/ 376 h 77"/>
                <a:gd name="T26" fmla="*/ 304 w 73"/>
                <a:gd name="T27" fmla="*/ 347 h 77"/>
                <a:gd name="T28" fmla="*/ 309 w 73"/>
                <a:gd name="T29" fmla="*/ 337 h 77"/>
                <a:gd name="T30" fmla="*/ 330 w 73"/>
                <a:gd name="T31" fmla="*/ 337 h 77"/>
                <a:gd name="T32" fmla="*/ 345 w 73"/>
                <a:gd name="T33" fmla="*/ 337 h 77"/>
                <a:gd name="T34" fmla="*/ 345 w 73"/>
                <a:gd name="T35" fmla="*/ 317 h 77"/>
                <a:gd name="T36" fmla="*/ 345 w 73"/>
                <a:gd name="T37" fmla="*/ 303 h 77"/>
                <a:gd name="T38" fmla="*/ 355 w 73"/>
                <a:gd name="T39" fmla="*/ 259 h 77"/>
                <a:gd name="T40" fmla="*/ 366 w 73"/>
                <a:gd name="T41" fmla="*/ 234 h 77"/>
                <a:gd name="T42" fmla="*/ 376 w 73"/>
                <a:gd name="T43" fmla="*/ 230 h 77"/>
                <a:gd name="T44" fmla="*/ 376 w 73"/>
                <a:gd name="T45" fmla="*/ 225 h 77"/>
                <a:gd name="T46" fmla="*/ 371 w 73"/>
                <a:gd name="T47" fmla="*/ 225 h 77"/>
                <a:gd name="T48" fmla="*/ 355 w 73"/>
                <a:gd name="T49" fmla="*/ 220 h 77"/>
                <a:gd name="T50" fmla="*/ 350 w 73"/>
                <a:gd name="T51" fmla="*/ 200 h 77"/>
                <a:gd name="T52" fmla="*/ 330 w 73"/>
                <a:gd name="T53" fmla="*/ 181 h 77"/>
                <a:gd name="T54" fmla="*/ 319 w 73"/>
                <a:gd name="T55" fmla="*/ 156 h 77"/>
                <a:gd name="T56" fmla="*/ 309 w 73"/>
                <a:gd name="T57" fmla="*/ 146 h 77"/>
                <a:gd name="T58" fmla="*/ 288 w 73"/>
                <a:gd name="T59" fmla="*/ 132 h 77"/>
                <a:gd name="T60" fmla="*/ 278 w 73"/>
                <a:gd name="T61" fmla="*/ 122 h 77"/>
                <a:gd name="T62" fmla="*/ 273 w 73"/>
                <a:gd name="T63" fmla="*/ 112 h 77"/>
                <a:gd name="T64" fmla="*/ 237 w 73"/>
                <a:gd name="T65" fmla="*/ 88 h 77"/>
                <a:gd name="T66" fmla="*/ 227 w 73"/>
                <a:gd name="T67" fmla="*/ 78 h 77"/>
                <a:gd name="T68" fmla="*/ 211 w 73"/>
                <a:gd name="T69" fmla="*/ 59 h 77"/>
                <a:gd name="T70" fmla="*/ 201 w 73"/>
                <a:gd name="T71" fmla="*/ 44 h 77"/>
                <a:gd name="T72" fmla="*/ 165 w 73"/>
                <a:gd name="T73" fmla="*/ 34 h 77"/>
                <a:gd name="T74" fmla="*/ 165 w 73"/>
                <a:gd name="T75" fmla="*/ 15 h 77"/>
                <a:gd name="T76" fmla="*/ 175 w 73"/>
                <a:gd name="T77" fmla="*/ 5 h 77"/>
                <a:gd name="T78" fmla="*/ 175 w 73"/>
                <a:gd name="T79" fmla="*/ 0 h 77"/>
                <a:gd name="T80" fmla="*/ 0 w 73"/>
                <a:gd name="T81" fmla="*/ 24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20" name="Freeform 61"/>
            <p:cNvSpPr>
              <a:spLocks/>
            </p:cNvSpPr>
            <p:nvPr/>
          </p:nvSpPr>
          <p:spPr bwMode="auto">
            <a:xfrm>
              <a:off x="4420" y="1916"/>
              <a:ext cx="318" cy="141"/>
            </a:xfrm>
            <a:custGeom>
              <a:avLst/>
              <a:gdLst>
                <a:gd name="T0" fmla="*/ 185 w 62"/>
                <a:gd name="T1" fmla="*/ 10 h 29"/>
                <a:gd name="T2" fmla="*/ 10 w 62"/>
                <a:gd name="T3" fmla="*/ 83 h 29"/>
                <a:gd name="T4" fmla="*/ 21 w 62"/>
                <a:gd name="T5" fmla="*/ 78 h 29"/>
                <a:gd name="T6" fmla="*/ 41 w 62"/>
                <a:gd name="T7" fmla="*/ 63 h 29"/>
                <a:gd name="T8" fmla="*/ 51 w 62"/>
                <a:gd name="T9" fmla="*/ 53 h 29"/>
                <a:gd name="T10" fmla="*/ 56 w 62"/>
                <a:gd name="T11" fmla="*/ 49 h 29"/>
                <a:gd name="T12" fmla="*/ 72 w 62"/>
                <a:gd name="T13" fmla="*/ 44 h 29"/>
                <a:gd name="T14" fmla="*/ 97 w 62"/>
                <a:gd name="T15" fmla="*/ 34 h 29"/>
                <a:gd name="T16" fmla="*/ 108 w 62"/>
                <a:gd name="T17" fmla="*/ 39 h 29"/>
                <a:gd name="T18" fmla="*/ 118 w 62"/>
                <a:gd name="T19" fmla="*/ 39 h 29"/>
                <a:gd name="T20" fmla="*/ 128 w 62"/>
                <a:gd name="T21" fmla="*/ 58 h 29"/>
                <a:gd name="T22" fmla="*/ 138 w 62"/>
                <a:gd name="T23" fmla="*/ 58 h 29"/>
                <a:gd name="T24" fmla="*/ 138 w 62"/>
                <a:gd name="T25" fmla="*/ 68 h 29"/>
                <a:gd name="T26" fmla="*/ 159 w 62"/>
                <a:gd name="T27" fmla="*/ 73 h 29"/>
                <a:gd name="T28" fmla="*/ 174 w 62"/>
                <a:gd name="T29" fmla="*/ 83 h 29"/>
                <a:gd name="T30" fmla="*/ 180 w 62"/>
                <a:gd name="T31" fmla="*/ 92 h 29"/>
                <a:gd name="T32" fmla="*/ 164 w 62"/>
                <a:gd name="T33" fmla="*/ 122 h 29"/>
                <a:gd name="T34" fmla="*/ 180 w 62"/>
                <a:gd name="T35" fmla="*/ 131 h 29"/>
                <a:gd name="T36" fmla="*/ 195 w 62"/>
                <a:gd name="T37" fmla="*/ 136 h 29"/>
                <a:gd name="T38" fmla="*/ 200 w 62"/>
                <a:gd name="T39" fmla="*/ 136 h 29"/>
                <a:gd name="T40" fmla="*/ 215 w 62"/>
                <a:gd name="T41" fmla="*/ 131 h 29"/>
                <a:gd name="T42" fmla="*/ 236 w 62"/>
                <a:gd name="T43" fmla="*/ 141 h 29"/>
                <a:gd name="T44" fmla="*/ 241 w 62"/>
                <a:gd name="T45" fmla="*/ 136 h 29"/>
                <a:gd name="T46" fmla="*/ 231 w 62"/>
                <a:gd name="T47" fmla="*/ 126 h 29"/>
                <a:gd name="T48" fmla="*/ 226 w 62"/>
                <a:gd name="T49" fmla="*/ 122 h 29"/>
                <a:gd name="T50" fmla="*/ 231 w 62"/>
                <a:gd name="T51" fmla="*/ 117 h 29"/>
                <a:gd name="T52" fmla="*/ 226 w 62"/>
                <a:gd name="T53" fmla="*/ 112 h 29"/>
                <a:gd name="T54" fmla="*/ 210 w 62"/>
                <a:gd name="T55" fmla="*/ 92 h 29"/>
                <a:gd name="T56" fmla="*/ 210 w 62"/>
                <a:gd name="T57" fmla="*/ 78 h 29"/>
                <a:gd name="T58" fmla="*/ 210 w 62"/>
                <a:gd name="T59" fmla="*/ 58 h 29"/>
                <a:gd name="T60" fmla="*/ 210 w 62"/>
                <a:gd name="T61" fmla="*/ 49 h 29"/>
                <a:gd name="T62" fmla="*/ 210 w 62"/>
                <a:gd name="T63" fmla="*/ 44 h 29"/>
                <a:gd name="T64" fmla="*/ 226 w 62"/>
                <a:gd name="T65" fmla="*/ 29 h 29"/>
                <a:gd name="T66" fmla="*/ 231 w 62"/>
                <a:gd name="T67" fmla="*/ 19 h 29"/>
                <a:gd name="T68" fmla="*/ 241 w 62"/>
                <a:gd name="T69" fmla="*/ 19 h 29"/>
                <a:gd name="T70" fmla="*/ 231 w 62"/>
                <a:gd name="T71" fmla="*/ 39 h 29"/>
                <a:gd name="T72" fmla="*/ 226 w 62"/>
                <a:gd name="T73" fmla="*/ 49 h 29"/>
                <a:gd name="T74" fmla="*/ 236 w 62"/>
                <a:gd name="T75" fmla="*/ 58 h 29"/>
                <a:gd name="T76" fmla="*/ 236 w 62"/>
                <a:gd name="T77" fmla="*/ 78 h 29"/>
                <a:gd name="T78" fmla="*/ 231 w 62"/>
                <a:gd name="T79" fmla="*/ 88 h 29"/>
                <a:gd name="T80" fmla="*/ 236 w 62"/>
                <a:gd name="T81" fmla="*/ 92 h 29"/>
                <a:gd name="T82" fmla="*/ 236 w 62"/>
                <a:gd name="T83" fmla="*/ 102 h 29"/>
                <a:gd name="T84" fmla="*/ 241 w 62"/>
                <a:gd name="T85" fmla="*/ 117 h 29"/>
                <a:gd name="T86" fmla="*/ 256 w 62"/>
                <a:gd name="T87" fmla="*/ 122 h 29"/>
                <a:gd name="T88" fmla="*/ 267 w 62"/>
                <a:gd name="T89" fmla="*/ 117 h 29"/>
                <a:gd name="T90" fmla="*/ 267 w 62"/>
                <a:gd name="T91" fmla="*/ 126 h 29"/>
                <a:gd name="T92" fmla="*/ 272 w 62"/>
                <a:gd name="T93" fmla="*/ 136 h 29"/>
                <a:gd name="T94" fmla="*/ 282 w 62"/>
                <a:gd name="T95" fmla="*/ 141 h 29"/>
                <a:gd name="T96" fmla="*/ 287 w 62"/>
                <a:gd name="T97" fmla="*/ 136 h 29"/>
                <a:gd name="T98" fmla="*/ 313 w 62"/>
                <a:gd name="T99" fmla="*/ 126 h 29"/>
                <a:gd name="T100" fmla="*/ 318 w 62"/>
                <a:gd name="T101" fmla="*/ 92 h 29"/>
                <a:gd name="T102" fmla="*/ 277 w 62"/>
                <a:gd name="T103" fmla="*/ 102 h 29"/>
                <a:gd name="T104" fmla="*/ 241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21" name="Freeform 62"/>
            <p:cNvSpPr>
              <a:spLocks/>
            </p:cNvSpPr>
            <p:nvPr/>
          </p:nvSpPr>
          <p:spPr bwMode="auto">
            <a:xfrm>
              <a:off x="4662" y="1901"/>
              <a:ext cx="76" cy="117"/>
            </a:xfrm>
            <a:custGeom>
              <a:avLst/>
              <a:gdLst>
                <a:gd name="T0" fmla="*/ 76 w 15"/>
                <a:gd name="T1" fmla="*/ 107 h 24"/>
                <a:gd name="T2" fmla="*/ 76 w 15"/>
                <a:gd name="T3" fmla="*/ 98 h 24"/>
                <a:gd name="T4" fmla="*/ 71 w 15"/>
                <a:gd name="T5" fmla="*/ 88 h 24"/>
                <a:gd name="T6" fmla="*/ 61 w 15"/>
                <a:gd name="T7" fmla="*/ 78 h 24"/>
                <a:gd name="T8" fmla="*/ 51 w 15"/>
                <a:gd name="T9" fmla="*/ 73 h 24"/>
                <a:gd name="T10" fmla="*/ 46 w 15"/>
                <a:gd name="T11" fmla="*/ 68 h 24"/>
                <a:gd name="T12" fmla="*/ 46 w 15"/>
                <a:gd name="T13" fmla="*/ 58 h 24"/>
                <a:gd name="T14" fmla="*/ 35 w 15"/>
                <a:gd name="T15" fmla="*/ 44 h 24"/>
                <a:gd name="T16" fmla="*/ 30 w 15"/>
                <a:gd name="T17" fmla="*/ 39 h 24"/>
                <a:gd name="T18" fmla="*/ 25 w 15"/>
                <a:gd name="T19" fmla="*/ 29 h 24"/>
                <a:gd name="T20" fmla="*/ 20 w 15"/>
                <a:gd name="T21" fmla="*/ 24 h 24"/>
                <a:gd name="T22" fmla="*/ 20 w 15"/>
                <a:gd name="T23" fmla="*/ 20 h 24"/>
                <a:gd name="T24" fmla="*/ 20 w 15"/>
                <a:gd name="T25" fmla="*/ 20 h 24"/>
                <a:gd name="T26" fmla="*/ 20 w 15"/>
                <a:gd name="T27" fmla="*/ 15 h 24"/>
                <a:gd name="T28" fmla="*/ 25 w 15"/>
                <a:gd name="T29" fmla="*/ 0 h 24"/>
                <a:gd name="T30" fmla="*/ 20 w 15"/>
                <a:gd name="T31" fmla="*/ 0 h 24"/>
                <a:gd name="T32" fmla="*/ 10 w 15"/>
                <a:gd name="T33" fmla="*/ 0 h 24"/>
                <a:gd name="T34" fmla="*/ 5 w 15"/>
                <a:gd name="T35" fmla="*/ 5 h 24"/>
                <a:gd name="T36" fmla="*/ 5 w 15"/>
                <a:gd name="T37" fmla="*/ 10 h 24"/>
                <a:gd name="T38" fmla="*/ 5 w 15"/>
                <a:gd name="T39" fmla="*/ 15 h 24"/>
                <a:gd name="T40" fmla="*/ 0 w 15"/>
                <a:gd name="T41" fmla="*/ 15 h 24"/>
                <a:gd name="T42" fmla="*/ 35 w 15"/>
                <a:gd name="T43" fmla="*/ 117 h 24"/>
                <a:gd name="T44" fmla="*/ 76 w 15"/>
                <a:gd name="T45" fmla="*/ 107 h 24"/>
                <a:gd name="T46" fmla="*/ 76 w 15"/>
                <a:gd name="T47" fmla="*/ 107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36922" name="Freeform 63"/>
            <p:cNvSpPr>
              <a:spLocks/>
            </p:cNvSpPr>
            <p:nvPr/>
          </p:nvSpPr>
          <p:spPr bwMode="auto">
            <a:xfrm>
              <a:off x="4682" y="1765"/>
              <a:ext cx="97" cy="205"/>
            </a:xfrm>
            <a:custGeom>
              <a:avLst/>
              <a:gdLst>
                <a:gd name="T0" fmla="*/ 0 w 19"/>
                <a:gd name="T1" fmla="*/ 151 h 42"/>
                <a:gd name="T2" fmla="*/ 0 w 19"/>
                <a:gd name="T3" fmla="*/ 156 h 42"/>
                <a:gd name="T4" fmla="*/ 10 w 19"/>
                <a:gd name="T5" fmla="*/ 166 h 42"/>
                <a:gd name="T6" fmla="*/ 31 w 19"/>
                <a:gd name="T7" fmla="*/ 181 h 42"/>
                <a:gd name="T8" fmla="*/ 46 w 19"/>
                <a:gd name="T9" fmla="*/ 185 h 42"/>
                <a:gd name="T10" fmla="*/ 51 w 19"/>
                <a:gd name="T11" fmla="*/ 195 h 42"/>
                <a:gd name="T12" fmla="*/ 56 w 19"/>
                <a:gd name="T13" fmla="*/ 205 h 42"/>
                <a:gd name="T14" fmla="*/ 66 w 19"/>
                <a:gd name="T15" fmla="*/ 190 h 42"/>
                <a:gd name="T16" fmla="*/ 71 w 19"/>
                <a:gd name="T17" fmla="*/ 171 h 42"/>
                <a:gd name="T18" fmla="*/ 87 w 19"/>
                <a:gd name="T19" fmla="*/ 146 h 42"/>
                <a:gd name="T20" fmla="*/ 97 w 19"/>
                <a:gd name="T21" fmla="*/ 127 h 42"/>
                <a:gd name="T22" fmla="*/ 92 w 19"/>
                <a:gd name="T23" fmla="*/ 93 h 42"/>
                <a:gd name="T24" fmla="*/ 87 w 19"/>
                <a:gd name="T25" fmla="*/ 63 h 42"/>
                <a:gd name="T26" fmla="*/ 71 w 19"/>
                <a:gd name="T27" fmla="*/ 68 h 42"/>
                <a:gd name="T28" fmla="*/ 66 w 19"/>
                <a:gd name="T29" fmla="*/ 68 h 42"/>
                <a:gd name="T30" fmla="*/ 61 w 19"/>
                <a:gd name="T31" fmla="*/ 68 h 42"/>
                <a:gd name="T32" fmla="*/ 66 w 19"/>
                <a:gd name="T33" fmla="*/ 54 h 42"/>
                <a:gd name="T34" fmla="*/ 71 w 19"/>
                <a:gd name="T35" fmla="*/ 54 h 42"/>
                <a:gd name="T36" fmla="*/ 77 w 19"/>
                <a:gd name="T37" fmla="*/ 39 h 42"/>
                <a:gd name="T38" fmla="*/ 82 w 19"/>
                <a:gd name="T39" fmla="*/ 29 h 42"/>
                <a:gd name="T40" fmla="*/ 20 w 19"/>
                <a:gd name="T41" fmla="*/ 0 h 42"/>
                <a:gd name="T42" fmla="*/ 15 w 19"/>
                <a:gd name="T43" fmla="*/ 10 h 42"/>
                <a:gd name="T44" fmla="*/ 10 w 19"/>
                <a:gd name="T45" fmla="*/ 29 h 42"/>
                <a:gd name="T46" fmla="*/ 0 w 19"/>
                <a:gd name="T47" fmla="*/ 39 h 42"/>
                <a:gd name="T48" fmla="*/ 5 w 19"/>
                <a:gd name="T49" fmla="*/ 44 h 42"/>
                <a:gd name="T50" fmla="*/ 5 w 19"/>
                <a:gd name="T51" fmla="*/ 54 h 42"/>
                <a:gd name="T52" fmla="*/ 5 w 19"/>
                <a:gd name="T53" fmla="*/ 73 h 42"/>
                <a:gd name="T54" fmla="*/ 15 w 19"/>
                <a:gd name="T55" fmla="*/ 83 h 42"/>
                <a:gd name="T56" fmla="*/ 26 w 19"/>
                <a:gd name="T57" fmla="*/ 88 h 42"/>
                <a:gd name="T58" fmla="*/ 36 w 19"/>
                <a:gd name="T59" fmla="*/ 93 h 42"/>
                <a:gd name="T60" fmla="*/ 46 w 19"/>
                <a:gd name="T61" fmla="*/ 103 h 42"/>
                <a:gd name="T62" fmla="*/ 20 w 19"/>
                <a:gd name="T63" fmla="*/ 117 h 42"/>
                <a:gd name="T64" fmla="*/ 5 w 19"/>
                <a:gd name="T65" fmla="*/ 1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23" name="Freeform 64"/>
            <p:cNvSpPr>
              <a:spLocks/>
            </p:cNvSpPr>
            <p:nvPr/>
          </p:nvSpPr>
          <p:spPr bwMode="auto">
            <a:xfrm>
              <a:off x="4769" y="1672"/>
              <a:ext cx="118" cy="107"/>
            </a:xfrm>
            <a:custGeom>
              <a:avLst/>
              <a:gdLst>
                <a:gd name="T0" fmla="*/ 0 w 23"/>
                <a:gd name="T1" fmla="*/ 19 h 22"/>
                <a:gd name="T2" fmla="*/ 41 w 23"/>
                <a:gd name="T3" fmla="*/ 10 h 22"/>
                <a:gd name="T4" fmla="*/ 41 w 23"/>
                <a:gd name="T5" fmla="*/ 15 h 22"/>
                <a:gd name="T6" fmla="*/ 46 w 23"/>
                <a:gd name="T7" fmla="*/ 15 h 22"/>
                <a:gd name="T8" fmla="*/ 46 w 23"/>
                <a:gd name="T9" fmla="*/ 15 h 22"/>
                <a:gd name="T10" fmla="*/ 103 w 23"/>
                <a:gd name="T11" fmla="*/ 0 h 22"/>
                <a:gd name="T12" fmla="*/ 118 w 23"/>
                <a:gd name="T13" fmla="*/ 44 h 22"/>
                <a:gd name="T14" fmla="*/ 118 w 23"/>
                <a:gd name="T15" fmla="*/ 49 h 22"/>
                <a:gd name="T16" fmla="*/ 113 w 23"/>
                <a:gd name="T17" fmla="*/ 49 h 22"/>
                <a:gd name="T18" fmla="*/ 118 w 23"/>
                <a:gd name="T19" fmla="*/ 54 h 22"/>
                <a:gd name="T20" fmla="*/ 118 w 23"/>
                <a:gd name="T21" fmla="*/ 54 h 22"/>
                <a:gd name="T22" fmla="*/ 108 w 23"/>
                <a:gd name="T23" fmla="*/ 58 h 22"/>
                <a:gd name="T24" fmla="*/ 87 w 23"/>
                <a:gd name="T25" fmla="*/ 63 h 22"/>
                <a:gd name="T26" fmla="*/ 82 w 23"/>
                <a:gd name="T27" fmla="*/ 63 h 22"/>
                <a:gd name="T28" fmla="*/ 82 w 23"/>
                <a:gd name="T29" fmla="*/ 63 h 22"/>
                <a:gd name="T30" fmla="*/ 82 w 23"/>
                <a:gd name="T31" fmla="*/ 68 h 22"/>
                <a:gd name="T32" fmla="*/ 82 w 23"/>
                <a:gd name="T33" fmla="*/ 68 h 22"/>
                <a:gd name="T34" fmla="*/ 67 w 23"/>
                <a:gd name="T35" fmla="*/ 73 h 22"/>
                <a:gd name="T36" fmla="*/ 51 w 23"/>
                <a:gd name="T37" fmla="*/ 78 h 22"/>
                <a:gd name="T38" fmla="*/ 51 w 23"/>
                <a:gd name="T39" fmla="*/ 78 h 22"/>
                <a:gd name="T40" fmla="*/ 41 w 23"/>
                <a:gd name="T41" fmla="*/ 88 h 22"/>
                <a:gd name="T42" fmla="*/ 15 w 23"/>
                <a:gd name="T43" fmla="*/ 102 h 22"/>
                <a:gd name="T44" fmla="*/ 10 w 23"/>
                <a:gd name="T45" fmla="*/ 107 h 22"/>
                <a:gd name="T46" fmla="*/ 0 w 23"/>
                <a:gd name="T47" fmla="*/ 102 h 22"/>
                <a:gd name="T48" fmla="*/ 10 w 23"/>
                <a:gd name="T49" fmla="*/ 92 h 22"/>
                <a:gd name="T50" fmla="*/ 10 w 23"/>
                <a:gd name="T51" fmla="*/ 88 h 22"/>
                <a:gd name="T52" fmla="*/ 10 w 23"/>
                <a:gd name="T53" fmla="*/ 83 h 22"/>
                <a:gd name="T54" fmla="*/ 0 w 23"/>
                <a:gd name="T55" fmla="*/ 19 h 22"/>
                <a:gd name="T56" fmla="*/ 0 w 23"/>
                <a:gd name="T57" fmla="*/ 19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24" name="Freeform 65"/>
            <p:cNvSpPr>
              <a:spLocks/>
            </p:cNvSpPr>
            <p:nvPr/>
          </p:nvSpPr>
          <p:spPr bwMode="auto">
            <a:xfrm>
              <a:off x="4764" y="1589"/>
              <a:ext cx="232" cy="112"/>
            </a:xfrm>
            <a:custGeom>
              <a:avLst/>
              <a:gdLst>
                <a:gd name="T0" fmla="*/ 52 w 45"/>
                <a:gd name="T1" fmla="*/ 34 h 23"/>
                <a:gd name="T2" fmla="*/ 124 w 45"/>
                <a:gd name="T3" fmla="*/ 15 h 23"/>
                <a:gd name="T4" fmla="*/ 129 w 45"/>
                <a:gd name="T5" fmla="*/ 15 h 23"/>
                <a:gd name="T6" fmla="*/ 129 w 45"/>
                <a:gd name="T7" fmla="*/ 10 h 23"/>
                <a:gd name="T8" fmla="*/ 139 w 45"/>
                <a:gd name="T9" fmla="*/ 0 h 23"/>
                <a:gd name="T10" fmla="*/ 150 w 45"/>
                <a:gd name="T11" fmla="*/ 0 h 23"/>
                <a:gd name="T12" fmla="*/ 160 w 45"/>
                <a:gd name="T13" fmla="*/ 15 h 23"/>
                <a:gd name="T14" fmla="*/ 165 w 45"/>
                <a:gd name="T15" fmla="*/ 24 h 23"/>
                <a:gd name="T16" fmla="*/ 155 w 45"/>
                <a:gd name="T17" fmla="*/ 34 h 23"/>
                <a:gd name="T18" fmla="*/ 150 w 45"/>
                <a:gd name="T19" fmla="*/ 49 h 23"/>
                <a:gd name="T20" fmla="*/ 170 w 45"/>
                <a:gd name="T21" fmla="*/ 49 h 23"/>
                <a:gd name="T22" fmla="*/ 186 w 45"/>
                <a:gd name="T23" fmla="*/ 73 h 23"/>
                <a:gd name="T24" fmla="*/ 211 w 45"/>
                <a:gd name="T25" fmla="*/ 78 h 23"/>
                <a:gd name="T26" fmla="*/ 222 w 45"/>
                <a:gd name="T27" fmla="*/ 68 h 23"/>
                <a:gd name="T28" fmla="*/ 217 w 45"/>
                <a:gd name="T29" fmla="*/ 58 h 23"/>
                <a:gd name="T30" fmla="*/ 206 w 45"/>
                <a:gd name="T31" fmla="*/ 49 h 23"/>
                <a:gd name="T32" fmla="*/ 217 w 45"/>
                <a:gd name="T33" fmla="*/ 54 h 23"/>
                <a:gd name="T34" fmla="*/ 232 w 45"/>
                <a:gd name="T35" fmla="*/ 78 h 23"/>
                <a:gd name="T36" fmla="*/ 227 w 45"/>
                <a:gd name="T37" fmla="*/ 83 h 23"/>
                <a:gd name="T38" fmla="*/ 206 w 45"/>
                <a:gd name="T39" fmla="*/ 93 h 23"/>
                <a:gd name="T40" fmla="*/ 191 w 45"/>
                <a:gd name="T41" fmla="*/ 102 h 23"/>
                <a:gd name="T42" fmla="*/ 191 w 45"/>
                <a:gd name="T43" fmla="*/ 97 h 23"/>
                <a:gd name="T44" fmla="*/ 186 w 45"/>
                <a:gd name="T45" fmla="*/ 88 h 23"/>
                <a:gd name="T46" fmla="*/ 175 w 45"/>
                <a:gd name="T47" fmla="*/ 107 h 23"/>
                <a:gd name="T48" fmla="*/ 165 w 45"/>
                <a:gd name="T49" fmla="*/ 107 h 23"/>
                <a:gd name="T50" fmla="*/ 165 w 45"/>
                <a:gd name="T51" fmla="*/ 102 h 23"/>
                <a:gd name="T52" fmla="*/ 155 w 45"/>
                <a:gd name="T53" fmla="*/ 97 h 23"/>
                <a:gd name="T54" fmla="*/ 144 w 45"/>
                <a:gd name="T55" fmla="*/ 93 h 23"/>
                <a:gd name="T56" fmla="*/ 139 w 45"/>
                <a:gd name="T57" fmla="*/ 83 h 23"/>
                <a:gd name="T58" fmla="*/ 108 w 45"/>
                <a:gd name="T59" fmla="*/ 83 h 23"/>
                <a:gd name="T60" fmla="*/ 52 w 45"/>
                <a:gd name="T61" fmla="*/ 97 h 23"/>
                <a:gd name="T62" fmla="*/ 46 w 45"/>
                <a:gd name="T63" fmla="*/ 93 h 23"/>
                <a:gd name="T64" fmla="*/ 0 w 45"/>
                <a:gd name="T65" fmla="*/ 102 h 23"/>
                <a:gd name="T66" fmla="*/ 0 w 45"/>
                <a:gd name="T67" fmla="*/ 4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25" name="Freeform 66"/>
            <p:cNvSpPr>
              <a:spLocks/>
            </p:cNvSpPr>
            <p:nvPr/>
          </p:nvSpPr>
          <p:spPr bwMode="auto">
            <a:xfrm>
              <a:off x="4872" y="1662"/>
              <a:ext cx="61" cy="64"/>
            </a:xfrm>
            <a:custGeom>
              <a:avLst/>
              <a:gdLst>
                <a:gd name="T0" fmla="*/ 0 w 12"/>
                <a:gd name="T1" fmla="*/ 10 h 13"/>
                <a:gd name="T2" fmla="*/ 15 w 12"/>
                <a:gd name="T3" fmla="*/ 54 h 13"/>
                <a:gd name="T4" fmla="*/ 15 w 12"/>
                <a:gd name="T5" fmla="*/ 59 h 13"/>
                <a:gd name="T6" fmla="*/ 10 w 12"/>
                <a:gd name="T7" fmla="*/ 59 h 13"/>
                <a:gd name="T8" fmla="*/ 15 w 12"/>
                <a:gd name="T9" fmla="*/ 64 h 13"/>
                <a:gd name="T10" fmla="*/ 15 w 12"/>
                <a:gd name="T11" fmla="*/ 64 h 13"/>
                <a:gd name="T12" fmla="*/ 15 w 12"/>
                <a:gd name="T13" fmla="*/ 64 h 13"/>
                <a:gd name="T14" fmla="*/ 31 w 12"/>
                <a:gd name="T15" fmla="*/ 59 h 13"/>
                <a:gd name="T16" fmla="*/ 36 w 12"/>
                <a:gd name="T17" fmla="*/ 54 h 13"/>
                <a:gd name="T18" fmla="*/ 36 w 12"/>
                <a:gd name="T19" fmla="*/ 49 h 13"/>
                <a:gd name="T20" fmla="*/ 36 w 12"/>
                <a:gd name="T21" fmla="*/ 44 h 13"/>
                <a:gd name="T22" fmla="*/ 36 w 12"/>
                <a:gd name="T23" fmla="*/ 34 h 13"/>
                <a:gd name="T24" fmla="*/ 41 w 12"/>
                <a:gd name="T25" fmla="*/ 30 h 13"/>
                <a:gd name="T26" fmla="*/ 41 w 12"/>
                <a:gd name="T27" fmla="*/ 34 h 13"/>
                <a:gd name="T28" fmla="*/ 41 w 12"/>
                <a:gd name="T29" fmla="*/ 39 h 13"/>
                <a:gd name="T30" fmla="*/ 41 w 12"/>
                <a:gd name="T31" fmla="*/ 49 h 13"/>
                <a:gd name="T32" fmla="*/ 46 w 12"/>
                <a:gd name="T33" fmla="*/ 49 h 13"/>
                <a:gd name="T34" fmla="*/ 46 w 12"/>
                <a:gd name="T35" fmla="*/ 49 h 13"/>
                <a:gd name="T36" fmla="*/ 46 w 12"/>
                <a:gd name="T37" fmla="*/ 44 h 13"/>
                <a:gd name="T38" fmla="*/ 51 w 12"/>
                <a:gd name="T39" fmla="*/ 44 h 13"/>
                <a:gd name="T40" fmla="*/ 56 w 12"/>
                <a:gd name="T41" fmla="*/ 39 h 13"/>
                <a:gd name="T42" fmla="*/ 61 w 12"/>
                <a:gd name="T43" fmla="*/ 39 h 13"/>
                <a:gd name="T44" fmla="*/ 61 w 12"/>
                <a:gd name="T45" fmla="*/ 39 h 13"/>
                <a:gd name="T46" fmla="*/ 56 w 12"/>
                <a:gd name="T47" fmla="*/ 34 h 13"/>
                <a:gd name="T48" fmla="*/ 56 w 12"/>
                <a:gd name="T49" fmla="*/ 30 h 13"/>
                <a:gd name="T50" fmla="*/ 56 w 12"/>
                <a:gd name="T51" fmla="*/ 30 h 13"/>
                <a:gd name="T52" fmla="*/ 51 w 12"/>
                <a:gd name="T53" fmla="*/ 30 h 13"/>
                <a:gd name="T54" fmla="*/ 46 w 12"/>
                <a:gd name="T55" fmla="*/ 25 h 13"/>
                <a:gd name="T56" fmla="*/ 46 w 12"/>
                <a:gd name="T57" fmla="*/ 25 h 13"/>
                <a:gd name="T58" fmla="*/ 36 w 12"/>
                <a:gd name="T59" fmla="*/ 20 h 13"/>
                <a:gd name="T60" fmla="*/ 31 w 12"/>
                <a:gd name="T61" fmla="*/ 10 h 13"/>
                <a:gd name="T62" fmla="*/ 31 w 12"/>
                <a:gd name="T63" fmla="*/ 10 h 13"/>
                <a:gd name="T64" fmla="*/ 25 w 12"/>
                <a:gd name="T65" fmla="*/ 0 h 13"/>
                <a:gd name="T66" fmla="*/ 0 w 12"/>
                <a:gd name="T67" fmla="*/ 10 h 13"/>
                <a:gd name="T68" fmla="*/ 0 w 12"/>
                <a:gd name="T69" fmla="*/ 10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26" name="Freeform 67"/>
            <p:cNvSpPr>
              <a:spLocks/>
            </p:cNvSpPr>
            <p:nvPr/>
          </p:nvSpPr>
          <p:spPr bwMode="auto">
            <a:xfrm>
              <a:off x="4805" y="1394"/>
              <a:ext cx="108" cy="229"/>
            </a:xfrm>
            <a:custGeom>
              <a:avLst/>
              <a:gdLst>
                <a:gd name="T0" fmla="*/ 108 w 21"/>
                <a:gd name="T1" fmla="*/ 195 h 47"/>
                <a:gd name="T2" fmla="*/ 103 w 21"/>
                <a:gd name="T3" fmla="*/ 195 h 47"/>
                <a:gd name="T4" fmla="*/ 98 w 21"/>
                <a:gd name="T5" fmla="*/ 195 h 47"/>
                <a:gd name="T6" fmla="*/ 93 w 21"/>
                <a:gd name="T7" fmla="*/ 205 h 47"/>
                <a:gd name="T8" fmla="*/ 87 w 21"/>
                <a:gd name="T9" fmla="*/ 205 h 47"/>
                <a:gd name="T10" fmla="*/ 87 w 21"/>
                <a:gd name="T11" fmla="*/ 210 h 47"/>
                <a:gd name="T12" fmla="*/ 87 w 21"/>
                <a:gd name="T13" fmla="*/ 210 h 47"/>
                <a:gd name="T14" fmla="*/ 87 w 21"/>
                <a:gd name="T15" fmla="*/ 210 h 47"/>
                <a:gd name="T16" fmla="*/ 82 w 21"/>
                <a:gd name="T17" fmla="*/ 210 h 47"/>
                <a:gd name="T18" fmla="*/ 82 w 21"/>
                <a:gd name="T19" fmla="*/ 214 h 47"/>
                <a:gd name="T20" fmla="*/ 10 w 21"/>
                <a:gd name="T21" fmla="*/ 229 h 47"/>
                <a:gd name="T22" fmla="*/ 5 w 21"/>
                <a:gd name="T23" fmla="*/ 224 h 47"/>
                <a:gd name="T24" fmla="*/ 0 w 21"/>
                <a:gd name="T25" fmla="*/ 219 h 47"/>
                <a:gd name="T26" fmla="*/ 0 w 21"/>
                <a:gd name="T27" fmla="*/ 214 h 47"/>
                <a:gd name="T28" fmla="*/ 5 w 21"/>
                <a:gd name="T29" fmla="*/ 210 h 47"/>
                <a:gd name="T30" fmla="*/ 0 w 21"/>
                <a:gd name="T31" fmla="*/ 200 h 47"/>
                <a:gd name="T32" fmla="*/ 0 w 21"/>
                <a:gd name="T33" fmla="*/ 166 h 47"/>
                <a:gd name="T34" fmla="*/ 0 w 21"/>
                <a:gd name="T35" fmla="*/ 156 h 47"/>
                <a:gd name="T36" fmla="*/ 5 w 21"/>
                <a:gd name="T37" fmla="*/ 136 h 47"/>
                <a:gd name="T38" fmla="*/ 5 w 21"/>
                <a:gd name="T39" fmla="*/ 127 h 47"/>
                <a:gd name="T40" fmla="*/ 5 w 21"/>
                <a:gd name="T41" fmla="*/ 117 h 47"/>
                <a:gd name="T42" fmla="*/ 5 w 21"/>
                <a:gd name="T43" fmla="*/ 107 h 47"/>
                <a:gd name="T44" fmla="*/ 5 w 21"/>
                <a:gd name="T45" fmla="*/ 102 h 47"/>
                <a:gd name="T46" fmla="*/ 5 w 21"/>
                <a:gd name="T47" fmla="*/ 97 h 47"/>
                <a:gd name="T48" fmla="*/ 21 w 21"/>
                <a:gd name="T49" fmla="*/ 88 h 47"/>
                <a:gd name="T50" fmla="*/ 26 w 21"/>
                <a:gd name="T51" fmla="*/ 68 h 47"/>
                <a:gd name="T52" fmla="*/ 21 w 21"/>
                <a:gd name="T53" fmla="*/ 58 h 47"/>
                <a:gd name="T54" fmla="*/ 21 w 21"/>
                <a:gd name="T55" fmla="*/ 49 h 47"/>
                <a:gd name="T56" fmla="*/ 21 w 21"/>
                <a:gd name="T57" fmla="*/ 49 h 47"/>
                <a:gd name="T58" fmla="*/ 21 w 21"/>
                <a:gd name="T59" fmla="*/ 44 h 47"/>
                <a:gd name="T60" fmla="*/ 15 w 21"/>
                <a:gd name="T61" fmla="*/ 34 h 47"/>
                <a:gd name="T62" fmla="*/ 21 w 21"/>
                <a:gd name="T63" fmla="*/ 19 h 47"/>
                <a:gd name="T64" fmla="*/ 15 w 21"/>
                <a:gd name="T65" fmla="*/ 15 h 47"/>
                <a:gd name="T66" fmla="*/ 15 w 21"/>
                <a:gd name="T67" fmla="*/ 10 h 47"/>
                <a:gd name="T68" fmla="*/ 21 w 21"/>
                <a:gd name="T69" fmla="*/ 10 h 47"/>
                <a:gd name="T70" fmla="*/ 26 w 21"/>
                <a:gd name="T71" fmla="*/ 5 h 47"/>
                <a:gd name="T72" fmla="*/ 31 w 21"/>
                <a:gd name="T73" fmla="*/ 5 h 47"/>
                <a:gd name="T74" fmla="*/ 31 w 21"/>
                <a:gd name="T75" fmla="*/ 5 h 47"/>
                <a:gd name="T76" fmla="*/ 36 w 21"/>
                <a:gd name="T77" fmla="*/ 0 h 47"/>
                <a:gd name="T78" fmla="*/ 87 w 21"/>
                <a:gd name="T79" fmla="*/ 141 h 47"/>
                <a:gd name="T80" fmla="*/ 87 w 21"/>
                <a:gd name="T81" fmla="*/ 146 h 47"/>
                <a:gd name="T82" fmla="*/ 87 w 21"/>
                <a:gd name="T83" fmla="*/ 151 h 47"/>
                <a:gd name="T84" fmla="*/ 87 w 21"/>
                <a:gd name="T85" fmla="*/ 151 h 47"/>
                <a:gd name="T86" fmla="*/ 98 w 21"/>
                <a:gd name="T87" fmla="*/ 161 h 47"/>
                <a:gd name="T88" fmla="*/ 103 w 21"/>
                <a:gd name="T89" fmla="*/ 161 h 47"/>
                <a:gd name="T90" fmla="*/ 103 w 21"/>
                <a:gd name="T91" fmla="*/ 166 h 47"/>
                <a:gd name="T92" fmla="*/ 103 w 21"/>
                <a:gd name="T93" fmla="*/ 171 h 47"/>
                <a:gd name="T94" fmla="*/ 108 w 21"/>
                <a:gd name="T95" fmla="*/ 180 h 47"/>
                <a:gd name="T96" fmla="*/ 108 w 21"/>
                <a:gd name="T97" fmla="*/ 185 h 47"/>
                <a:gd name="T98" fmla="*/ 108 w 21"/>
                <a:gd name="T99" fmla="*/ 190 h 47"/>
                <a:gd name="T100" fmla="*/ 108 w 21"/>
                <a:gd name="T101" fmla="*/ 195 h 47"/>
                <a:gd name="T102" fmla="*/ 108 w 21"/>
                <a:gd name="T103" fmla="*/ 195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27" name="Freeform 68"/>
            <p:cNvSpPr>
              <a:spLocks/>
            </p:cNvSpPr>
            <p:nvPr/>
          </p:nvSpPr>
          <p:spPr bwMode="auto">
            <a:xfrm>
              <a:off x="4841" y="1189"/>
              <a:ext cx="251" cy="385"/>
            </a:xfrm>
            <a:custGeom>
              <a:avLst/>
              <a:gdLst>
                <a:gd name="T0" fmla="*/ 51 w 49"/>
                <a:gd name="T1" fmla="*/ 346 h 79"/>
                <a:gd name="T2" fmla="*/ 51 w 49"/>
                <a:gd name="T3" fmla="*/ 356 h 79"/>
                <a:gd name="T4" fmla="*/ 61 w 49"/>
                <a:gd name="T5" fmla="*/ 366 h 79"/>
                <a:gd name="T6" fmla="*/ 67 w 49"/>
                <a:gd name="T7" fmla="*/ 370 h 79"/>
                <a:gd name="T8" fmla="*/ 72 w 49"/>
                <a:gd name="T9" fmla="*/ 385 h 79"/>
                <a:gd name="T10" fmla="*/ 77 w 49"/>
                <a:gd name="T11" fmla="*/ 375 h 79"/>
                <a:gd name="T12" fmla="*/ 82 w 49"/>
                <a:gd name="T13" fmla="*/ 356 h 79"/>
                <a:gd name="T14" fmla="*/ 92 w 49"/>
                <a:gd name="T15" fmla="*/ 331 h 79"/>
                <a:gd name="T16" fmla="*/ 92 w 49"/>
                <a:gd name="T17" fmla="*/ 327 h 79"/>
                <a:gd name="T18" fmla="*/ 102 w 49"/>
                <a:gd name="T19" fmla="*/ 307 h 79"/>
                <a:gd name="T20" fmla="*/ 108 w 49"/>
                <a:gd name="T21" fmla="*/ 312 h 79"/>
                <a:gd name="T22" fmla="*/ 113 w 49"/>
                <a:gd name="T23" fmla="*/ 312 h 79"/>
                <a:gd name="T24" fmla="*/ 113 w 49"/>
                <a:gd name="T25" fmla="*/ 302 h 79"/>
                <a:gd name="T26" fmla="*/ 133 w 49"/>
                <a:gd name="T27" fmla="*/ 297 h 79"/>
                <a:gd name="T28" fmla="*/ 133 w 49"/>
                <a:gd name="T29" fmla="*/ 288 h 79"/>
                <a:gd name="T30" fmla="*/ 143 w 49"/>
                <a:gd name="T31" fmla="*/ 283 h 79"/>
                <a:gd name="T32" fmla="*/ 149 w 49"/>
                <a:gd name="T33" fmla="*/ 273 h 79"/>
                <a:gd name="T34" fmla="*/ 159 w 49"/>
                <a:gd name="T35" fmla="*/ 253 h 79"/>
                <a:gd name="T36" fmla="*/ 159 w 49"/>
                <a:gd name="T37" fmla="*/ 249 h 79"/>
                <a:gd name="T38" fmla="*/ 174 w 49"/>
                <a:gd name="T39" fmla="*/ 249 h 79"/>
                <a:gd name="T40" fmla="*/ 179 w 49"/>
                <a:gd name="T41" fmla="*/ 239 h 79"/>
                <a:gd name="T42" fmla="*/ 190 w 49"/>
                <a:gd name="T43" fmla="*/ 229 h 79"/>
                <a:gd name="T44" fmla="*/ 205 w 49"/>
                <a:gd name="T45" fmla="*/ 234 h 79"/>
                <a:gd name="T46" fmla="*/ 220 w 49"/>
                <a:gd name="T47" fmla="*/ 214 h 79"/>
                <a:gd name="T48" fmla="*/ 236 w 49"/>
                <a:gd name="T49" fmla="*/ 200 h 79"/>
                <a:gd name="T50" fmla="*/ 246 w 49"/>
                <a:gd name="T51" fmla="*/ 195 h 79"/>
                <a:gd name="T52" fmla="*/ 251 w 49"/>
                <a:gd name="T53" fmla="*/ 185 h 79"/>
                <a:gd name="T54" fmla="*/ 246 w 49"/>
                <a:gd name="T55" fmla="*/ 180 h 79"/>
                <a:gd name="T56" fmla="*/ 241 w 49"/>
                <a:gd name="T57" fmla="*/ 175 h 79"/>
                <a:gd name="T58" fmla="*/ 246 w 49"/>
                <a:gd name="T59" fmla="*/ 171 h 79"/>
                <a:gd name="T60" fmla="*/ 241 w 49"/>
                <a:gd name="T61" fmla="*/ 156 h 79"/>
                <a:gd name="T62" fmla="*/ 231 w 49"/>
                <a:gd name="T63" fmla="*/ 151 h 79"/>
                <a:gd name="T64" fmla="*/ 220 w 49"/>
                <a:gd name="T65" fmla="*/ 156 h 79"/>
                <a:gd name="T66" fmla="*/ 210 w 49"/>
                <a:gd name="T67" fmla="*/ 136 h 79"/>
                <a:gd name="T68" fmla="*/ 210 w 49"/>
                <a:gd name="T69" fmla="*/ 127 h 79"/>
                <a:gd name="T70" fmla="*/ 205 w 49"/>
                <a:gd name="T71" fmla="*/ 127 h 79"/>
                <a:gd name="T72" fmla="*/ 195 w 49"/>
                <a:gd name="T73" fmla="*/ 127 h 79"/>
                <a:gd name="T74" fmla="*/ 184 w 49"/>
                <a:gd name="T75" fmla="*/ 122 h 79"/>
                <a:gd name="T76" fmla="*/ 179 w 49"/>
                <a:gd name="T77" fmla="*/ 107 h 79"/>
                <a:gd name="T78" fmla="*/ 123 w 49"/>
                <a:gd name="T79" fmla="*/ 0 h 79"/>
                <a:gd name="T80" fmla="*/ 113 w 49"/>
                <a:gd name="T81" fmla="*/ 0 h 79"/>
                <a:gd name="T82" fmla="*/ 108 w 49"/>
                <a:gd name="T83" fmla="*/ 10 h 79"/>
                <a:gd name="T84" fmla="*/ 92 w 49"/>
                <a:gd name="T85" fmla="*/ 10 h 79"/>
                <a:gd name="T86" fmla="*/ 77 w 49"/>
                <a:gd name="T87" fmla="*/ 24 h 79"/>
                <a:gd name="T88" fmla="*/ 72 w 49"/>
                <a:gd name="T89" fmla="*/ 10 h 79"/>
                <a:gd name="T90" fmla="*/ 67 w 49"/>
                <a:gd name="T91" fmla="*/ 5 h 79"/>
                <a:gd name="T92" fmla="*/ 31 w 49"/>
                <a:gd name="T93" fmla="*/ 78 h 79"/>
                <a:gd name="T94" fmla="*/ 36 w 49"/>
                <a:gd name="T95" fmla="*/ 93 h 79"/>
                <a:gd name="T96" fmla="*/ 36 w 49"/>
                <a:gd name="T97" fmla="*/ 107 h 79"/>
                <a:gd name="T98" fmla="*/ 26 w 49"/>
                <a:gd name="T99" fmla="*/ 117 h 79"/>
                <a:gd name="T100" fmla="*/ 31 w 49"/>
                <a:gd name="T101" fmla="*/ 156 h 79"/>
                <a:gd name="T102" fmla="*/ 20 w 49"/>
                <a:gd name="T103" fmla="*/ 175 h 79"/>
                <a:gd name="T104" fmla="*/ 20 w 49"/>
                <a:gd name="T105" fmla="*/ 190 h 79"/>
                <a:gd name="T106" fmla="*/ 15 w 49"/>
                <a:gd name="T107" fmla="*/ 195 h 79"/>
                <a:gd name="T108" fmla="*/ 15 w 49"/>
                <a:gd name="T109" fmla="*/ 205 h 79"/>
                <a:gd name="T110" fmla="*/ 5 w 49"/>
                <a:gd name="T111" fmla="*/ 200 h 79"/>
                <a:gd name="T112" fmla="*/ 0 w 49"/>
                <a:gd name="T113" fmla="*/ 205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36928" name="Group 69"/>
            <p:cNvGrpSpPr>
              <a:grpSpLocks/>
            </p:cNvGrpSpPr>
            <p:nvPr/>
          </p:nvGrpSpPr>
          <p:grpSpPr bwMode="auto">
            <a:xfrm>
              <a:off x="1982" y="2891"/>
              <a:ext cx="658" cy="400"/>
              <a:chOff x="1991" y="3321"/>
              <a:chExt cx="361" cy="231"/>
            </a:xfrm>
          </p:grpSpPr>
          <p:sp>
            <p:nvSpPr>
              <p:cNvPr id="36929" name="Freeform 70"/>
              <p:cNvSpPr>
                <a:spLocks/>
              </p:cNvSpPr>
              <p:nvPr/>
            </p:nvSpPr>
            <p:spPr bwMode="auto">
              <a:xfrm>
                <a:off x="2274" y="3459"/>
                <a:ext cx="78" cy="93"/>
              </a:xfrm>
              <a:custGeom>
                <a:avLst/>
                <a:gdLst>
                  <a:gd name="T0" fmla="*/ 0 w 16"/>
                  <a:gd name="T1" fmla="*/ 34 h 19"/>
                  <a:gd name="T2" fmla="*/ 5 w 16"/>
                  <a:gd name="T3" fmla="*/ 64 h 19"/>
                  <a:gd name="T4" fmla="*/ 5 w 16"/>
                  <a:gd name="T5" fmla="*/ 78 h 19"/>
                  <a:gd name="T6" fmla="*/ 29 w 16"/>
                  <a:gd name="T7" fmla="*/ 93 h 19"/>
                  <a:gd name="T8" fmla="*/ 39 w 16"/>
                  <a:gd name="T9" fmla="*/ 78 h 19"/>
                  <a:gd name="T10" fmla="*/ 78 w 16"/>
                  <a:gd name="T11" fmla="*/ 54 h 19"/>
                  <a:gd name="T12" fmla="*/ 63 w 16"/>
                  <a:gd name="T13" fmla="*/ 24 h 19"/>
                  <a:gd name="T14" fmla="*/ 15 w 16"/>
                  <a:gd name="T15" fmla="*/ 0 h 19"/>
                  <a:gd name="T16" fmla="*/ 15 w 16"/>
                  <a:gd name="T17" fmla="*/ 24 h 19"/>
                  <a:gd name="T18" fmla="*/ 0 w 16"/>
                  <a:gd name="T19" fmla="*/ 34 h 19"/>
                  <a:gd name="T20" fmla="*/ 0 w 16"/>
                  <a:gd name="T21" fmla="*/ 34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30" name="Freeform 71"/>
              <p:cNvSpPr>
                <a:spLocks/>
              </p:cNvSpPr>
              <p:nvPr/>
            </p:nvSpPr>
            <p:spPr bwMode="auto">
              <a:xfrm>
                <a:off x="2235" y="3409"/>
                <a:ext cx="44" cy="29"/>
              </a:xfrm>
              <a:custGeom>
                <a:avLst/>
                <a:gdLst>
                  <a:gd name="T0" fmla="*/ 15 w 9"/>
                  <a:gd name="T1" fmla="*/ 29 h 6"/>
                  <a:gd name="T2" fmla="*/ 39 w 9"/>
                  <a:gd name="T3" fmla="*/ 29 h 6"/>
                  <a:gd name="T4" fmla="*/ 44 w 9"/>
                  <a:gd name="T5" fmla="*/ 15 h 6"/>
                  <a:gd name="T6" fmla="*/ 24 w 9"/>
                  <a:gd name="T7" fmla="*/ 10 h 6"/>
                  <a:gd name="T8" fmla="*/ 15 w 9"/>
                  <a:gd name="T9" fmla="*/ 10 h 6"/>
                  <a:gd name="T10" fmla="*/ 10 w 9"/>
                  <a:gd name="T11" fmla="*/ 0 h 6"/>
                  <a:gd name="T12" fmla="*/ 0 w 9"/>
                  <a:gd name="T13" fmla="*/ 10 h 6"/>
                  <a:gd name="T14" fmla="*/ 10 w 9"/>
                  <a:gd name="T15" fmla="*/ 24 h 6"/>
                  <a:gd name="T16" fmla="*/ 15 w 9"/>
                  <a:gd name="T17" fmla="*/ 29 h 6"/>
                  <a:gd name="T18" fmla="*/ 15 w 9"/>
                  <a:gd name="T19" fmla="*/ 29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31" name="Freeform 72"/>
              <p:cNvSpPr>
                <a:spLocks/>
              </p:cNvSpPr>
              <p:nvPr/>
            </p:nvSpPr>
            <p:spPr bwMode="auto">
              <a:xfrm>
                <a:off x="2225" y="3438"/>
                <a:ext cx="20" cy="10"/>
              </a:xfrm>
              <a:custGeom>
                <a:avLst/>
                <a:gdLst>
                  <a:gd name="T0" fmla="*/ 0 w 4"/>
                  <a:gd name="T1" fmla="*/ 10 h 2"/>
                  <a:gd name="T2" fmla="*/ 20 w 4"/>
                  <a:gd name="T3" fmla="*/ 0 h 2"/>
                  <a:gd name="T4" fmla="*/ 20 w 4"/>
                  <a:gd name="T5" fmla="*/ 10 h 2"/>
                  <a:gd name="T6" fmla="*/ 0 w 4"/>
                  <a:gd name="T7" fmla="*/ 10 h 2"/>
                  <a:gd name="T8" fmla="*/ 0 w 4"/>
                  <a:gd name="T9" fmla="*/ 1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32" name="Freeform 73"/>
              <p:cNvSpPr>
                <a:spLocks/>
              </p:cNvSpPr>
              <p:nvPr/>
            </p:nvSpPr>
            <p:spPr bwMode="auto">
              <a:xfrm>
                <a:off x="2211" y="3419"/>
                <a:ext cx="19" cy="14"/>
              </a:xfrm>
              <a:custGeom>
                <a:avLst/>
                <a:gdLst>
                  <a:gd name="T0" fmla="*/ 10 w 4"/>
                  <a:gd name="T1" fmla="*/ 0 h 3"/>
                  <a:gd name="T2" fmla="*/ 10 w 4"/>
                  <a:gd name="T3" fmla="*/ 0 h 3"/>
                  <a:gd name="T4" fmla="*/ 14 w 4"/>
                  <a:gd name="T5" fmla="*/ 0 h 3"/>
                  <a:gd name="T6" fmla="*/ 14 w 4"/>
                  <a:gd name="T7" fmla="*/ 0 h 3"/>
                  <a:gd name="T8" fmla="*/ 14 w 4"/>
                  <a:gd name="T9" fmla="*/ 0 h 3"/>
                  <a:gd name="T10" fmla="*/ 14 w 4"/>
                  <a:gd name="T11" fmla="*/ 5 h 3"/>
                  <a:gd name="T12" fmla="*/ 14 w 4"/>
                  <a:gd name="T13" fmla="*/ 5 h 3"/>
                  <a:gd name="T14" fmla="*/ 14 w 4"/>
                  <a:gd name="T15" fmla="*/ 5 h 3"/>
                  <a:gd name="T16" fmla="*/ 19 w 4"/>
                  <a:gd name="T17" fmla="*/ 5 h 3"/>
                  <a:gd name="T18" fmla="*/ 14 w 4"/>
                  <a:gd name="T19" fmla="*/ 9 h 3"/>
                  <a:gd name="T20" fmla="*/ 14 w 4"/>
                  <a:gd name="T21" fmla="*/ 9 h 3"/>
                  <a:gd name="T22" fmla="*/ 14 w 4"/>
                  <a:gd name="T23" fmla="*/ 9 h 3"/>
                  <a:gd name="T24" fmla="*/ 14 w 4"/>
                  <a:gd name="T25" fmla="*/ 14 h 3"/>
                  <a:gd name="T26" fmla="*/ 14 w 4"/>
                  <a:gd name="T27" fmla="*/ 14 h 3"/>
                  <a:gd name="T28" fmla="*/ 14 w 4"/>
                  <a:gd name="T29" fmla="*/ 14 h 3"/>
                  <a:gd name="T30" fmla="*/ 10 w 4"/>
                  <a:gd name="T31" fmla="*/ 14 h 3"/>
                  <a:gd name="T32" fmla="*/ 10 w 4"/>
                  <a:gd name="T33" fmla="*/ 14 h 3"/>
                  <a:gd name="T34" fmla="*/ 10 w 4"/>
                  <a:gd name="T35" fmla="*/ 14 h 3"/>
                  <a:gd name="T36" fmla="*/ 5 w 4"/>
                  <a:gd name="T37" fmla="*/ 14 h 3"/>
                  <a:gd name="T38" fmla="*/ 5 w 4"/>
                  <a:gd name="T39" fmla="*/ 14 h 3"/>
                  <a:gd name="T40" fmla="*/ 5 w 4"/>
                  <a:gd name="T41" fmla="*/ 14 h 3"/>
                  <a:gd name="T42" fmla="*/ 5 w 4"/>
                  <a:gd name="T43" fmla="*/ 9 h 3"/>
                  <a:gd name="T44" fmla="*/ 0 w 4"/>
                  <a:gd name="T45" fmla="*/ 9 h 3"/>
                  <a:gd name="T46" fmla="*/ 0 w 4"/>
                  <a:gd name="T47" fmla="*/ 9 h 3"/>
                  <a:gd name="T48" fmla="*/ 0 w 4"/>
                  <a:gd name="T49" fmla="*/ 5 h 3"/>
                  <a:gd name="T50" fmla="*/ 0 w 4"/>
                  <a:gd name="T51" fmla="*/ 5 h 3"/>
                  <a:gd name="T52" fmla="*/ 0 w 4"/>
                  <a:gd name="T53" fmla="*/ 5 h 3"/>
                  <a:gd name="T54" fmla="*/ 5 w 4"/>
                  <a:gd name="T55" fmla="*/ 5 h 3"/>
                  <a:gd name="T56" fmla="*/ 5 w 4"/>
                  <a:gd name="T57" fmla="*/ 0 h 3"/>
                  <a:gd name="T58" fmla="*/ 5 w 4"/>
                  <a:gd name="T59" fmla="*/ 0 h 3"/>
                  <a:gd name="T60" fmla="*/ 5 w 4"/>
                  <a:gd name="T61" fmla="*/ 0 h 3"/>
                  <a:gd name="T62" fmla="*/ 10 w 4"/>
                  <a:gd name="T63" fmla="*/ 0 h 3"/>
                  <a:gd name="T64" fmla="*/ 10 w 4"/>
                  <a:gd name="T65" fmla="*/ 0 h 3"/>
                  <a:gd name="T66" fmla="*/ 10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33" name="Freeform 74"/>
              <p:cNvSpPr>
                <a:spLocks/>
              </p:cNvSpPr>
              <p:nvPr/>
            </p:nvSpPr>
            <p:spPr bwMode="auto">
              <a:xfrm>
                <a:off x="2186" y="3394"/>
                <a:ext cx="39" cy="15"/>
              </a:xfrm>
              <a:custGeom>
                <a:avLst/>
                <a:gdLst>
                  <a:gd name="T0" fmla="*/ 0 w 8"/>
                  <a:gd name="T1" fmla="*/ 15 h 3"/>
                  <a:gd name="T2" fmla="*/ 34 w 8"/>
                  <a:gd name="T3" fmla="*/ 15 h 3"/>
                  <a:gd name="T4" fmla="*/ 39 w 8"/>
                  <a:gd name="T5" fmla="*/ 0 h 3"/>
                  <a:gd name="T6" fmla="*/ 10 w 8"/>
                  <a:gd name="T7" fmla="*/ 0 h 3"/>
                  <a:gd name="T8" fmla="*/ 0 w 8"/>
                  <a:gd name="T9" fmla="*/ 15 h 3"/>
                  <a:gd name="T10" fmla="*/ 0 w 8"/>
                  <a:gd name="T11" fmla="*/ 1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34" name="Freeform 75"/>
              <p:cNvSpPr>
                <a:spLocks/>
              </p:cNvSpPr>
              <p:nvPr/>
            </p:nvSpPr>
            <p:spPr bwMode="auto">
              <a:xfrm>
                <a:off x="2026" y="3321"/>
                <a:ext cx="38" cy="24"/>
              </a:xfrm>
              <a:custGeom>
                <a:avLst/>
                <a:gdLst>
                  <a:gd name="T0" fmla="*/ 0 w 8"/>
                  <a:gd name="T1" fmla="*/ 19 h 5"/>
                  <a:gd name="T2" fmla="*/ 14 w 8"/>
                  <a:gd name="T3" fmla="*/ 24 h 5"/>
                  <a:gd name="T4" fmla="*/ 28 w 8"/>
                  <a:gd name="T5" fmla="*/ 24 h 5"/>
                  <a:gd name="T6" fmla="*/ 38 w 8"/>
                  <a:gd name="T7" fmla="*/ 10 h 5"/>
                  <a:gd name="T8" fmla="*/ 24 w 8"/>
                  <a:gd name="T9" fmla="*/ 0 h 5"/>
                  <a:gd name="T10" fmla="*/ 5 w 8"/>
                  <a:gd name="T11" fmla="*/ 10 h 5"/>
                  <a:gd name="T12" fmla="*/ 0 w 8"/>
                  <a:gd name="T13" fmla="*/ 19 h 5"/>
                  <a:gd name="T14" fmla="*/ 0 w 8"/>
                  <a:gd name="T15" fmla="*/ 19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35" name="Freeform 76"/>
              <p:cNvSpPr>
                <a:spLocks/>
              </p:cNvSpPr>
              <p:nvPr/>
            </p:nvSpPr>
            <p:spPr bwMode="auto">
              <a:xfrm>
                <a:off x="1991" y="3321"/>
                <a:ext cx="20" cy="24"/>
              </a:xfrm>
              <a:custGeom>
                <a:avLst/>
                <a:gdLst>
                  <a:gd name="T0" fmla="*/ 0 w 4"/>
                  <a:gd name="T1" fmla="*/ 24 h 5"/>
                  <a:gd name="T2" fmla="*/ 20 w 4"/>
                  <a:gd name="T3" fmla="*/ 10 h 5"/>
                  <a:gd name="T4" fmla="*/ 20 w 4"/>
                  <a:gd name="T5" fmla="*/ 0 h 5"/>
                  <a:gd name="T6" fmla="*/ 0 w 4"/>
                  <a:gd name="T7" fmla="*/ 19 h 5"/>
                  <a:gd name="T8" fmla="*/ 0 w 4"/>
                  <a:gd name="T9" fmla="*/ 24 h 5"/>
                  <a:gd name="T10" fmla="*/ 0 w 4"/>
                  <a:gd name="T11" fmla="*/ 24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36936" name="Freeform 77"/>
              <p:cNvSpPr>
                <a:spLocks/>
              </p:cNvSpPr>
              <p:nvPr/>
            </p:nvSpPr>
            <p:spPr bwMode="auto">
              <a:xfrm>
                <a:off x="2128" y="3360"/>
                <a:ext cx="39" cy="34"/>
              </a:xfrm>
              <a:custGeom>
                <a:avLst/>
                <a:gdLst>
                  <a:gd name="T0" fmla="*/ 15 w 8"/>
                  <a:gd name="T1" fmla="*/ 34 h 7"/>
                  <a:gd name="T2" fmla="*/ 39 w 8"/>
                  <a:gd name="T3" fmla="*/ 34 h 7"/>
                  <a:gd name="T4" fmla="*/ 39 w 8"/>
                  <a:gd name="T5" fmla="*/ 19 h 7"/>
                  <a:gd name="T6" fmla="*/ 20 w 8"/>
                  <a:gd name="T7" fmla="*/ 0 h 7"/>
                  <a:gd name="T8" fmla="*/ 0 w 8"/>
                  <a:gd name="T9" fmla="*/ 10 h 7"/>
                  <a:gd name="T10" fmla="*/ 15 w 8"/>
                  <a:gd name="T11" fmla="*/ 34 h 7"/>
                  <a:gd name="T12" fmla="*/ 15 w 8"/>
                  <a:gd name="T13" fmla="*/ 34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grpSp>
      <p:sp>
        <p:nvSpPr>
          <p:cNvPr id="36866" name="Rectangle 78"/>
          <p:cNvSpPr>
            <a:spLocks noChangeArrowheads="1"/>
          </p:cNvSpPr>
          <p:nvPr/>
        </p:nvSpPr>
        <p:spPr bwMode="auto">
          <a:xfrm>
            <a:off x="2671763" y="6456363"/>
            <a:ext cx="3911600" cy="274637"/>
          </a:xfrm>
          <a:prstGeom prst="rect">
            <a:avLst/>
          </a:prstGeom>
          <a:noFill/>
          <a:ln w="9525">
            <a:noFill/>
            <a:miter lim="800000"/>
            <a:headEnd/>
            <a:tailEnd/>
          </a:ln>
        </p:spPr>
        <p:txBody>
          <a:bodyPr>
            <a:spAutoFit/>
          </a:bodyPr>
          <a:lstStyle/>
          <a:p>
            <a:pPr algn="ctr" eaLnBrk="0" hangingPunct="0"/>
            <a:r>
              <a:rPr lang="en-US" sz="1200">
                <a:latin typeface="Times New Roman" pitchFamily="18" charset="0"/>
                <a:cs typeface="Times New Roman" pitchFamily="18" charset="0"/>
              </a:rPr>
              <a:t>Source: Behavioral Risk Factor Surveillance System, CDC</a:t>
            </a:r>
          </a:p>
        </p:txBody>
      </p:sp>
      <p:sp>
        <p:nvSpPr>
          <p:cNvPr id="36867" name="Text Box 79"/>
          <p:cNvSpPr txBox="1">
            <a:spLocks noChangeArrowheads="1"/>
          </p:cNvSpPr>
          <p:nvPr/>
        </p:nvSpPr>
        <p:spPr bwMode="auto">
          <a:xfrm>
            <a:off x="0" y="1244600"/>
            <a:ext cx="9144000" cy="274638"/>
          </a:xfrm>
          <a:prstGeom prst="rect">
            <a:avLst/>
          </a:prstGeom>
          <a:noFill/>
          <a:ln w="7938">
            <a:noFill/>
            <a:miter lim="800000"/>
            <a:headEnd/>
            <a:tailEnd/>
          </a:ln>
        </p:spPr>
        <p:txBody>
          <a:bodyPr>
            <a:spAutoFit/>
          </a:bodyPr>
          <a:lstStyle/>
          <a:p>
            <a:pPr algn="ctr" eaLnBrk="0" hangingPunct="0">
              <a:spcBef>
                <a:spcPct val="50000"/>
              </a:spcBef>
            </a:pPr>
            <a:r>
              <a:rPr lang="en-US" sz="1200" b="1">
                <a:solidFill>
                  <a:schemeClr val="bg1"/>
                </a:solidFill>
              </a:rPr>
              <a:t>(*BMI </a:t>
            </a:r>
            <a:r>
              <a:rPr lang="en-US" sz="1200" b="1">
                <a:solidFill>
                  <a:schemeClr val="bg1"/>
                </a:solidFill>
                <a:sym typeface="Symbol" pitchFamily="18" charset="2"/>
              </a:rPr>
              <a:t></a:t>
            </a:r>
            <a:r>
              <a:rPr lang="en-US" sz="1200" b="1">
                <a:solidFill>
                  <a:schemeClr val="bg1"/>
                </a:solidFill>
              </a:rPr>
              <a:t>30, or ~ 30 lbs overweight for 5’4” person)</a:t>
            </a:r>
          </a:p>
        </p:txBody>
      </p:sp>
      <p:sp>
        <p:nvSpPr>
          <p:cNvPr id="36868" name="Text Box 80"/>
          <p:cNvSpPr txBox="1">
            <a:spLocks noChangeArrowheads="1"/>
          </p:cNvSpPr>
          <p:nvPr/>
        </p:nvSpPr>
        <p:spPr bwMode="auto">
          <a:xfrm>
            <a:off x="2119313" y="1200150"/>
            <a:ext cx="4846637" cy="304800"/>
          </a:xfrm>
          <a:prstGeom prst="rect">
            <a:avLst/>
          </a:prstGeom>
          <a:noFill/>
          <a:ln w="9525">
            <a:noFill/>
            <a:miter lim="800000"/>
            <a:headEnd/>
            <a:tailEnd/>
          </a:ln>
        </p:spPr>
        <p:txBody>
          <a:bodyPr wrap="none">
            <a:spAutoFit/>
          </a:bodyPr>
          <a:lstStyle/>
          <a:p>
            <a:pPr eaLnBrk="0" hangingPunct="0"/>
            <a:r>
              <a:rPr lang="en-US" sz="1400" b="1">
                <a:latin typeface="Verdana" pitchFamily="34" charset="0"/>
              </a:rPr>
              <a:t>(*BMI ≥30, or ~ 30 lbs overweight for 5’ 4” woman)</a:t>
            </a:r>
          </a:p>
        </p:txBody>
      </p:sp>
      <p:sp>
        <p:nvSpPr>
          <p:cNvPr id="36869" name="Rectangle 81"/>
          <p:cNvSpPr>
            <a:spLocks noChangeArrowheads="1"/>
          </p:cNvSpPr>
          <p:nvPr/>
        </p:nvSpPr>
        <p:spPr bwMode="auto">
          <a:xfrm>
            <a:off x="0" y="242888"/>
            <a:ext cx="9144000" cy="1143000"/>
          </a:xfrm>
          <a:prstGeom prst="rect">
            <a:avLst/>
          </a:prstGeom>
          <a:noFill/>
          <a:ln w="9525">
            <a:noFill/>
            <a:miter lim="800000"/>
            <a:headEnd/>
            <a:tailEnd/>
          </a:ln>
        </p:spPr>
        <p:txBody>
          <a:bodyPr anchor="ctr"/>
          <a:lstStyle/>
          <a:p>
            <a:pPr algn="ctr" eaLnBrk="0" hangingPunct="0"/>
            <a:r>
              <a:rPr lang="en-US" sz="2400" b="1">
                <a:latin typeface="Verdana" pitchFamily="34" charset="0"/>
              </a:rPr>
              <a:t>Obesity Trends* Among U.S. Adults</a:t>
            </a:r>
            <a:br>
              <a:rPr lang="en-US" sz="2400" b="1">
                <a:latin typeface="Verdana" pitchFamily="34" charset="0"/>
              </a:rPr>
            </a:br>
            <a:r>
              <a:rPr lang="en-US" sz="2400" b="1">
                <a:solidFill>
                  <a:srgbClr val="DE3021"/>
                </a:solidFill>
                <a:latin typeface="Verdana" pitchFamily="34" charset="0"/>
              </a:rPr>
              <a:t>BRFSS, 2002</a:t>
            </a:r>
          </a:p>
        </p:txBody>
      </p:sp>
      <p:grpSp>
        <p:nvGrpSpPr>
          <p:cNvPr id="36870" name="Group 82"/>
          <p:cNvGrpSpPr>
            <a:grpSpLocks/>
          </p:cNvGrpSpPr>
          <p:nvPr/>
        </p:nvGrpSpPr>
        <p:grpSpPr bwMode="auto">
          <a:xfrm>
            <a:off x="228600" y="5867400"/>
            <a:ext cx="7716838" cy="350838"/>
            <a:chOff x="144" y="3696"/>
            <a:chExt cx="4861" cy="221"/>
          </a:xfrm>
        </p:grpSpPr>
        <p:sp>
          <p:nvSpPr>
            <p:cNvPr id="36871" name="Text Box 83"/>
            <p:cNvSpPr txBox="1">
              <a:spLocks noChangeArrowheads="1"/>
            </p:cNvSpPr>
            <p:nvPr/>
          </p:nvSpPr>
          <p:spPr bwMode="auto">
            <a:xfrm>
              <a:off x="412" y="3711"/>
              <a:ext cx="4593" cy="192"/>
            </a:xfrm>
            <a:prstGeom prst="rect">
              <a:avLst/>
            </a:prstGeom>
            <a:noFill/>
            <a:ln w="9525">
              <a:noFill/>
              <a:miter lim="800000"/>
              <a:headEnd/>
              <a:tailEnd/>
            </a:ln>
          </p:spPr>
          <p:txBody>
            <a:bodyPr wrap="none">
              <a:spAutoFit/>
            </a:bodyPr>
            <a:lstStyle/>
            <a:p>
              <a:pPr eaLnBrk="0" hangingPunct="0"/>
              <a:r>
                <a:rPr lang="en-US" sz="1400">
                  <a:latin typeface="Verdana" pitchFamily="34" charset="0"/>
                </a:rPr>
                <a:t>No Data       &lt;10%          10%–14%	  15%–19%       20%–24%       ≥25%</a:t>
              </a:r>
            </a:p>
          </p:txBody>
        </p:sp>
        <p:sp>
          <p:nvSpPr>
            <p:cNvPr id="36872" name="Rectangle 84"/>
            <p:cNvSpPr>
              <a:spLocks noChangeArrowheads="1"/>
            </p:cNvSpPr>
            <p:nvPr/>
          </p:nvSpPr>
          <p:spPr bwMode="auto">
            <a:xfrm>
              <a:off x="284" y="3736"/>
              <a:ext cx="131" cy="148"/>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873" name="Rectangle 85"/>
            <p:cNvSpPr>
              <a:spLocks noChangeArrowheads="1"/>
            </p:cNvSpPr>
            <p:nvPr/>
          </p:nvSpPr>
          <p:spPr bwMode="auto">
            <a:xfrm>
              <a:off x="1015" y="3734"/>
              <a:ext cx="132" cy="148"/>
            </a:xfrm>
            <a:prstGeom prst="rect">
              <a:avLst/>
            </a:prstGeom>
            <a:solidFill>
              <a:srgbClr val="99CCFF"/>
            </a:solidFill>
            <a:ln w="9525">
              <a:solidFill>
                <a:schemeClr val="tx1"/>
              </a:solidFill>
              <a:miter lim="800000"/>
              <a:headEnd/>
              <a:tailEnd/>
            </a:ln>
          </p:spPr>
          <p:txBody>
            <a:bodyPr wrap="none" anchor="ctr"/>
            <a:lstStyle/>
            <a:p>
              <a:endParaRPr lang="en-US"/>
            </a:p>
          </p:txBody>
        </p:sp>
        <p:sp>
          <p:nvSpPr>
            <p:cNvPr id="36874" name="Rectangle 86"/>
            <p:cNvSpPr>
              <a:spLocks noChangeArrowheads="1"/>
            </p:cNvSpPr>
            <p:nvPr/>
          </p:nvSpPr>
          <p:spPr bwMode="auto">
            <a:xfrm>
              <a:off x="1729" y="3733"/>
              <a:ext cx="131" cy="148"/>
            </a:xfrm>
            <a:prstGeom prst="rect">
              <a:avLst/>
            </a:prstGeom>
            <a:solidFill>
              <a:srgbClr val="6699FF"/>
            </a:solidFill>
            <a:ln w="9525">
              <a:solidFill>
                <a:schemeClr val="tx1"/>
              </a:solidFill>
              <a:miter lim="800000"/>
              <a:headEnd/>
              <a:tailEnd/>
            </a:ln>
          </p:spPr>
          <p:txBody>
            <a:bodyPr wrap="none" anchor="ctr"/>
            <a:lstStyle/>
            <a:p>
              <a:endParaRPr lang="en-US"/>
            </a:p>
          </p:txBody>
        </p:sp>
        <p:sp>
          <p:nvSpPr>
            <p:cNvPr id="36875" name="Rectangle 87"/>
            <p:cNvSpPr>
              <a:spLocks noChangeArrowheads="1"/>
            </p:cNvSpPr>
            <p:nvPr/>
          </p:nvSpPr>
          <p:spPr bwMode="auto">
            <a:xfrm>
              <a:off x="2653" y="3739"/>
              <a:ext cx="132" cy="148"/>
            </a:xfrm>
            <a:prstGeom prst="rect">
              <a:avLst/>
            </a:prstGeom>
            <a:solidFill>
              <a:srgbClr val="0000A0"/>
            </a:solidFill>
            <a:ln w="9525">
              <a:solidFill>
                <a:schemeClr val="tx1"/>
              </a:solidFill>
              <a:miter lim="800000"/>
              <a:headEnd/>
              <a:tailEnd/>
            </a:ln>
          </p:spPr>
          <p:txBody>
            <a:bodyPr wrap="none" anchor="ctr"/>
            <a:lstStyle/>
            <a:p>
              <a:endParaRPr lang="en-US"/>
            </a:p>
          </p:txBody>
        </p:sp>
        <p:sp>
          <p:nvSpPr>
            <p:cNvPr id="36876" name="Rectangle 88"/>
            <p:cNvSpPr>
              <a:spLocks noChangeArrowheads="1"/>
            </p:cNvSpPr>
            <p:nvPr/>
          </p:nvSpPr>
          <p:spPr bwMode="auto">
            <a:xfrm>
              <a:off x="4416" y="3728"/>
              <a:ext cx="132" cy="148"/>
            </a:xfrm>
            <a:prstGeom prst="rect">
              <a:avLst/>
            </a:prstGeom>
            <a:solidFill>
              <a:srgbClr val="DE3021"/>
            </a:solidFill>
            <a:ln w="9525">
              <a:solidFill>
                <a:schemeClr val="tx1"/>
              </a:solidFill>
              <a:miter lim="800000"/>
              <a:headEnd/>
              <a:tailEnd/>
            </a:ln>
          </p:spPr>
          <p:txBody>
            <a:bodyPr wrap="none" anchor="ctr"/>
            <a:lstStyle/>
            <a:p>
              <a:endParaRPr lang="en-US"/>
            </a:p>
          </p:txBody>
        </p:sp>
        <p:sp>
          <p:nvSpPr>
            <p:cNvPr id="36877" name="Rectangle 89"/>
            <p:cNvSpPr>
              <a:spLocks noChangeArrowheads="1"/>
            </p:cNvSpPr>
            <p:nvPr/>
          </p:nvSpPr>
          <p:spPr bwMode="auto">
            <a:xfrm>
              <a:off x="3520" y="3729"/>
              <a:ext cx="132" cy="148"/>
            </a:xfrm>
            <a:prstGeom prst="rect">
              <a:avLst/>
            </a:prstGeom>
            <a:solidFill>
              <a:srgbClr val="FFCE85"/>
            </a:solidFill>
            <a:ln w="9525">
              <a:solidFill>
                <a:schemeClr val="tx1"/>
              </a:solidFill>
              <a:miter lim="800000"/>
              <a:headEnd/>
              <a:tailEnd/>
            </a:ln>
          </p:spPr>
          <p:txBody>
            <a:bodyPr wrap="none" anchor="ctr"/>
            <a:lstStyle/>
            <a:p>
              <a:endParaRPr lang="en-US"/>
            </a:p>
          </p:txBody>
        </p:sp>
        <p:sp>
          <p:nvSpPr>
            <p:cNvPr id="36878" name="Rectangle 90"/>
            <p:cNvSpPr>
              <a:spLocks noChangeArrowheads="1"/>
            </p:cNvSpPr>
            <p:nvPr/>
          </p:nvSpPr>
          <p:spPr bwMode="auto">
            <a:xfrm>
              <a:off x="144" y="3696"/>
              <a:ext cx="4848" cy="221"/>
            </a:xfrm>
            <a:prstGeom prst="rect">
              <a:avLst/>
            </a:prstGeom>
            <a:noFill/>
            <a:ln w="9525">
              <a:solidFill>
                <a:schemeClr val="tx1"/>
              </a:solidFill>
              <a:miter lim="800000"/>
              <a:headEnd/>
              <a:tailEnd/>
            </a:ln>
          </p:spPr>
          <p:txBody>
            <a:bodyPr wrap="none" anchor="ctr"/>
            <a:lstStyle/>
            <a:p>
              <a:endParaRPr lang="en-US"/>
            </a:p>
          </p:txBody>
        </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0417" name="Rectangle 6"/>
          <p:cNvSpPr>
            <a:spLocks noGrp="1" noRot="1" noChangeArrowheads="1"/>
          </p:cNvSpPr>
          <p:nvPr>
            <p:ph type="title"/>
          </p:nvPr>
        </p:nvSpPr>
        <p:spPr/>
        <p:txBody>
          <a:bodyPr/>
          <a:lstStyle/>
          <a:p>
            <a:pPr eaLnBrk="1" hangingPunct="1"/>
            <a:r>
              <a:rPr lang="en-US" smtClean="0"/>
              <a:t>Calories</a:t>
            </a:r>
          </a:p>
        </p:txBody>
      </p:sp>
      <p:sp>
        <p:nvSpPr>
          <p:cNvPr id="26627" name="Rectangle 3"/>
          <p:cNvSpPr>
            <a:spLocks noGrp="1" noRot="1" noChangeArrowheads="1"/>
          </p:cNvSpPr>
          <p:nvPr>
            <p:ph type="body" sz="half" idx="1"/>
          </p:nvPr>
        </p:nvSpPr>
        <p:spPr>
          <a:xfrm>
            <a:off x="0" y="1524000"/>
            <a:ext cx="5375275" cy="4648200"/>
          </a:xfrm>
        </p:spPr>
        <p:txBody>
          <a:bodyPr/>
          <a:lstStyle/>
          <a:p>
            <a:pPr eaLnBrk="1" hangingPunct="1"/>
            <a:r>
              <a:rPr lang="en-US" sz="2800" smtClean="0"/>
              <a:t>There are 3,500 calories in one pound of body fat.</a:t>
            </a:r>
          </a:p>
          <a:p>
            <a:pPr eaLnBrk="1" hangingPunct="1"/>
            <a:endParaRPr lang="en-US" sz="2800" smtClean="0"/>
          </a:p>
          <a:p>
            <a:pPr eaLnBrk="1" hangingPunct="1"/>
            <a:r>
              <a:rPr lang="en-US" sz="2800" smtClean="0"/>
              <a:t>+ 500 calories you gain 1 pound a week</a:t>
            </a:r>
          </a:p>
          <a:p>
            <a:pPr eaLnBrk="1" hangingPunct="1"/>
            <a:endParaRPr lang="en-US" sz="2800" smtClean="0"/>
          </a:p>
          <a:p>
            <a:pPr eaLnBrk="1" hangingPunct="1"/>
            <a:r>
              <a:rPr lang="en-US" sz="2800" smtClean="0"/>
              <a:t>- 500 calories you lose one pound a week</a:t>
            </a:r>
          </a:p>
        </p:txBody>
      </p:sp>
      <p:pic>
        <p:nvPicPr>
          <p:cNvPr id="60419" name="Picture 7" descr="homebathroomscales%20bare%20feet"/>
          <p:cNvPicPr>
            <a:picLocks noChangeAspect="1" noChangeArrowheads="1"/>
          </p:cNvPicPr>
          <p:nvPr/>
        </p:nvPicPr>
        <p:blipFill>
          <a:blip r:embed="rId2" cstate="print"/>
          <a:srcRect/>
          <a:stretch>
            <a:fillRect/>
          </a:stretch>
        </p:blipFill>
        <p:spPr bwMode="auto">
          <a:xfrm>
            <a:off x="5562600" y="2133600"/>
            <a:ext cx="3352800" cy="295275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Effect transition="in" filter="fade">
                                      <p:cBhvr>
                                        <p:cTn id="7" dur="1000"/>
                                        <p:tgtEl>
                                          <p:spTgt spid="26627">
                                            <p:txEl>
                                              <p:pRg st="0" end="0"/>
                                            </p:txEl>
                                          </p:spTgt>
                                        </p:tgtEl>
                                      </p:cBhvr>
                                    </p:animEffect>
                                    <p:anim calcmode="lin" valueType="num">
                                      <p:cBhvr>
                                        <p:cTn id="8" dur="1000" fill="hold"/>
                                        <p:tgtEl>
                                          <p:spTgt spid="26627">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662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6627">
                                            <p:txEl>
                                              <p:pRg st="2" end="2"/>
                                            </p:txEl>
                                          </p:spTgt>
                                        </p:tgtEl>
                                        <p:attrNameLst>
                                          <p:attrName>style.visibility</p:attrName>
                                        </p:attrNameLst>
                                      </p:cBhvr>
                                      <p:to>
                                        <p:strVal val="visible"/>
                                      </p:to>
                                    </p:set>
                                    <p:animEffect transition="in" filter="fade">
                                      <p:cBhvr>
                                        <p:cTn id="14" dur="1000"/>
                                        <p:tgtEl>
                                          <p:spTgt spid="26627">
                                            <p:txEl>
                                              <p:pRg st="2" end="2"/>
                                            </p:txEl>
                                          </p:spTgt>
                                        </p:tgtEl>
                                      </p:cBhvr>
                                    </p:animEffect>
                                    <p:anim calcmode="lin" valueType="num">
                                      <p:cBhvr>
                                        <p:cTn id="15" dur="1000" fill="hold"/>
                                        <p:tgtEl>
                                          <p:spTgt spid="26627">
                                            <p:txEl>
                                              <p:pRg st="2" end="2"/>
                                            </p:txEl>
                                          </p:spTgt>
                                        </p:tgtEl>
                                        <p:attrNameLst>
                                          <p:attrName>ppt_x</p:attrName>
                                        </p:attrNameLst>
                                      </p:cBhvr>
                                      <p:tavLst>
                                        <p:tav tm="0">
                                          <p:val>
                                            <p:strVal val="#ppt_x"/>
                                          </p:val>
                                        </p:tav>
                                        <p:tav tm="100000">
                                          <p:val>
                                            <p:strVal val="#ppt_x"/>
                                          </p:val>
                                        </p:tav>
                                      </p:tavLst>
                                    </p:anim>
                                    <p:anim calcmode="lin" valueType="num">
                                      <p:cBhvr>
                                        <p:cTn id="16" dur="1000" fill="hold"/>
                                        <p:tgtEl>
                                          <p:spTgt spid="2662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6627">
                                            <p:txEl>
                                              <p:pRg st="4" end="4"/>
                                            </p:txEl>
                                          </p:spTgt>
                                        </p:tgtEl>
                                        <p:attrNameLst>
                                          <p:attrName>style.visibility</p:attrName>
                                        </p:attrNameLst>
                                      </p:cBhvr>
                                      <p:to>
                                        <p:strVal val="visible"/>
                                      </p:to>
                                    </p:set>
                                    <p:animEffect transition="in" filter="fade">
                                      <p:cBhvr>
                                        <p:cTn id="21" dur="1000"/>
                                        <p:tgtEl>
                                          <p:spTgt spid="26627">
                                            <p:txEl>
                                              <p:pRg st="4" end="4"/>
                                            </p:txEl>
                                          </p:spTgt>
                                        </p:tgtEl>
                                      </p:cBhvr>
                                    </p:animEffect>
                                    <p:anim calcmode="lin" valueType="num">
                                      <p:cBhvr>
                                        <p:cTn id="22" dur="1000" fill="hold"/>
                                        <p:tgtEl>
                                          <p:spTgt spid="26627">
                                            <p:txEl>
                                              <p:pRg st="4" end="4"/>
                                            </p:txEl>
                                          </p:spTgt>
                                        </p:tgtEl>
                                        <p:attrNameLst>
                                          <p:attrName>ppt_x</p:attrName>
                                        </p:attrNameLst>
                                      </p:cBhvr>
                                      <p:tavLst>
                                        <p:tav tm="0">
                                          <p:val>
                                            <p:strVal val="#ppt_x"/>
                                          </p:val>
                                        </p:tav>
                                        <p:tav tm="100000">
                                          <p:val>
                                            <p:strVal val="#ppt_x"/>
                                          </p:val>
                                        </p:tav>
                                      </p:tavLst>
                                    </p:anim>
                                    <p:anim calcmode="lin" valueType="num">
                                      <p:cBhvr>
                                        <p:cTn id="23" dur="1000" fill="hold"/>
                                        <p:tgtEl>
                                          <p:spTgt spid="26627">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Freeform 2"/>
          <p:cNvSpPr>
            <a:spLocks/>
          </p:cNvSpPr>
          <p:nvPr/>
        </p:nvSpPr>
        <p:spPr bwMode="auto">
          <a:xfrm>
            <a:off x="4013200" y="2003425"/>
            <a:ext cx="642938"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23" name="Freeform 3"/>
          <p:cNvSpPr>
            <a:spLocks/>
          </p:cNvSpPr>
          <p:nvPr/>
        </p:nvSpPr>
        <p:spPr bwMode="auto">
          <a:xfrm>
            <a:off x="3984625" y="2398713"/>
            <a:ext cx="681038" cy="495300"/>
          </a:xfrm>
          <a:custGeom>
            <a:avLst/>
            <a:gdLst>
              <a:gd name="T0" fmla="*/ 0 w 94"/>
              <a:gd name="T1" fmla="*/ 2147483647 h 64"/>
              <a:gd name="T2" fmla="*/ 198790836 w 94"/>
              <a:gd name="T3" fmla="*/ 1018182017 h 64"/>
              <a:gd name="T4" fmla="*/ 265051713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24" name="Freeform 4"/>
          <p:cNvSpPr>
            <a:spLocks/>
          </p:cNvSpPr>
          <p:nvPr/>
        </p:nvSpPr>
        <p:spPr bwMode="auto">
          <a:xfrm>
            <a:off x="3962400" y="2794000"/>
            <a:ext cx="804863" cy="425450"/>
          </a:xfrm>
          <a:custGeom>
            <a:avLst/>
            <a:gdLst>
              <a:gd name="T0" fmla="*/ 0 w 111"/>
              <a:gd name="T1" fmla="*/ 2034463625 h 55"/>
              <a:gd name="T2" fmla="*/ 199365982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1391313 w 111"/>
              <a:gd name="T87" fmla="*/ 2147483647 h 55"/>
              <a:gd name="T88" fmla="*/ 172784661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25" name="Freeform 5"/>
          <p:cNvSpPr>
            <a:spLocks/>
          </p:cNvSpPr>
          <p:nvPr/>
        </p:nvSpPr>
        <p:spPr bwMode="auto">
          <a:xfrm>
            <a:off x="4121150" y="3203575"/>
            <a:ext cx="723900"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26" name="Freeform 6"/>
          <p:cNvSpPr>
            <a:spLocks/>
          </p:cNvSpPr>
          <p:nvPr/>
        </p:nvSpPr>
        <p:spPr bwMode="auto">
          <a:xfrm>
            <a:off x="4019550" y="3590925"/>
            <a:ext cx="839788"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27" name="Freeform 7"/>
          <p:cNvSpPr>
            <a:spLocks/>
          </p:cNvSpPr>
          <p:nvPr/>
        </p:nvSpPr>
        <p:spPr bwMode="auto">
          <a:xfrm>
            <a:off x="4651375" y="2740025"/>
            <a:ext cx="592138"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28" name="Freeform 8"/>
          <p:cNvSpPr>
            <a:spLocks/>
          </p:cNvSpPr>
          <p:nvPr/>
        </p:nvSpPr>
        <p:spPr bwMode="auto">
          <a:xfrm>
            <a:off x="4730750" y="31273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29" name="Freeform 9"/>
          <p:cNvSpPr>
            <a:spLocks/>
          </p:cNvSpPr>
          <p:nvPr/>
        </p:nvSpPr>
        <p:spPr bwMode="auto">
          <a:xfrm>
            <a:off x="4975225" y="2282825"/>
            <a:ext cx="5143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30" name="Freeform 10"/>
          <p:cNvSpPr>
            <a:spLocks/>
          </p:cNvSpPr>
          <p:nvPr/>
        </p:nvSpPr>
        <p:spPr bwMode="auto">
          <a:xfrm>
            <a:off x="5343525" y="3265488"/>
            <a:ext cx="719138" cy="395287"/>
          </a:xfrm>
          <a:custGeom>
            <a:avLst/>
            <a:gdLst>
              <a:gd name="T0" fmla="*/ 1332363331 w 99"/>
              <a:gd name="T1" fmla="*/ 2147483647 h 51"/>
              <a:gd name="T2" fmla="*/ 1265745190 w 99"/>
              <a:gd name="T3" fmla="*/ 2147483647 h 51"/>
              <a:gd name="T4" fmla="*/ 1465599613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31781023 w 99"/>
              <a:gd name="T73" fmla="*/ 1381698652 h 51"/>
              <a:gd name="T74" fmla="*/ 1998544741 w 99"/>
              <a:gd name="T75" fmla="*/ 1561918467 h 51"/>
              <a:gd name="T76" fmla="*/ 1732072177 w 99"/>
              <a:gd name="T77" fmla="*/ 1441766757 h 51"/>
              <a:gd name="T78" fmla="*/ 1332363331 w 99"/>
              <a:gd name="T79" fmla="*/ 1501842612 h 51"/>
              <a:gd name="T80" fmla="*/ 1332363331 w 99"/>
              <a:gd name="T81" fmla="*/ 1621994322 h 51"/>
              <a:gd name="T82" fmla="*/ 1199127048 w 99"/>
              <a:gd name="T83" fmla="*/ 1621994322 h 51"/>
              <a:gd name="T84" fmla="*/ 1199127048 w 99"/>
              <a:gd name="T85" fmla="*/ 1621994322 h 51"/>
              <a:gd name="T86" fmla="*/ 1132508907 w 99"/>
              <a:gd name="T87" fmla="*/ 1802214138 h 51"/>
              <a:gd name="T88" fmla="*/ 1132508907 w 99"/>
              <a:gd name="T89" fmla="*/ 1802214138 h 51"/>
              <a:gd name="T90" fmla="*/ 1199127048 w 99"/>
              <a:gd name="T91" fmla="*/ 1982433953 h 51"/>
              <a:gd name="T92" fmla="*/ 799417947 w 99"/>
              <a:gd name="T93" fmla="*/ 2042510293 h 51"/>
              <a:gd name="T94" fmla="*/ 866036088 w 99"/>
              <a:gd name="T95" fmla="*/ 2147483647 h 51"/>
              <a:gd name="T96" fmla="*/ 666181665 w 99"/>
              <a:gd name="T97" fmla="*/ 2147483647 h 51"/>
              <a:gd name="T98" fmla="*/ 399708974 w 99"/>
              <a:gd name="T99" fmla="*/ 2147483647 h 51"/>
              <a:gd name="T100" fmla="*/ 266472628 w 99"/>
              <a:gd name="T101" fmla="*/ 2147483647 h 51"/>
              <a:gd name="T102" fmla="*/ 266472628 w 99"/>
              <a:gd name="T103" fmla="*/ 2147483647 h 51"/>
              <a:gd name="T104" fmla="*/ 333090833 w 99"/>
              <a:gd name="T105" fmla="*/ 2147483647 h 51"/>
              <a:gd name="T106" fmla="*/ 199854487 w 99"/>
              <a:gd name="T107" fmla="*/ 2147483647 h 51"/>
              <a:gd name="T108" fmla="*/ 6661815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31" name="Freeform 11"/>
          <p:cNvSpPr>
            <a:spLocks/>
          </p:cNvSpPr>
          <p:nvPr/>
        </p:nvSpPr>
        <p:spPr bwMode="auto">
          <a:xfrm>
            <a:off x="5280025" y="3560763"/>
            <a:ext cx="801688"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32" name="Freeform 12"/>
          <p:cNvSpPr>
            <a:spLocks/>
          </p:cNvSpPr>
          <p:nvPr/>
        </p:nvSpPr>
        <p:spPr bwMode="auto">
          <a:xfrm>
            <a:off x="5489575" y="3824288"/>
            <a:ext cx="376238"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1933" name="Freeform 13"/>
          <p:cNvSpPr>
            <a:spLocks/>
          </p:cNvSpPr>
          <p:nvPr/>
        </p:nvSpPr>
        <p:spPr bwMode="auto">
          <a:xfrm>
            <a:off x="5729288" y="2840038"/>
            <a:ext cx="411162"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34" name="Freeform 14"/>
          <p:cNvSpPr>
            <a:spLocks/>
          </p:cNvSpPr>
          <p:nvPr/>
        </p:nvSpPr>
        <p:spPr bwMode="auto">
          <a:xfrm>
            <a:off x="5845175" y="3459163"/>
            <a:ext cx="860425"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35" name="Freeform 15"/>
          <p:cNvSpPr>
            <a:spLocks/>
          </p:cNvSpPr>
          <p:nvPr/>
        </p:nvSpPr>
        <p:spPr bwMode="auto">
          <a:xfrm>
            <a:off x="5591175" y="4311650"/>
            <a:ext cx="890588" cy="719138"/>
          </a:xfrm>
          <a:custGeom>
            <a:avLst/>
            <a:gdLst>
              <a:gd name="T0" fmla="*/ 0 w 123"/>
              <a:gd name="T1" fmla="*/ 478350457 h 93"/>
              <a:gd name="T2" fmla="*/ 0 w 123"/>
              <a:gd name="T3" fmla="*/ 597943961 h 93"/>
              <a:gd name="T4" fmla="*/ 132649603 w 123"/>
              <a:gd name="T5" fmla="*/ 717529612 h 93"/>
              <a:gd name="T6" fmla="*/ 198974421 w 123"/>
              <a:gd name="T7" fmla="*/ 896911954 h 93"/>
              <a:gd name="T8" fmla="*/ 265299207 w 123"/>
              <a:gd name="T9" fmla="*/ 1016497846 h 93"/>
              <a:gd name="T10" fmla="*/ 198974421 w 123"/>
              <a:gd name="T11" fmla="*/ 1136091230 h 93"/>
              <a:gd name="T12" fmla="*/ 464273628 w 123"/>
              <a:gd name="T13" fmla="*/ 1076294538 h 93"/>
              <a:gd name="T14" fmla="*/ 596923326 w 123"/>
              <a:gd name="T15" fmla="*/ 896911954 h 93"/>
              <a:gd name="T16" fmla="*/ 663248112 w 123"/>
              <a:gd name="T17" fmla="*/ 896911954 h 93"/>
              <a:gd name="T18" fmla="*/ 596923326 w 123"/>
              <a:gd name="T19" fmla="*/ 1016497846 h 93"/>
              <a:gd name="T20" fmla="*/ 1260171438 w 123"/>
              <a:gd name="T21" fmla="*/ 837115262 h 93"/>
              <a:gd name="T22" fmla="*/ 1260171438 w 123"/>
              <a:gd name="T23" fmla="*/ 956708646 h 93"/>
              <a:gd name="T24" fmla="*/ 1658120153 w 123"/>
              <a:gd name="T25" fmla="*/ 1016497846 h 93"/>
              <a:gd name="T26" fmla="*/ 1923419296 w 123"/>
              <a:gd name="T27" fmla="*/ 1076294538 h 93"/>
              <a:gd name="T28" fmla="*/ 2056077011 w 123"/>
              <a:gd name="T29" fmla="*/ 1136091230 h 93"/>
              <a:gd name="T30" fmla="*/ 2056077011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36" name="Freeform 16"/>
          <p:cNvSpPr>
            <a:spLocks/>
          </p:cNvSpPr>
          <p:nvPr/>
        </p:nvSpPr>
        <p:spPr bwMode="auto">
          <a:xfrm>
            <a:off x="5988050" y="3009900"/>
            <a:ext cx="442913" cy="465138"/>
          </a:xfrm>
          <a:custGeom>
            <a:avLst/>
            <a:gdLst>
              <a:gd name="T0" fmla="*/ 1327049548 w 61"/>
              <a:gd name="T1" fmla="*/ 0 h 60"/>
              <a:gd name="T2" fmla="*/ 1327049548 w 61"/>
              <a:gd name="T3" fmla="*/ 180295256 h 60"/>
              <a:gd name="T4" fmla="*/ 1393404444 w 61"/>
              <a:gd name="T5" fmla="*/ 300494697 h 60"/>
              <a:gd name="T6" fmla="*/ 1260694653 w 61"/>
              <a:gd name="T7" fmla="*/ 781276838 h 60"/>
              <a:gd name="T8" fmla="*/ 1260694653 w 61"/>
              <a:gd name="T9" fmla="*/ 901476219 h 60"/>
              <a:gd name="T10" fmla="*/ 1194347903 w 61"/>
              <a:gd name="T11" fmla="*/ 1141867470 h 60"/>
              <a:gd name="T12" fmla="*/ 995291107 w 61"/>
              <a:gd name="T13" fmla="*/ 1322162666 h 60"/>
              <a:gd name="T14" fmla="*/ 862581315 w 61"/>
              <a:gd name="T15" fmla="*/ 1382258480 h 60"/>
              <a:gd name="T16" fmla="*/ 729879670 w 61"/>
              <a:gd name="T17" fmla="*/ 1442354294 h 60"/>
              <a:gd name="T18" fmla="*/ 663524774 w 61"/>
              <a:gd name="T19" fmla="*/ 1562553675 h 60"/>
              <a:gd name="T20" fmla="*/ 597169878 w 61"/>
              <a:gd name="T21" fmla="*/ 1802944685 h 60"/>
              <a:gd name="T22" fmla="*/ 398113210 w 61"/>
              <a:gd name="T23" fmla="*/ 1802944685 h 60"/>
              <a:gd name="T24" fmla="*/ 265411501 w 61"/>
              <a:gd name="T25" fmla="*/ 2043336179 h 60"/>
              <a:gd name="T26" fmla="*/ 265411501 w 61"/>
              <a:gd name="T27" fmla="*/ 2147483647 h 60"/>
              <a:gd name="T28" fmla="*/ 132701677 w 61"/>
              <a:gd name="T29" fmla="*/ 2147483647 h 60"/>
              <a:gd name="T30" fmla="*/ 0 w 61"/>
              <a:gd name="T31" fmla="*/ 2147483647 h 60"/>
              <a:gd name="T32" fmla="*/ 0 w 61"/>
              <a:gd name="T33" fmla="*/ 2147483647 h 60"/>
              <a:gd name="T34" fmla="*/ 199056605 w 61"/>
              <a:gd name="T35" fmla="*/ 2147483647 h 60"/>
              <a:gd name="T36" fmla="*/ 398113210 w 61"/>
              <a:gd name="T37" fmla="*/ 2147483647 h 60"/>
              <a:gd name="T38" fmla="*/ 530823001 w 61"/>
              <a:gd name="T39" fmla="*/ 2147483647 h 60"/>
              <a:gd name="T40" fmla="*/ 530823001 w 61"/>
              <a:gd name="T41" fmla="*/ 2147483647 h 60"/>
              <a:gd name="T42" fmla="*/ 663524774 w 61"/>
              <a:gd name="T43" fmla="*/ 2147483647 h 60"/>
              <a:gd name="T44" fmla="*/ 663524774 w 61"/>
              <a:gd name="T45" fmla="*/ 2147483647 h 60"/>
              <a:gd name="T46" fmla="*/ 995291107 w 61"/>
              <a:gd name="T47" fmla="*/ 2147483647 h 60"/>
              <a:gd name="T48" fmla="*/ 1194347903 w 61"/>
              <a:gd name="T49" fmla="*/ 2147483647 h 60"/>
              <a:gd name="T50" fmla="*/ 1260694653 w 61"/>
              <a:gd name="T51" fmla="*/ 2147483647 h 60"/>
              <a:gd name="T52" fmla="*/ 1393404444 w 61"/>
              <a:gd name="T53" fmla="*/ 2147483647 h 60"/>
              <a:gd name="T54" fmla="*/ 1658815881 w 61"/>
              <a:gd name="T55" fmla="*/ 2147483647 h 60"/>
              <a:gd name="T56" fmla="*/ 1725162631 w 61"/>
              <a:gd name="T57" fmla="*/ 2147483647 h 60"/>
              <a:gd name="T58" fmla="*/ 1990574068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393404444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1937" name="Freeform 17"/>
          <p:cNvSpPr>
            <a:spLocks/>
          </p:cNvSpPr>
          <p:nvPr/>
        </p:nvSpPr>
        <p:spPr bwMode="auto">
          <a:xfrm>
            <a:off x="4845050" y="3660775"/>
            <a:ext cx="485775"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38" name="Freeform 18"/>
          <p:cNvSpPr>
            <a:spLocks/>
          </p:cNvSpPr>
          <p:nvPr/>
        </p:nvSpPr>
        <p:spPr bwMode="auto">
          <a:xfrm>
            <a:off x="2105025"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39" name="Freeform 19"/>
          <p:cNvSpPr>
            <a:spLocks/>
          </p:cNvSpPr>
          <p:nvPr/>
        </p:nvSpPr>
        <p:spPr bwMode="auto">
          <a:xfrm>
            <a:off x="3325813" y="2452688"/>
            <a:ext cx="681037"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40" name="Freeform 20"/>
          <p:cNvSpPr>
            <a:spLocks/>
          </p:cNvSpPr>
          <p:nvPr/>
        </p:nvSpPr>
        <p:spPr bwMode="auto">
          <a:xfrm>
            <a:off x="3435350" y="3003550"/>
            <a:ext cx="71596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41" name="Freeform 21"/>
          <p:cNvSpPr>
            <a:spLocks/>
          </p:cNvSpPr>
          <p:nvPr/>
        </p:nvSpPr>
        <p:spPr bwMode="auto">
          <a:xfrm>
            <a:off x="3341688" y="3521075"/>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42" name="Freeform 22"/>
          <p:cNvSpPr>
            <a:spLocks/>
          </p:cNvSpPr>
          <p:nvPr/>
        </p:nvSpPr>
        <p:spPr bwMode="auto">
          <a:xfrm>
            <a:off x="3602038" y="3660775"/>
            <a:ext cx="136683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43" name="Freeform 23"/>
          <p:cNvSpPr>
            <a:spLocks/>
          </p:cNvSpPr>
          <p:nvPr/>
        </p:nvSpPr>
        <p:spPr bwMode="auto">
          <a:xfrm>
            <a:off x="6170613"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44" name="Freeform 24"/>
          <p:cNvSpPr>
            <a:spLocks/>
          </p:cNvSpPr>
          <p:nvPr/>
        </p:nvSpPr>
        <p:spPr bwMode="auto">
          <a:xfrm>
            <a:off x="6661150" y="2266950"/>
            <a:ext cx="166688"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81945" name="Group 25"/>
          <p:cNvGrpSpPr>
            <a:grpSpLocks/>
          </p:cNvGrpSpPr>
          <p:nvPr/>
        </p:nvGrpSpPr>
        <p:grpSpPr bwMode="auto">
          <a:xfrm>
            <a:off x="1027113" y="3886200"/>
            <a:ext cx="1785937" cy="1390650"/>
            <a:chOff x="768" y="2832"/>
            <a:chExt cx="1203" cy="876"/>
          </a:xfrm>
        </p:grpSpPr>
        <p:sp>
          <p:nvSpPr>
            <p:cNvPr id="81946" name="Freeform 26"/>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47" name="Freeform 27"/>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81948" name="Freeform 28"/>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49" name="Freeform 29"/>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81950" name="Freeform 30"/>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51" name="Freeform 31"/>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81952" name="Freeform 32"/>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53" name="Freeform 33"/>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81954" name="Freeform 34"/>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55" name="Freeform 35"/>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81956" name="Freeform 36"/>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57" name="Freeform 37"/>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81958" name="Freeform 38"/>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59" name="Freeform 39"/>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60" name="Freeform 40"/>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81961" name="Freeform 41"/>
          <p:cNvSpPr>
            <a:spLocks/>
          </p:cNvSpPr>
          <p:nvPr/>
        </p:nvSpPr>
        <p:spPr bwMode="auto">
          <a:xfrm>
            <a:off x="2957513" y="2794000"/>
            <a:ext cx="550862"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62" name="Freeform 42"/>
          <p:cNvSpPr>
            <a:spLocks/>
          </p:cNvSpPr>
          <p:nvPr/>
        </p:nvSpPr>
        <p:spPr bwMode="auto">
          <a:xfrm>
            <a:off x="2343150" y="1709738"/>
            <a:ext cx="649288"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63" name="Freeform 43"/>
          <p:cNvSpPr>
            <a:spLocks/>
          </p:cNvSpPr>
          <p:nvPr/>
        </p:nvSpPr>
        <p:spPr bwMode="auto">
          <a:xfrm>
            <a:off x="2168525" y="2035175"/>
            <a:ext cx="782638" cy="696913"/>
          </a:xfrm>
          <a:custGeom>
            <a:avLst/>
            <a:gdLst>
              <a:gd name="T0" fmla="*/ 0 w 108"/>
              <a:gd name="T1" fmla="*/ 2147483647 h 90"/>
              <a:gd name="T2" fmla="*/ 0 w 108"/>
              <a:gd name="T3" fmla="*/ 2147483647 h 90"/>
              <a:gd name="T4" fmla="*/ 66310784 w 108"/>
              <a:gd name="T5" fmla="*/ 2147483647 h 90"/>
              <a:gd name="T6" fmla="*/ 132629710 w 108"/>
              <a:gd name="T7" fmla="*/ 2147483647 h 90"/>
              <a:gd name="T8" fmla="*/ 198940510 w 108"/>
              <a:gd name="T9" fmla="*/ 2147483647 h 90"/>
              <a:gd name="T10" fmla="*/ 331562109 w 108"/>
              <a:gd name="T11" fmla="*/ 2147483647 h 90"/>
              <a:gd name="T12" fmla="*/ 331562109 w 108"/>
              <a:gd name="T13" fmla="*/ 2147483647 h 90"/>
              <a:gd name="T14" fmla="*/ 663132360 w 108"/>
              <a:gd name="T15" fmla="*/ 2147483647 h 90"/>
              <a:gd name="T16" fmla="*/ 1061013253 w 108"/>
              <a:gd name="T17" fmla="*/ 1379113409 h 90"/>
              <a:gd name="T18" fmla="*/ 1326264721 w 108"/>
              <a:gd name="T19" fmla="*/ 779497168 h 90"/>
              <a:gd name="T20" fmla="*/ 1591515934 w 108"/>
              <a:gd name="T21" fmla="*/ 179880988 h 90"/>
              <a:gd name="T22" fmla="*/ 1591515934 w 108"/>
              <a:gd name="T23" fmla="*/ 0 h 90"/>
              <a:gd name="T24" fmla="*/ 1790456381 w 108"/>
              <a:gd name="T25" fmla="*/ 0 h 90"/>
              <a:gd name="T26" fmla="*/ 1989396827 w 108"/>
              <a:gd name="T27" fmla="*/ 59957743 h 90"/>
              <a:gd name="T28" fmla="*/ 2055707594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310784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64" name="Freeform 44"/>
          <p:cNvSpPr>
            <a:spLocks/>
          </p:cNvSpPr>
          <p:nvPr/>
        </p:nvSpPr>
        <p:spPr bwMode="auto">
          <a:xfrm>
            <a:off x="2806700" y="1833563"/>
            <a:ext cx="585788"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65" name="Freeform 45"/>
          <p:cNvSpPr>
            <a:spLocks/>
          </p:cNvSpPr>
          <p:nvPr/>
        </p:nvSpPr>
        <p:spPr bwMode="auto">
          <a:xfrm>
            <a:off x="3052763" y="1857375"/>
            <a:ext cx="996950"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6692974 w 138"/>
              <a:gd name="T13" fmla="*/ 2147483647 h 87"/>
              <a:gd name="T14" fmla="*/ 1918254580 w 138"/>
              <a:gd name="T15" fmla="*/ 2147483647 h 87"/>
              <a:gd name="T16" fmla="*/ 1719808053 w 138"/>
              <a:gd name="T17" fmla="*/ 2147483647 h 87"/>
              <a:gd name="T18" fmla="*/ 1587515791 w 138"/>
              <a:gd name="T19" fmla="*/ 2147483647 h 87"/>
              <a:gd name="T20" fmla="*/ 1521369659 w 138"/>
              <a:gd name="T21" fmla="*/ 2147483647 h 87"/>
              <a:gd name="T22" fmla="*/ 1521369659 w 138"/>
              <a:gd name="T23" fmla="*/ 2147483647 h 87"/>
              <a:gd name="T24" fmla="*/ 1322931266 w 138"/>
              <a:gd name="T25" fmla="*/ 2147483647 h 87"/>
              <a:gd name="T26" fmla="*/ 1322931266 w 138"/>
              <a:gd name="T27" fmla="*/ 2147483647 h 87"/>
              <a:gd name="T28" fmla="*/ 1190639003 w 138"/>
              <a:gd name="T29" fmla="*/ 2147483647 h 87"/>
              <a:gd name="T30" fmla="*/ 1190639003 w 138"/>
              <a:gd name="T31" fmla="*/ 2147483647 h 87"/>
              <a:gd name="T32" fmla="*/ 1124492872 w 138"/>
              <a:gd name="T33" fmla="*/ 2147483647 h 87"/>
              <a:gd name="T34" fmla="*/ 1058346487 w 138"/>
              <a:gd name="T35" fmla="*/ 2147483647 h 87"/>
              <a:gd name="T36" fmla="*/ 992200356 w 138"/>
              <a:gd name="T37" fmla="*/ 2147483647 h 87"/>
              <a:gd name="T38" fmla="*/ 727615831 w 138"/>
              <a:gd name="T39" fmla="*/ 2147483647 h 87"/>
              <a:gd name="T40" fmla="*/ 595323568 w 138"/>
              <a:gd name="T41" fmla="*/ 2147483647 h 87"/>
              <a:gd name="T42" fmla="*/ 595323568 w 138"/>
              <a:gd name="T43" fmla="*/ 2147483647 h 87"/>
              <a:gd name="T44" fmla="*/ 727615831 w 138"/>
              <a:gd name="T45" fmla="*/ 2147483647 h 87"/>
              <a:gd name="T46" fmla="*/ 727615831 w 138"/>
              <a:gd name="T47" fmla="*/ 2147483647 h 87"/>
              <a:gd name="T48" fmla="*/ 793761962 w 138"/>
              <a:gd name="T49" fmla="*/ 2147483647 h 87"/>
              <a:gd name="T50" fmla="*/ 926054224 w 138"/>
              <a:gd name="T51" fmla="*/ 2147483647 h 87"/>
              <a:gd name="T52" fmla="*/ 727615831 w 138"/>
              <a:gd name="T53" fmla="*/ 2147483647 h 87"/>
              <a:gd name="T54" fmla="*/ 529169177 w 138"/>
              <a:gd name="T55" fmla="*/ 2147483647 h 87"/>
              <a:gd name="T56" fmla="*/ 396876914 w 138"/>
              <a:gd name="T57" fmla="*/ 1855589534 h 87"/>
              <a:gd name="T58" fmla="*/ 132292294 w 138"/>
              <a:gd name="T59" fmla="*/ 1616159437 h 87"/>
              <a:gd name="T60" fmla="*/ 132292294 w 138"/>
              <a:gd name="T61" fmla="*/ 1496448257 h 87"/>
              <a:gd name="T62" fmla="*/ 132292294 w 138"/>
              <a:gd name="T63" fmla="*/ 1197158703 h 87"/>
              <a:gd name="T64" fmla="*/ 198438457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66" name="Freeform 46"/>
          <p:cNvSpPr>
            <a:spLocks/>
          </p:cNvSpPr>
          <p:nvPr/>
        </p:nvSpPr>
        <p:spPr bwMode="auto">
          <a:xfrm>
            <a:off x="2452688" y="2662238"/>
            <a:ext cx="620712"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67" name="Freeform 47"/>
          <p:cNvSpPr>
            <a:spLocks/>
          </p:cNvSpPr>
          <p:nvPr/>
        </p:nvSpPr>
        <p:spPr bwMode="auto">
          <a:xfrm>
            <a:off x="2776538" y="3444875"/>
            <a:ext cx="658812"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68" name="Freeform 48"/>
          <p:cNvSpPr>
            <a:spLocks/>
          </p:cNvSpPr>
          <p:nvPr/>
        </p:nvSpPr>
        <p:spPr bwMode="auto">
          <a:xfrm>
            <a:off x="4606925" y="1981200"/>
            <a:ext cx="644525"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69" name="Freeform 49"/>
          <p:cNvSpPr>
            <a:spLocks/>
          </p:cNvSpPr>
          <p:nvPr/>
        </p:nvSpPr>
        <p:spPr bwMode="auto">
          <a:xfrm>
            <a:off x="4903788" y="4133850"/>
            <a:ext cx="555625"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70" name="Freeform 50"/>
          <p:cNvSpPr>
            <a:spLocks/>
          </p:cNvSpPr>
          <p:nvPr/>
        </p:nvSpPr>
        <p:spPr bwMode="auto">
          <a:xfrm>
            <a:off x="5127625" y="2855913"/>
            <a:ext cx="390525"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81971" name="Group 51"/>
          <p:cNvGrpSpPr>
            <a:grpSpLocks/>
          </p:cNvGrpSpPr>
          <p:nvPr/>
        </p:nvGrpSpPr>
        <p:grpSpPr bwMode="auto">
          <a:xfrm>
            <a:off x="5176838" y="2197100"/>
            <a:ext cx="738187" cy="742950"/>
            <a:chOff x="3562" y="1636"/>
            <a:chExt cx="497" cy="468"/>
          </a:xfrm>
        </p:grpSpPr>
        <p:sp>
          <p:nvSpPr>
            <p:cNvPr id="81972" name="Freeform 52"/>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73" name="Freeform 53"/>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81974" name="Freeform 54"/>
          <p:cNvSpPr>
            <a:spLocks/>
          </p:cNvSpPr>
          <p:nvPr/>
        </p:nvSpPr>
        <p:spPr bwMode="auto">
          <a:xfrm>
            <a:off x="5475288" y="2917825"/>
            <a:ext cx="290512"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1975" name="Freeform 55"/>
          <p:cNvSpPr>
            <a:spLocks/>
          </p:cNvSpPr>
          <p:nvPr/>
        </p:nvSpPr>
        <p:spPr bwMode="auto">
          <a:xfrm>
            <a:off x="5172075" y="3846513"/>
            <a:ext cx="338138"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1976" name="Freeform 56"/>
          <p:cNvSpPr>
            <a:spLocks/>
          </p:cNvSpPr>
          <p:nvPr/>
        </p:nvSpPr>
        <p:spPr bwMode="auto">
          <a:xfrm>
            <a:off x="6113463" y="2732088"/>
            <a:ext cx="569912" cy="395287"/>
          </a:xfrm>
          <a:custGeom>
            <a:avLst/>
            <a:gdLst>
              <a:gd name="T0" fmla="*/ 1252248076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3167591 w 79"/>
              <a:gd name="T91" fmla="*/ 660811398 h 51"/>
              <a:gd name="T92" fmla="*/ 527262688 w 79"/>
              <a:gd name="T93" fmla="*/ 420515607 h 51"/>
              <a:gd name="T94" fmla="*/ 329540243 w 79"/>
              <a:gd name="T95" fmla="*/ 600735543 h 51"/>
              <a:gd name="T96" fmla="*/ 329540243 w 79"/>
              <a:gd name="T97" fmla="*/ 600735543 h 51"/>
              <a:gd name="T98" fmla="*/ 263627285 w 79"/>
              <a:gd name="T99" fmla="*/ 540667438 h 51"/>
              <a:gd name="T100" fmla="*/ 263627285 w 79"/>
              <a:gd name="T101" fmla="*/ 540667438 h 51"/>
              <a:gd name="T102" fmla="*/ 197722509 w 79"/>
              <a:gd name="T103" fmla="*/ 660811398 h 51"/>
              <a:gd name="T104" fmla="*/ 65904792 w 79"/>
              <a:gd name="T105" fmla="*/ 780955358 h 51"/>
              <a:gd name="T106" fmla="*/ 0 w 79"/>
              <a:gd name="T107" fmla="*/ 841031214 h 51"/>
              <a:gd name="T108" fmla="*/ 263627285 w 79"/>
              <a:gd name="T109" fmla="*/ 2147483647 h 51"/>
              <a:gd name="T110" fmla="*/ 395445018 w 79"/>
              <a:gd name="T111" fmla="*/ 2147483647 h 51"/>
              <a:gd name="T112" fmla="*/ 1252248076 w 79"/>
              <a:gd name="T113" fmla="*/ 2147483647 h 51"/>
              <a:gd name="T114" fmla="*/ 1252248076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77" name="Freeform 57"/>
          <p:cNvSpPr>
            <a:spLocks/>
          </p:cNvSpPr>
          <p:nvPr/>
        </p:nvSpPr>
        <p:spPr bwMode="auto">
          <a:xfrm>
            <a:off x="5924550" y="3127375"/>
            <a:ext cx="736600"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78" name="Freeform 58"/>
          <p:cNvSpPr>
            <a:spLocks/>
          </p:cNvSpPr>
          <p:nvPr/>
        </p:nvSpPr>
        <p:spPr bwMode="auto">
          <a:xfrm>
            <a:off x="5973763" y="3730625"/>
            <a:ext cx="498475"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56347570 w 69"/>
              <a:gd name="T9" fmla="*/ 2147483647 h 53"/>
              <a:gd name="T10" fmla="*/ 1923680806 w 69"/>
              <a:gd name="T11" fmla="*/ 2147483647 h 53"/>
              <a:gd name="T12" fmla="*/ 1658347278 w 69"/>
              <a:gd name="T13" fmla="*/ 2030456852 h 53"/>
              <a:gd name="T14" fmla="*/ 1525680514 w 69"/>
              <a:gd name="T15" fmla="*/ 1911022788 h 53"/>
              <a:gd name="T16" fmla="*/ 1459343059 w 69"/>
              <a:gd name="T17" fmla="*/ 1791581479 h 53"/>
              <a:gd name="T18" fmla="*/ 995005058 w 69"/>
              <a:gd name="T19" fmla="*/ 1492985934 h 53"/>
              <a:gd name="T20" fmla="*/ 862338294 w 69"/>
              <a:gd name="T21" fmla="*/ 1373544625 h 53"/>
              <a:gd name="T22" fmla="*/ 663342220 w 69"/>
              <a:gd name="T23" fmla="*/ 1134669735 h 53"/>
              <a:gd name="T24" fmla="*/ 530675328 w 69"/>
              <a:gd name="T25" fmla="*/ 955507530 h 53"/>
              <a:gd name="T26" fmla="*/ 66337470 w 69"/>
              <a:gd name="T27" fmla="*/ 836073949 h 53"/>
              <a:gd name="T28" fmla="*/ 66337470 w 69"/>
              <a:gd name="T29" fmla="*/ 597191331 h 53"/>
              <a:gd name="T30" fmla="*/ 199004282 w 69"/>
              <a:gd name="T31" fmla="*/ 477757629 h 53"/>
              <a:gd name="T32" fmla="*/ 199004282 w 69"/>
              <a:gd name="T33" fmla="*/ 418036974 h 53"/>
              <a:gd name="T34" fmla="*/ 530675328 w 69"/>
              <a:gd name="T35" fmla="*/ 298595665 h 53"/>
              <a:gd name="T36" fmla="*/ 796008984 w 69"/>
              <a:gd name="T37" fmla="*/ 179154296 h 53"/>
              <a:gd name="T38" fmla="*/ 862338294 w 69"/>
              <a:gd name="T39" fmla="*/ 119441339 h 53"/>
              <a:gd name="T40" fmla="*/ 2056347570 w 69"/>
              <a:gd name="T41" fmla="*/ 59720670 h 53"/>
              <a:gd name="T42" fmla="*/ 2056347570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79" name="Freeform 59"/>
          <p:cNvSpPr>
            <a:spLocks/>
          </p:cNvSpPr>
          <p:nvPr/>
        </p:nvSpPr>
        <p:spPr bwMode="auto">
          <a:xfrm>
            <a:off x="5748338" y="3784600"/>
            <a:ext cx="531812"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80" name="Freeform 60"/>
          <p:cNvSpPr>
            <a:spLocks/>
          </p:cNvSpPr>
          <p:nvPr/>
        </p:nvSpPr>
        <p:spPr bwMode="auto">
          <a:xfrm>
            <a:off x="6248400" y="3041650"/>
            <a:ext cx="449263" cy="223838"/>
          </a:xfrm>
          <a:custGeom>
            <a:avLst/>
            <a:gdLst>
              <a:gd name="T0" fmla="*/ 2147483647 w 62"/>
              <a:gd name="T1" fmla="*/ 119151282 h 29"/>
              <a:gd name="T2" fmla="*/ 132597985 w 62"/>
              <a:gd name="T3" fmla="*/ 1012789980 h 29"/>
              <a:gd name="T4" fmla="*/ 265187828 w 62"/>
              <a:gd name="T5" fmla="*/ 953217973 h 29"/>
              <a:gd name="T6" fmla="*/ 530383798 w 62"/>
              <a:gd name="T7" fmla="*/ 774487236 h 29"/>
              <a:gd name="T8" fmla="*/ 662973736 w 62"/>
              <a:gd name="T9" fmla="*/ 655335984 h 29"/>
              <a:gd name="T10" fmla="*/ 729276784 w 62"/>
              <a:gd name="T11" fmla="*/ 595764218 h 29"/>
              <a:gd name="T12" fmla="*/ 928169643 w 62"/>
              <a:gd name="T13" fmla="*/ 536184733 h 29"/>
              <a:gd name="T14" fmla="*/ 1259652567 w 62"/>
              <a:gd name="T15" fmla="*/ 417033361 h 29"/>
              <a:gd name="T16" fmla="*/ 1392250520 w 62"/>
              <a:gd name="T17" fmla="*/ 476605127 h 29"/>
              <a:gd name="T18" fmla="*/ 1524848473 w 62"/>
              <a:gd name="T19" fmla="*/ 476605127 h 29"/>
              <a:gd name="T20" fmla="*/ 1657438284 w 62"/>
              <a:gd name="T21" fmla="*/ 714915469 h 29"/>
              <a:gd name="T22" fmla="*/ 1790036237 w 62"/>
              <a:gd name="T23" fmla="*/ 714915469 h 29"/>
              <a:gd name="T24" fmla="*/ 1790036237 w 62"/>
              <a:gd name="T25" fmla="*/ 834066721 h 29"/>
              <a:gd name="T26" fmla="*/ 2055232144 w 62"/>
              <a:gd name="T27" fmla="*/ 893638488 h 29"/>
              <a:gd name="T28" fmla="*/ 2147483647 w 62"/>
              <a:gd name="T29" fmla="*/ 1012789980 h 29"/>
              <a:gd name="T30" fmla="*/ 2147483647 w 62"/>
              <a:gd name="T31" fmla="*/ 1131948951 h 29"/>
              <a:gd name="T32" fmla="*/ 2121527049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81" name="Freeform 61"/>
          <p:cNvSpPr>
            <a:spLocks/>
          </p:cNvSpPr>
          <p:nvPr/>
        </p:nvSpPr>
        <p:spPr bwMode="auto">
          <a:xfrm>
            <a:off x="6589713" y="3017838"/>
            <a:ext cx="107950" cy="185737"/>
          </a:xfrm>
          <a:custGeom>
            <a:avLst/>
            <a:gdLst>
              <a:gd name="T0" fmla="*/ 970428171 w 15"/>
              <a:gd name="T1" fmla="*/ 1317641560 h 24"/>
              <a:gd name="T2" fmla="*/ 970428171 w 15"/>
              <a:gd name="T3" fmla="*/ 1197856711 h 24"/>
              <a:gd name="T4" fmla="*/ 905735658 w 15"/>
              <a:gd name="T5" fmla="*/ 1078071862 h 24"/>
              <a:gd name="T6" fmla="*/ 776342587 w 15"/>
              <a:gd name="T7" fmla="*/ 958286772 h 24"/>
              <a:gd name="T8" fmla="*/ 646949517 w 15"/>
              <a:gd name="T9" fmla="*/ 898394347 h 24"/>
              <a:gd name="T10" fmla="*/ 582257003 w 15"/>
              <a:gd name="T11" fmla="*/ 838501923 h 24"/>
              <a:gd name="T12" fmla="*/ 582257003 w 15"/>
              <a:gd name="T13" fmla="*/ 718717074 h 24"/>
              <a:gd name="T14" fmla="*/ 452863807 w 15"/>
              <a:gd name="T15" fmla="*/ 539032062 h 24"/>
              <a:gd name="T16" fmla="*/ 388171294 w 15"/>
              <a:gd name="T17" fmla="*/ 479139516 h 24"/>
              <a:gd name="T18" fmla="*/ 323478780 w 15"/>
              <a:gd name="T19" fmla="*/ 359354667 h 24"/>
              <a:gd name="T20" fmla="*/ 258778160 w 15"/>
              <a:gd name="T21" fmla="*/ 299462243 h 24"/>
              <a:gd name="T22" fmla="*/ 258778160 w 15"/>
              <a:gd name="T23" fmla="*/ 239569758 h 24"/>
              <a:gd name="T24" fmla="*/ 258778160 w 15"/>
              <a:gd name="T25" fmla="*/ 239569758 h 24"/>
              <a:gd name="T26" fmla="*/ 258778160 w 15"/>
              <a:gd name="T27" fmla="*/ 179677334 h 24"/>
              <a:gd name="T28" fmla="*/ 323478780 w 15"/>
              <a:gd name="T29" fmla="*/ 0 h 24"/>
              <a:gd name="T30" fmla="*/ 258778160 w 15"/>
              <a:gd name="T31" fmla="*/ 0 h 24"/>
              <a:gd name="T32" fmla="*/ 129393102 w 15"/>
              <a:gd name="T33" fmla="*/ 0 h 24"/>
              <a:gd name="T34" fmla="*/ 64692529 w 15"/>
              <a:gd name="T35" fmla="*/ 59892440 h 24"/>
              <a:gd name="T36" fmla="*/ 64692529 w 15"/>
              <a:gd name="T37" fmla="*/ 119784879 h 24"/>
              <a:gd name="T38" fmla="*/ 64692529 w 15"/>
              <a:gd name="T39" fmla="*/ 179677334 h 24"/>
              <a:gd name="T40" fmla="*/ 0 w 15"/>
              <a:gd name="T41" fmla="*/ 179677334 h 24"/>
              <a:gd name="T42" fmla="*/ 452863807 w 15"/>
              <a:gd name="T43" fmla="*/ 1437426409 h 24"/>
              <a:gd name="T44" fmla="*/ 970428171 w 15"/>
              <a:gd name="T45" fmla="*/ 1317641560 h 24"/>
              <a:gd name="T46" fmla="*/ 97042817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1982" name="Freeform 62"/>
          <p:cNvSpPr>
            <a:spLocks/>
          </p:cNvSpPr>
          <p:nvPr/>
        </p:nvSpPr>
        <p:spPr bwMode="auto">
          <a:xfrm>
            <a:off x="6618288" y="2801938"/>
            <a:ext cx="136525"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83" name="Freeform 63"/>
          <p:cNvSpPr>
            <a:spLocks/>
          </p:cNvSpPr>
          <p:nvPr/>
        </p:nvSpPr>
        <p:spPr bwMode="auto">
          <a:xfrm>
            <a:off x="6740525" y="2654300"/>
            <a:ext cx="166688"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84" name="Freeform 64"/>
          <p:cNvSpPr>
            <a:spLocks/>
          </p:cNvSpPr>
          <p:nvPr/>
        </p:nvSpPr>
        <p:spPr bwMode="auto">
          <a:xfrm>
            <a:off x="6734175" y="2522538"/>
            <a:ext cx="327025"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85" name="Freeform 65"/>
          <p:cNvSpPr>
            <a:spLocks/>
          </p:cNvSpPr>
          <p:nvPr/>
        </p:nvSpPr>
        <p:spPr bwMode="auto">
          <a:xfrm>
            <a:off x="6886575" y="2638425"/>
            <a:ext cx="85725"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86" name="Freeform 66"/>
          <p:cNvSpPr>
            <a:spLocks/>
          </p:cNvSpPr>
          <p:nvPr/>
        </p:nvSpPr>
        <p:spPr bwMode="auto">
          <a:xfrm>
            <a:off x="6791325"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87" name="Freeform 67"/>
          <p:cNvSpPr>
            <a:spLocks/>
          </p:cNvSpPr>
          <p:nvPr/>
        </p:nvSpPr>
        <p:spPr bwMode="auto">
          <a:xfrm>
            <a:off x="6842125" y="1887538"/>
            <a:ext cx="354013"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81988" name="Group 68"/>
          <p:cNvGrpSpPr>
            <a:grpSpLocks/>
          </p:cNvGrpSpPr>
          <p:nvPr/>
        </p:nvGrpSpPr>
        <p:grpSpPr bwMode="auto">
          <a:xfrm>
            <a:off x="2808288" y="4589463"/>
            <a:ext cx="928687" cy="635000"/>
            <a:chOff x="1991" y="3321"/>
            <a:chExt cx="361" cy="231"/>
          </a:xfrm>
        </p:grpSpPr>
        <p:sp>
          <p:nvSpPr>
            <p:cNvPr id="81989"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90"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91"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92"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93"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94"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95"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1996"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0000A0"/>
            </a:solidFill>
            <a:ln w="12700" cmpd="sng">
              <a:solidFill>
                <a:schemeClr val="tx1"/>
              </a:solidFill>
              <a:prstDash val="solid"/>
              <a:round/>
              <a:headEnd/>
              <a:tailEnd/>
            </a:ln>
          </p:spPr>
          <p:txBody>
            <a:bodyPr/>
            <a:lstStyle/>
            <a:p>
              <a:endParaRPr lang="en-US"/>
            </a:p>
          </p:txBody>
        </p:sp>
      </p:grpSp>
      <p:sp>
        <p:nvSpPr>
          <p:cNvPr id="81997" name="Rectangle 86"/>
          <p:cNvSpPr>
            <a:spLocks noGrp="1" noChangeArrowheads="1"/>
          </p:cNvSpPr>
          <p:nvPr>
            <p:ph type="title" idx="4294967295"/>
          </p:nvPr>
        </p:nvSpPr>
        <p:spPr>
          <a:xfrm>
            <a:off x="0" y="242888"/>
            <a:ext cx="9144000" cy="1143000"/>
          </a:xfrm>
        </p:spPr>
        <p:txBody>
          <a:bodyPr/>
          <a:lstStyle/>
          <a:p>
            <a:r>
              <a:rPr lang="en-US" sz="3600" smtClean="0"/>
              <a:t>Obesity Trends* Among U.S. Adults</a:t>
            </a:r>
            <a:br>
              <a:rPr lang="en-US" sz="3600" smtClean="0"/>
            </a:br>
            <a:r>
              <a:rPr lang="en-US" sz="3600" smtClean="0">
                <a:solidFill>
                  <a:srgbClr val="DE3021"/>
                </a:solidFill>
              </a:rPr>
              <a:t>BRFSS, 2003</a:t>
            </a:r>
          </a:p>
        </p:txBody>
      </p:sp>
      <p:sp>
        <p:nvSpPr>
          <p:cNvPr id="81998" name="Text Box 88"/>
          <p:cNvSpPr txBox="1">
            <a:spLocks noChangeArrowheads="1"/>
          </p:cNvSpPr>
          <p:nvPr/>
        </p:nvSpPr>
        <p:spPr bwMode="auto">
          <a:xfrm>
            <a:off x="2119313" y="1200150"/>
            <a:ext cx="4906962" cy="307975"/>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81999" name="Text Box 116"/>
          <p:cNvSpPr txBox="1">
            <a:spLocks noChangeArrowheads="1"/>
          </p:cNvSpPr>
          <p:nvPr/>
        </p:nvSpPr>
        <p:spPr bwMode="auto">
          <a:xfrm>
            <a:off x="654050" y="5894388"/>
            <a:ext cx="72390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20%–24%        </a:t>
            </a:r>
            <a:r>
              <a:rPr lang="en-US" sz="1400">
                <a:solidFill>
                  <a:srgbClr val="000000"/>
                </a:solidFill>
                <a:latin typeface="Arial Narrow" pitchFamily="34" charset="0"/>
              </a:rPr>
              <a:t>  </a:t>
            </a:r>
            <a:r>
              <a:rPr lang="en-US" sz="1400" b="1">
                <a:solidFill>
                  <a:srgbClr val="000000"/>
                </a:solidFill>
                <a:latin typeface="Arial Narrow" pitchFamily="34" charset="0"/>
              </a:rPr>
              <a:t>≥25%</a:t>
            </a:r>
            <a:endParaRPr lang="en-US" sz="1400">
              <a:solidFill>
                <a:srgbClr val="000000"/>
              </a:solidFill>
              <a:latin typeface="Arial Narrow" pitchFamily="34" charset="0"/>
            </a:endParaRPr>
          </a:p>
        </p:txBody>
      </p:sp>
      <p:sp>
        <p:nvSpPr>
          <p:cNvPr id="82000" name="Rectangle 117"/>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2001" name="Rectangle 118"/>
          <p:cNvSpPr>
            <a:spLocks noChangeArrowheads="1"/>
          </p:cNvSpPr>
          <p:nvPr/>
        </p:nvSpPr>
        <p:spPr bwMode="auto">
          <a:xfrm>
            <a:off x="1347788"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2002" name="Rectangle 119"/>
          <p:cNvSpPr>
            <a:spLocks noChangeArrowheads="1"/>
          </p:cNvSpPr>
          <p:nvPr/>
        </p:nvSpPr>
        <p:spPr bwMode="auto">
          <a:xfrm>
            <a:off x="206375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sz="2400">
              <a:solidFill>
                <a:srgbClr val="000000"/>
              </a:solidFill>
              <a:latin typeface="Times New Roman" pitchFamily="18" charset="0"/>
            </a:endParaRPr>
          </a:p>
        </p:txBody>
      </p:sp>
      <p:sp>
        <p:nvSpPr>
          <p:cNvPr id="82003" name="Rectangle 120"/>
          <p:cNvSpPr>
            <a:spLocks noChangeArrowheads="1"/>
          </p:cNvSpPr>
          <p:nvPr/>
        </p:nvSpPr>
        <p:spPr bwMode="auto">
          <a:xfrm>
            <a:off x="3060700"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2004" name="Rectangle 121"/>
          <p:cNvSpPr>
            <a:spLocks noChangeArrowheads="1"/>
          </p:cNvSpPr>
          <p:nvPr/>
        </p:nvSpPr>
        <p:spPr bwMode="auto">
          <a:xfrm>
            <a:off x="4997450" y="5948363"/>
            <a:ext cx="207963"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2005" name="Rectangle 122"/>
          <p:cNvSpPr>
            <a:spLocks noChangeArrowheads="1"/>
          </p:cNvSpPr>
          <p:nvPr/>
        </p:nvSpPr>
        <p:spPr bwMode="auto">
          <a:xfrm>
            <a:off x="40370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2006" name="Rectangle 123"/>
          <p:cNvSpPr>
            <a:spLocks noChangeArrowheads="1"/>
          </p:cNvSpPr>
          <p:nvPr/>
        </p:nvSpPr>
        <p:spPr bwMode="auto">
          <a:xfrm>
            <a:off x="395288" y="5892800"/>
            <a:ext cx="5484812" cy="350838"/>
          </a:xfrm>
          <a:prstGeom prst="rect">
            <a:avLst/>
          </a:prstGeom>
          <a:no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Tree>
  </p:cSld>
  <p:clrMapOvr>
    <a:masterClrMapping/>
  </p:clrMapOvr>
  <p:transition advClick="0"/>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Freeform 2"/>
          <p:cNvSpPr>
            <a:spLocks/>
          </p:cNvSpPr>
          <p:nvPr/>
        </p:nvSpPr>
        <p:spPr bwMode="auto">
          <a:xfrm>
            <a:off x="4013200" y="2003425"/>
            <a:ext cx="642938"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47" name="Freeform 3"/>
          <p:cNvSpPr>
            <a:spLocks/>
          </p:cNvSpPr>
          <p:nvPr/>
        </p:nvSpPr>
        <p:spPr bwMode="auto">
          <a:xfrm>
            <a:off x="3984625" y="2398713"/>
            <a:ext cx="682625"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48" name="Freeform 4"/>
          <p:cNvSpPr>
            <a:spLocks/>
          </p:cNvSpPr>
          <p:nvPr/>
        </p:nvSpPr>
        <p:spPr bwMode="auto">
          <a:xfrm>
            <a:off x="3962400" y="2794000"/>
            <a:ext cx="806450"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49" name="Freeform 5"/>
          <p:cNvSpPr>
            <a:spLocks/>
          </p:cNvSpPr>
          <p:nvPr/>
        </p:nvSpPr>
        <p:spPr bwMode="auto">
          <a:xfrm>
            <a:off x="4121150" y="3203575"/>
            <a:ext cx="723900"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50" name="Freeform 6"/>
          <p:cNvSpPr>
            <a:spLocks/>
          </p:cNvSpPr>
          <p:nvPr/>
        </p:nvSpPr>
        <p:spPr bwMode="auto">
          <a:xfrm>
            <a:off x="4019550" y="3590925"/>
            <a:ext cx="839788"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51" name="Freeform 7"/>
          <p:cNvSpPr>
            <a:spLocks/>
          </p:cNvSpPr>
          <p:nvPr/>
        </p:nvSpPr>
        <p:spPr bwMode="auto">
          <a:xfrm>
            <a:off x="4651375" y="2740025"/>
            <a:ext cx="592138"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52" name="Freeform 8"/>
          <p:cNvSpPr>
            <a:spLocks/>
          </p:cNvSpPr>
          <p:nvPr/>
        </p:nvSpPr>
        <p:spPr bwMode="auto">
          <a:xfrm>
            <a:off x="4730750" y="31273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53" name="Freeform 9"/>
          <p:cNvSpPr>
            <a:spLocks/>
          </p:cNvSpPr>
          <p:nvPr/>
        </p:nvSpPr>
        <p:spPr bwMode="auto">
          <a:xfrm>
            <a:off x="4975225" y="2282825"/>
            <a:ext cx="5143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54" name="Freeform 10"/>
          <p:cNvSpPr>
            <a:spLocks/>
          </p:cNvSpPr>
          <p:nvPr/>
        </p:nvSpPr>
        <p:spPr bwMode="auto">
          <a:xfrm>
            <a:off x="5343525" y="3265488"/>
            <a:ext cx="720725"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2955" name="Freeform 11"/>
          <p:cNvSpPr>
            <a:spLocks/>
          </p:cNvSpPr>
          <p:nvPr/>
        </p:nvSpPr>
        <p:spPr bwMode="auto">
          <a:xfrm>
            <a:off x="5280025" y="3560763"/>
            <a:ext cx="801688"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2956" name="Freeform 12"/>
          <p:cNvSpPr>
            <a:spLocks/>
          </p:cNvSpPr>
          <p:nvPr/>
        </p:nvSpPr>
        <p:spPr bwMode="auto">
          <a:xfrm>
            <a:off x="5489575" y="3824288"/>
            <a:ext cx="376238"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2957" name="Freeform 13"/>
          <p:cNvSpPr>
            <a:spLocks/>
          </p:cNvSpPr>
          <p:nvPr/>
        </p:nvSpPr>
        <p:spPr bwMode="auto">
          <a:xfrm>
            <a:off x="5729288" y="2840038"/>
            <a:ext cx="411162"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58" name="Freeform 14"/>
          <p:cNvSpPr>
            <a:spLocks/>
          </p:cNvSpPr>
          <p:nvPr/>
        </p:nvSpPr>
        <p:spPr bwMode="auto">
          <a:xfrm>
            <a:off x="5845175" y="3459163"/>
            <a:ext cx="860425"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59" name="Freeform 15"/>
          <p:cNvSpPr>
            <a:spLocks/>
          </p:cNvSpPr>
          <p:nvPr/>
        </p:nvSpPr>
        <p:spPr bwMode="auto">
          <a:xfrm>
            <a:off x="5591175" y="4311650"/>
            <a:ext cx="892175"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60" name="Freeform 16"/>
          <p:cNvSpPr>
            <a:spLocks/>
          </p:cNvSpPr>
          <p:nvPr/>
        </p:nvSpPr>
        <p:spPr bwMode="auto">
          <a:xfrm>
            <a:off x="5988050" y="3009900"/>
            <a:ext cx="444500"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2961" name="Freeform 17"/>
          <p:cNvSpPr>
            <a:spLocks/>
          </p:cNvSpPr>
          <p:nvPr/>
        </p:nvSpPr>
        <p:spPr bwMode="auto">
          <a:xfrm>
            <a:off x="4845050" y="3660775"/>
            <a:ext cx="485775"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2962" name="Freeform 18"/>
          <p:cNvSpPr>
            <a:spLocks/>
          </p:cNvSpPr>
          <p:nvPr/>
        </p:nvSpPr>
        <p:spPr bwMode="auto">
          <a:xfrm>
            <a:off x="2105025"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63" name="Freeform 19"/>
          <p:cNvSpPr>
            <a:spLocks/>
          </p:cNvSpPr>
          <p:nvPr/>
        </p:nvSpPr>
        <p:spPr bwMode="auto">
          <a:xfrm>
            <a:off x="3325813" y="2452688"/>
            <a:ext cx="681037"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64" name="Freeform 20"/>
          <p:cNvSpPr>
            <a:spLocks/>
          </p:cNvSpPr>
          <p:nvPr/>
        </p:nvSpPr>
        <p:spPr bwMode="auto">
          <a:xfrm>
            <a:off x="3435350" y="3003550"/>
            <a:ext cx="71596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2965" name="Freeform 21"/>
          <p:cNvSpPr>
            <a:spLocks/>
          </p:cNvSpPr>
          <p:nvPr/>
        </p:nvSpPr>
        <p:spPr bwMode="auto">
          <a:xfrm>
            <a:off x="3341688" y="3521075"/>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66" name="Freeform 22"/>
          <p:cNvSpPr>
            <a:spLocks/>
          </p:cNvSpPr>
          <p:nvPr/>
        </p:nvSpPr>
        <p:spPr bwMode="auto">
          <a:xfrm>
            <a:off x="3602038" y="3660775"/>
            <a:ext cx="136683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2967" name="Freeform 23"/>
          <p:cNvSpPr>
            <a:spLocks/>
          </p:cNvSpPr>
          <p:nvPr/>
        </p:nvSpPr>
        <p:spPr bwMode="auto">
          <a:xfrm>
            <a:off x="6170613"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68" name="Freeform 24"/>
          <p:cNvSpPr>
            <a:spLocks/>
          </p:cNvSpPr>
          <p:nvPr/>
        </p:nvSpPr>
        <p:spPr bwMode="auto">
          <a:xfrm>
            <a:off x="6661150" y="2266950"/>
            <a:ext cx="166688"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grpSp>
        <p:nvGrpSpPr>
          <p:cNvPr id="82969" name="Group 25"/>
          <p:cNvGrpSpPr>
            <a:grpSpLocks/>
          </p:cNvGrpSpPr>
          <p:nvPr/>
        </p:nvGrpSpPr>
        <p:grpSpPr bwMode="auto">
          <a:xfrm>
            <a:off x="1027113" y="3886200"/>
            <a:ext cx="1785937" cy="1390650"/>
            <a:chOff x="768" y="2832"/>
            <a:chExt cx="1203" cy="876"/>
          </a:xfrm>
        </p:grpSpPr>
        <p:sp>
          <p:nvSpPr>
            <p:cNvPr id="82970" name="Freeform 26"/>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71" name="Freeform 27"/>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82972" name="Freeform 28"/>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73" name="Freeform 29"/>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82974" name="Freeform 30"/>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75" name="Freeform 31"/>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82976" name="Freeform 32"/>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77" name="Freeform 33"/>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82978" name="Freeform 34"/>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79" name="Freeform 35"/>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82980" name="Freeform 36"/>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81" name="Freeform 37"/>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82982" name="Freeform 38"/>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83" name="Freeform 39"/>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84" name="Freeform 40"/>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82985" name="Freeform 41"/>
          <p:cNvSpPr>
            <a:spLocks/>
          </p:cNvSpPr>
          <p:nvPr/>
        </p:nvSpPr>
        <p:spPr bwMode="auto">
          <a:xfrm>
            <a:off x="2957513" y="2794000"/>
            <a:ext cx="550862"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2986" name="Freeform 42"/>
          <p:cNvSpPr>
            <a:spLocks/>
          </p:cNvSpPr>
          <p:nvPr/>
        </p:nvSpPr>
        <p:spPr bwMode="auto">
          <a:xfrm>
            <a:off x="2343150" y="1709738"/>
            <a:ext cx="649288"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87" name="Freeform 43"/>
          <p:cNvSpPr>
            <a:spLocks/>
          </p:cNvSpPr>
          <p:nvPr/>
        </p:nvSpPr>
        <p:spPr bwMode="auto">
          <a:xfrm>
            <a:off x="2168525" y="2035175"/>
            <a:ext cx="784225"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88" name="Freeform 44"/>
          <p:cNvSpPr>
            <a:spLocks/>
          </p:cNvSpPr>
          <p:nvPr/>
        </p:nvSpPr>
        <p:spPr bwMode="auto">
          <a:xfrm>
            <a:off x="2806700" y="1833563"/>
            <a:ext cx="585788"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89" name="Freeform 45"/>
          <p:cNvSpPr>
            <a:spLocks/>
          </p:cNvSpPr>
          <p:nvPr/>
        </p:nvSpPr>
        <p:spPr bwMode="auto">
          <a:xfrm>
            <a:off x="3054350" y="1857375"/>
            <a:ext cx="995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2990" name="Freeform 46"/>
          <p:cNvSpPr>
            <a:spLocks/>
          </p:cNvSpPr>
          <p:nvPr/>
        </p:nvSpPr>
        <p:spPr bwMode="auto">
          <a:xfrm>
            <a:off x="2452688" y="2662238"/>
            <a:ext cx="620712"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91" name="Freeform 47"/>
          <p:cNvSpPr>
            <a:spLocks/>
          </p:cNvSpPr>
          <p:nvPr/>
        </p:nvSpPr>
        <p:spPr bwMode="auto">
          <a:xfrm>
            <a:off x="2776538" y="3444875"/>
            <a:ext cx="658812"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92" name="Freeform 48"/>
          <p:cNvSpPr>
            <a:spLocks/>
          </p:cNvSpPr>
          <p:nvPr/>
        </p:nvSpPr>
        <p:spPr bwMode="auto">
          <a:xfrm>
            <a:off x="4606925" y="1981200"/>
            <a:ext cx="644525"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93" name="Freeform 49"/>
          <p:cNvSpPr>
            <a:spLocks/>
          </p:cNvSpPr>
          <p:nvPr/>
        </p:nvSpPr>
        <p:spPr bwMode="auto">
          <a:xfrm>
            <a:off x="4903788" y="4133850"/>
            <a:ext cx="555625"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2994" name="Freeform 50"/>
          <p:cNvSpPr>
            <a:spLocks/>
          </p:cNvSpPr>
          <p:nvPr/>
        </p:nvSpPr>
        <p:spPr bwMode="auto">
          <a:xfrm>
            <a:off x="5127625" y="2855913"/>
            <a:ext cx="390525"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82995" name="Group 51"/>
          <p:cNvGrpSpPr>
            <a:grpSpLocks/>
          </p:cNvGrpSpPr>
          <p:nvPr/>
        </p:nvGrpSpPr>
        <p:grpSpPr bwMode="auto">
          <a:xfrm>
            <a:off x="5176838" y="2197100"/>
            <a:ext cx="738187" cy="742950"/>
            <a:chOff x="3562" y="1636"/>
            <a:chExt cx="497" cy="468"/>
          </a:xfrm>
        </p:grpSpPr>
        <p:sp>
          <p:nvSpPr>
            <p:cNvPr id="82996" name="Freeform 52"/>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2997" name="Freeform 53"/>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82998" name="Freeform 54"/>
          <p:cNvSpPr>
            <a:spLocks/>
          </p:cNvSpPr>
          <p:nvPr/>
        </p:nvSpPr>
        <p:spPr bwMode="auto">
          <a:xfrm>
            <a:off x="5475288" y="2917825"/>
            <a:ext cx="290512"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2999" name="Freeform 55"/>
          <p:cNvSpPr>
            <a:spLocks/>
          </p:cNvSpPr>
          <p:nvPr/>
        </p:nvSpPr>
        <p:spPr bwMode="auto">
          <a:xfrm>
            <a:off x="5172075" y="3846513"/>
            <a:ext cx="338138"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3000" name="Freeform 56"/>
          <p:cNvSpPr>
            <a:spLocks/>
          </p:cNvSpPr>
          <p:nvPr/>
        </p:nvSpPr>
        <p:spPr bwMode="auto">
          <a:xfrm>
            <a:off x="6115050" y="2732088"/>
            <a:ext cx="568325"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3001" name="Freeform 57"/>
          <p:cNvSpPr>
            <a:spLocks/>
          </p:cNvSpPr>
          <p:nvPr/>
        </p:nvSpPr>
        <p:spPr bwMode="auto">
          <a:xfrm>
            <a:off x="5924550" y="3127375"/>
            <a:ext cx="736600"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3002" name="Freeform 58"/>
          <p:cNvSpPr>
            <a:spLocks/>
          </p:cNvSpPr>
          <p:nvPr/>
        </p:nvSpPr>
        <p:spPr bwMode="auto">
          <a:xfrm>
            <a:off x="5975350" y="3730625"/>
            <a:ext cx="4968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3003" name="Freeform 59"/>
          <p:cNvSpPr>
            <a:spLocks/>
          </p:cNvSpPr>
          <p:nvPr/>
        </p:nvSpPr>
        <p:spPr bwMode="auto">
          <a:xfrm>
            <a:off x="5748338" y="3784600"/>
            <a:ext cx="531812"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3004" name="Freeform 60"/>
          <p:cNvSpPr>
            <a:spLocks/>
          </p:cNvSpPr>
          <p:nvPr/>
        </p:nvSpPr>
        <p:spPr bwMode="auto">
          <a:xfrm>
            <a:off x="6248400" y="3041650"/>
            <a:ext cx="450850"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3005" name="Freeform 61"/>
          <p:cNvSpPr>
            <a:spLocks/>
          </p:cNvSpPr>
          <p:nvPr/>
        </p:nvSpPr>
        <p:spPr bwMode="auto">
          <a:xfrm>
            <a:off x="6589713" y="3017838"/>
            <a:ext cx="109537"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3006" name="Freeform 62"/>
          <p:cNvSpPr>
            <a:spLocks/>
          </p:cNvSpPr>
          <p:nvPr/>
        </p:nvSpPr>
        <p:spPr bwMode="auto">
          <a:xfrm>
            <a:off x="6618288" y="2801938"/>
            <a:ext cx="136525"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3007" name="Freeform 63"/>
          <p:cNvSpPr>
            <a:spLocks/>
          </p:cNvSpPr>
          <p:nvPr/>
        </p:nvSpPr>
        <p:spPr bwMode="auto">
          <a:xfrm>
            <a:off x="6740525" y="2654300"/>
            <a:ext cx="166688"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3008" name="Freeform 64"/>
          <p:cNvSpPr>
            <a:spLocks/>
          </p:cNvSpPr>
          <p:nvPr/>
        </p:nvSpPr>
        <p:spPr bwMode="auto">
          <a:xfrm>
            <a:off x="6734175" y="2522538"/>
            <a:ext cx="327025"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3009" name="Freeform 65"/>
          <p:cNvSpPr>
            <a:spLocks/>
          </p:cNvSpPr>
          <p:nvPr/>
        </p:nvSpPr>
        <p:spPr bwMode="auto">
          <a:xfrm>
            <a:off x="6886575" y="2638425"/>
            <a:ext cx="85725"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3010" name="Freeform 66"/>
          <p:cNvSpPr>
            <a:spLocks/>
          </p:cNvSpPr>
          <p:nvPr/>
        </p:nvSpPr>
        <p:spPr bwMode="auto">
          <a:xfrm>
            <a:off x="6791325"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3011" name="Freeform 67"/>
          <p:cNvSpPr>
            <a:spLocks/>
          </p:cNvSpPr>
          <p:nvPr/>
        </p:nvSpPr>
        <p:spPr bwMode="auto">
          <a:xfrm>
            <a:off x="6842125" y="1887538"/>
            <a:ext cx="354013"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83012" name="Group 68"/>
          <p:cNvGrpSpPr>
            <a:grpSpLocks/>
          </p:cNvGrpSpPr>
          <p:nvPr/>
        </p:nvGrpSpPr>
        <p:grpSpPr bwMode="auto">
          <a:xfrm>
            <a:off x="2808288" y="4589463"/>
            <a:ext cx="928687" cy="635000"/>
            <a:chOff x="1991" y="3321"/>
            <a:chExt cx="361" cy="231"/>
          </a:xfrm>
        </p:grpSpPr>
        <p:sp>
          <p:nvSpPr>
            <p:cNvPr id="83013"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bg1"/>
            </a:solidFill>
            <a:ln w="12700" cmpd="sng">
              <a:solidFill>
                <a:schemeClr val="tx1"/>
              </a:solidFill>
              <a:prstDash val="solid"/>
              <a:round/>
              <a:headEnd/>
              <a:tailEnd/>
            </a:ln>
          </p:spPr>
          <p:txBody>
            <a:bodyPr/>
            <a:lstStyle/>
            <a:p>
              <a:endParaRPr lang="en-US"/>
            </a:p>
          </p:txBody>
        </p:sp>
        <p:sp>
          <p:nvSpPr>
            <p:cNvPr id="83014"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bg1"/>
            </a:solidFill>
            <a:ln w="12700" cmpd="sng">
              <a:solidFill>
                <a:schemeClr val="tx1"/>
              </a:solidFill>
              <a:prstDash val="solid"/>
              <a:round/>
              <a:headEnd/>
              <a:tailEnd/>
            </a:ln>
          </p:spPr>
          <p:txBody>
            <a:bodyPr/>
            <a:lstStyle/>
            <a:p>
              <a:endParaRPr lang="en-US"/>
            </a:p>
          </p:txBody>
        </p:sp>
        <p:sp>
          <p:nvSpPr>
            <p:cNvPr id="83015"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bg1"/>
            </a:solidFill>
            <a:ln w="12700" cmpd="sng">
              <a:solidFill>
                <a:schemeClr val="tx1"/>
              </a:solidFill>
              <a:prstDash val="solid"/>
              <a:round/>
              <a:headEnd/>
              <a:tailEnd/>
            </a:ln>
          </p:spPr>
          <p:txBody>
            <a:bodyPr/>
            <a:lstStyle/>
            <a:p>
              <a:endParaRPr lang="en-US"/>
            </a:p>
          </p:txBody>
        </p:sp>
        <p:sp>
          <p:nvSpPr>
            <p:cNvPr id="83016"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bg1"/>
            </a:solidFill>
            <a:ln w="12700" cmpd="sng">
              <a:solidFill>
                <a:schemeClr val="tx1"/>
              </a:solidFill>
              <a:prstDash val="solid"/>
              <a:round/>
              <a:headEnd/>
              <a:tailEnd/>
            </a:ln>
          </p:spPr>
          <p:txBody>
            <a:bodyPr/>
            <a:lstStyle/>
            <a:p>
              <a:endParaRPr lang="en-US"/>
            </a:p>
          </p:txBody>
        </p:sp>
        <p:sp>
          <p:nvSpPr>
            <p:cNvPr id="83017"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bg1"/>
            </a:solidFill>
            <a:ln w="12700" cmpd="sng">
              <a:solidFill>
                <a:schemeClr val="tx1"/>
              </a:solidFill>
              <a:prstDash val="solid"/>
              <a:round/>
              <a:headEnd/>
              <a:tailEnd/>
            </a:ln>
          </p:spPr>
          <p:txBody>
            <a:bodyPr/>
            <a:lstStyle/>
            <a:p>
              <a:endParaRPr lang="en-US"/>
            </a:p>
          </p:txBody>
        </p:sp>
        <p:sp>
          <p:nvSpPr>
            <p:cNvPr id="83018"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bg1"/>
            </a:solidFill>
            <a:ln w="12700" cmpd="sng">
              <a:solidFill>
                <a:schemeClr val="tx1"/>
              </a:solidFill>
              <a:prstDash val="solid"/>
              <a:round/>
              <a:headEnd/>
              <a:tailEnd/>
            </a:ln>
          </p:spPr>
          <p:txBody>
            <a:bodyPr/>
            <a:lstStyle/>
            <a:p>
              <a:endParaRPr lang="en-US"/>
            </a:p>
          </p:txBody>
        </p:sp>
        <p:sp>
          <p:nvSpPr>
            <p:cNvPr id="83019"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bg1"/>
            </a:solidFill>
            <a:ln w="12700" cmpd="sng">
              <a:solidFill>
                <a:schemeClr val="tx1"/>
              </a:solidFill>
              <a:prstDash val="solid"/>
              <a:round/>
              <a:headEnd/>
              <a:tailEnd/>
            </a:ln>
          </p:spPr>
          <p:txBody>
            <a:bodyPr/>
            <a:lstStyle/>
            <a:p>
              <a:endParaRPr lang="en-US"/>
            </a:p>
          </p:txBody>
        </p:sp>
        <p:sp>
          <p:nvSpPr>
            <p:cNvPr id="83020"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bg1"/>
            </a:solidFill>
            <a:ln w="12700" cmpd="sng">
              <a:solidFill>
                <a:schemeClr val="tx1"/>
              </a:solidFill>
              <a:prstDash val="solid"/>
              <a:round/>
              <a:headEnd/>
              <a:tailEnd/>
            </a:ln>
          </p:spPr>
          <p:txBody>
            <a:bodyPr/>
            <a:lstStyle/>
            <a:p>
              <a:endParaRPr lang="en-US"/>
            </a:p>
          </p:txBody>
        </p:sp>
      </p:grpSp>
      <p:sp>
        <p:nvSpPr>
          <p:cNvPr id="83021" name="Rectangle 86"/>
          <p:cNvSpPr>
            <a:spLocks noGrp="1" noChangeArrowheads="1"/>
          </p:cNvSpPr>
          <p:nvPr>
            <p:ph type="title" idx="4294967295"/>
          </p:nvPr>
        </p:nvSpPr>
        <p:spPr>
          <a:xfrm>
            <a:off x="0" y="242888"/>
            <a:ext cx="9144000" cy="1143000"/>
          </a:xfrm>
        </p:spPr>
        <p:txBody>
          <a:bodyPr/>
          <a:lstStyle/>
          <a:p>
            <a:pPr eaLnBrk="1" hangingPunct="1"/>
            <a:r>
              <a:rPr lang="en-US" sz="3600" smtClean="0"/>
              <a:t>Obesity Trends* Among U.S. Adults</a:t>
            </a:r>
            <a:br>
              <a:rPr lang="en-US" sz="3600" smtClean="0"/>
            </a:br>
            <a:r>
              <a:rPr lang="en-US" sz="3600" smtClean="0">
                <a:solidFill>
                  <a:srgbClr val="DE3021"/>
                </a:solidFill>
              </a:rPr>
              <a:t>BRFSS, 2004</a:t>
            </a:r>
          </a:p>
        </p:txBody>
      </p:sp>
      <p:sp>
        <p:nvSpPr>
          <p:cNvPr id="83022" name="Text Box 102"/>
          <p:cNvSpPr txBox="1">
            <a:spLocks noChangeArrowheads="1"/>
          </p:cNvSpPr>
          <p:nvPr/>
        </p:nvSpPr>
        <p:spPr bwMode="auto">
          <a:xfrm>
            <a:off x="2119313" y="1200150"/>
            <a:ext cx="4906962" cy="307975"/>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83023" name="Text Box 131"/>
          <p:cNvSpPr txBox="1">
            <a:spLocks noChangeArrowheads="1"/>
          </p:cNvSpPr>
          <p:nvPr/>
        </p:nvSpPr>
        <p:spPr bwMode="auto">
          <a:xfrm>
            <a:off x="654050" y="5894388"/>
            <a:ext cx="72390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No Data          &lt;10%           10%–14%	    15%–19%           20%–24%        </a:t>
            </a:r>
            <a:r>
              <a:rPr lang="en-US" sz="1400">
                <a:solidFill>
                  <a:srgbClr val="000000"/>
                </a:solidFill>
                <a:latin typeface="Arial Narrow" pitchFamily="34" charset="0"/>
              </a:rPr>
              <a:t>  </a:t>
            </a:r>
            <a:r>
              <a:rPr lang="en-US" sz="1400" b="1">
                <a:solidFill>
                  <a:srgbClr val="000000"/>
                </a:solidFill>
                <a:latin typeface="Arial Narrow" pitchFamily="34" charset="0"/>
              </a:rPr>
              <a:t>≥25%</a:t>
            </a:r>
            <a:endParaRPr lang="en-US" sz="1400">
              <a:solidFill>
                <a:srgbClr val="000000"/>
              </a:solidFill>
              <a:latin typeface="Arial Narrow" pitchFamily="34" charset="0"/>
            </a:endParaRPr>
          </a:p>
        </p:txBody>
      </p:sp>
      <p:sp>
        <p:nvSpPr>
          <p:cNvPr id="83024" name="Rectangle 132"/>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3025" name="Rectangle 133"/>
          <p:cNvSpPr>
            <a:spLocks noChangeArrowheads="1"/>
          </p:cNvSpPr>
          <p:nvPr/>
        </p:nvSpPr>
        <p:spPr bwMode="auto">
          <a:xfrm>
            <a:off x="1347788"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3026" name="Rectangle 134"/>
          <p:cNvSpPr>
            <a:spLocks noChangeArrowheads="1"/>
          </p:cNvSpPr>
          <p:nvPr/>
        </p:nvSpPr>
        <p:spPr bwMode="auto">
          <a:xfrm>
            <a:off x="206375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sz="2400">
              <a:solidFill>
                <a:srgbClr val="000000"/>
              </a:solidFill>
              <a:latin typeface="Times New Roman" pitchFamily="18" charset="0"/>
            </a:endParaRPr>
          </a:p>
        </p:txBody>
      </p:sp>
      <p:sp>
        <p:nvSpPr>
          <p:cNvPr id="83027" name="Rectangle 135"/>
          <p:cNvSpPr>
            <a:spLocks noChangeArrowheads="1"/>
          </p:cNvSpPr>
          <p:nvPr/>
        </p:nvSpPr>
        <p:spPr bwMode="auto">
          <a:xfrm>
            <a:off x="3060700"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3028" name="Rectangle 136"/>
          <p:cNvSpPr>
            <a:spLocks noChangeArrowheads="1"/>
          </p:cNvSpPr>
          <p:nvPr/>
        </p:nvSpPr>
        <p:spPr bwMode="auto">
          <a:xfrm>
            <a:off x="4997450" y="5948363"/>
            <a:ext cx="207963"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3029" name="Rectangle 137"/>
          <p:cNvSpPr>
            <a:spLocks noChangeArrowheads="1"/>
          </p:cNvSpPr>
          <p:nvPr/>
        </p:nvSpPr>
        <p:spPr bwMode="auto">
          <a:xfrm>
            <a:off x="40370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3030" name="Rectangle 138"/>
          <p:cNvSpPr>
            <a:spLocks noChangeArrowheads="1"/>
          </p:cNvSpPr>
          <p:nvPr/>
        </p:nvSpPr>
        <p:spPr bwMode="auto">
          <a:xfrm>
            <a:off x="395288" y="5892800"/>
            <a:ext cx="5484812" cy="350838"/>
          </a:xfrm>
          <a:prstGeom prst="rect">
            <a:avLst/>
          </a:prstGeom>
          <a:no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Tree>
  </p:cSld>
  <p:clrMapOvr>
    <a:masterClrMapping/>
  </p:clrMapOvr>
  <p:transition advClick="0"/>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Freeform 2"/>
          <p:cNvSpPr>
            <a:spLocks/>
          </p:cNvSpPr>
          <p:nvPr/>
        </p:nvSpPr>
        <p:spPr bwMode="auto">
          <a:xfrm>
            <a:off x="4013200" y="2003425"/>
            <a:ext cx="642938"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4995" name="Freeform 3"/>
          <p:cNvSpPr>
            <a:spLocks/>
          </p:cNvSpPr>
          <p:nvPr/>
        </p:nvSpPr>
        <p:spPr bwMode="auto">
          <a:xfrm>
            <a:off x="3984625" y="2398713"/>
            <a:ext cx="682625"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4996" name="Freeform 5"/>
          <p:cNvSpPr>
            <a:spLocks/>
          </p:cNvSpPr>
          <p:nvPr/>
        </p:nvSpPr>
        <p:spPr bwMode="auto">
          <a:xfrm>
            <a:off x="4121150" y="3203575"/>
            <a:ext cx="723900"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4997" name="Freeform 7"/>
          <p:cNvSpPr>
            <a:spLocks/>
          </p:cNvSpPr>
          <p:nvPr/>
        </p:nvSpPr>
        <p:spPr bwMode="auto">
          <a:xfrm>
            <a:off x="4651375" y="2740025"/>
            <a:ext cx="592138"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4998" name="Freeform 9"/>
          <p:cNvSpPr>
            <a:spLocks/>
          </p:cNvSpPr>
          <p:nvPr/>
        </p:nvSpPr>
        <p:spPr bwMode="auto">
          <a:xfrm>
            <a:off x="4975225" y="2282825"/>
            <a:ext cx="5143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4999" name="Freeform 13"/>
          <p:cNvSpPr>
            <a:spLocks/>
          </p:cNvSpPr>
          <p:nvPr/>
        </p:nvSpPr>
        <p:spPr bwMode="auto">
          <a:xfrm>
            <a:off x="5729288" y="2840038"/>
            <a:ext cx="411162"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00" name="Freeform 15"/>
          <p:cNvSpPr>
            <a:spLocks/>
          </p:cNvSpPr>
          <p:nvPr/>
        </p:nvSpPr>
        <p:spPr bwMode="auto">
          <a:xfrm>
            <a:off x="5591175" y="4311650"/>
            <a:ext cx="892175"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01" name="Freeform 18"/>
          <p:cNvSpPr>
            <a:spLocks/>
          </p:cNvSpPr>
          <p:nvPr/>
        </p:nvSpPr>
        <p:spPr bwMode="auto">
          <a:xfrm>
            <a:off x="2105025"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02" name="Freeform 19"/>
          <p:cNvSpPr>
            <a:spLocks/>
          </p:cNvSpPr>
          <p:nvPr/>
        </p:nvSpPr>
        <p:spPr bwMode="auto">
          <a:xfrm>
            <a:off x="3325813" y="2452688"/>
            <a:ext cx="681037"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03" name="Freeform 20"/>
          <p:cNvSpPr>
            <a:spLocks/>
          </p:cNvSpPr>
          <p:nvPr/>
        </p:nvSpPr>
        <p:spPr bwMode="auto">
          <a:xfrm>
            <a:off x="3435350" y="3003550"/>
            <a:ext cx="71596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5004" name="Freeform 21"/>
          <p:cNvSpPr>
            <a:spLocks/>
          </p:cNvSpPr>
          <p:nvPr/>
        </p:nvSpPr>
        <p:spPr bwMode="auto">
          <a:xfrm>
            <a:off x="3341688" y="3521075"/>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05" name="Freeform 22"/>
          <p:cNvSpPr>
            <a:spLocks/>
          </p:cNvSpPr>
          <p:nvPr/>
        </p:nvSpPr>
        <p:spPr bwMode="auto">
          <a:xfrm>
            <a:off x="3602038" y="3660775"/>
            <a:ext cx="136683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06" name="Freeform 23"/>
          <p:cNvSpPr>
            <a:spLocks/>
          </p:cNvSpPr>
          <p:nvPr/>
        </p:nvSpPr>
        <p:spPr bwMode="auto">
          <a:xfrm>
            <a:off x="6170613"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07" name="Freeform 24"/>
          <p:cNvSpPr>
            <a:spLocks/>
          </p:cNvSpPr>
          <p:nvPr/>
        </p:nvSpPr>
        <p:spPr bwMode="auto">
          <a:xfrm>
            <a:off x="6661150" y="2266950"/>
            <a:ext cx="166688"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5008" name="Freeform 41"/>
          <p:cNvSpPr>
            <a:spLocks/>
          </p:cNvSpPr>
          <p:nvPr/>
        </p:nvSpPr>
        <p:spPr bwMode="auto">
          <a:xfrm>
            <a:off x="2957513" y="2794000"/>
            <a:ext cx="550862"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09" name="Freeform 42"/>
          <p:cNvSpPr>
            <a:spLocks/>
          </p:cNvSpPr>
          <p:nvPr/>
        </p:nvSpPr>
        <p:spPr bwMode="auto">
          <a:xfrm>
            <a:off x="2343150" y="1709738"/>
            <a:ext cx="649288"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10" name="Freeform 43"/>
          <p:cNvSpPr>
            <a:spLocks/>
          </p:cNvSpPr>
          <p:nvPr/>
        </p:nvSpPr>
        <p:spPr bwMode="auto">
          <a:xfrm>
            <a:off x="2168525" y="2035175"/>
            <a:ext cx="784225"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11" name="Freeform 44"/>
          <p:cNvSpPr>
            <a:spLocks/>
          </p:cNvSpPr>
          <p:nvPr/>
        </p:nvSpPr>
        <p:spPr bwMode="auto">
          <a:xfrm>
            <a:off x="2806700" y="1833563"/>
            <a:ext cx="585788"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12" name="Freeform 45"/>
          <p:cNvSpPr>
            <a:spLocks/>
          </p:cNvSpPr>
          <p:nvPr/>
        </p:nvSpPr>
        <p:spPr bwMode="auto">
          <a:xfrm>
            <a:off x="3054350" y="1857375"/>
            <a:ext cx="995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13" name="Freeform 46"/>
          <p:cNvSpPr>
            <a:spLocks/>
          </p:cNvSpPr>
          <p:nvPr/>
        </p:nvSpPr>
        <p:spPr bwMode="auto">
          <a:xfrm>
            <a:off x="2452688" y="2662238"/>
            <a:ext cx="620712"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14" name="Freeform 47"/>
          <p:cNvSpPr>
            <a:spLocks/>
          </p:cNvSpPr>
          <p:nvPr/>
        </p:nvSpPr>
        <p:spPr bwMode="auto">
          <a:xfrm>
            <a:off x="2776538" y="3444875"/>
            <a:ext cx="658812"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15" name="Freeform 48"/>
          <p:cNvSpPr>
            <a:spLocks/>
          </p:cNvSpPr>
          <p:nvPr/>
        </p:nvSpPr>
        <p:spPr bwMode="auto">
          <a:xfrm>
            <a:off x="4606925" y="1981200"/>
            <a:ext cx="644525"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16" name="Freeform 50"/>
          <p:cNvSpPr>
            <a:spLocks/>
          </p:cNvSpPr>
          <p:nvPr/>
        </p:nvSpPr>
        <p:spPr bwMode="auto">
          <a:xfrm>
            <a:off x="5127625" y="2855913"/>
            <a:ext cx="390525"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85017" name="Group 109"/>
          <p:cNvGrpSpPr>
            <a:grpSpLocks/>
          </p:cNvGrpSpPr>
          <p:nvPr/>
        </p:nvGrpSpPr>
        <p:grpSpPr bwMode="auto">
          <a:xfrm>
            <a:off x="4903788" y="3009900"/>
            <a:ext cx="1528762" cy="1635125"/>
            <a:chOff x="3475" y="1896"/>
            <a:chExt cx="1083" cy="1030"/>
          </a:xfrm>
        </p:grpSpPr>
        <p:sp>
          <p:nvSpPr>
            <p:cNvPr id="85018" name="Freeform 16" descr="20%"/>
            <p:cNvSpPr>
              <a:spLocks/>
            </p:cNvSpPr>
            <p:nvPr/>
          </p:nvSpPr>
          <p:spPr bwMode="auto">
            <a:xfrm>
              <a:off x="4244" y="1896"/>
              <a:ext cx="314" cy="293"/>
            </a:xfrm>
            <a:custGeom>
              <a:avLst/>
              <a:gdLst>
                <a:gd name="T0" fmla="*/ 530 w 61"/>
                <a:gd name="T1" fmla="*/ 0 h 60"/>
                <a:gd name="T2" fmla="*/ 530 w 61"/>
                <a:gd name="T3" fmla="*/ 73 h 60"/>
                <a:gd name="T4" fmla="*/ 556 w 61"/>
                <a:gd name="T5" fmla="*/ 117 h 60"/>
                <a:gd name="T6" fmla="*/ 504 w 61"/>
                <a:gd name="T7" fmla="*/ 308 h 60"/>
                <a:gd name="T8" fmla="*/ 504 w 61"/>
                <a:gd name="T9" fmla="*/ 356 h 60"/>
                <a:gd name="T10" fmla="*/ 479 w 61"/>
                <a:gd name="T11" fmla="*/ 454 h 60"/>
                <a:gd name="T12" fmla="*/ 396 w 61"/>
                <a:gd name="T13" fmla="*/ 523 h 60"/>
                <a:gd name="T14" fmla="*/ 345 w 61"/>
                <a:gd name="T15" fmla="*/ 547 h 60"/>
                <a:gd name="T16" fmla="*/ 293 w 61"/>
                <a:gd name="T17" fmla="*/ 571 h 60"/>
                <a:gd name="T18" fmla="*/ 263 w 61"/>
                <a:gd name="T19" fmla="*/ 620 h 60"/>
                <a:gd name="T20" fmla="*/ 237 w 61"/>
                <a:gd name="T21" fmla="*/ 718 h 60"/>
                <a:gd name="T22" fmla="*/ 160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60 w 61"/>
                <a:gd name="T37" fmla="*/ 1289 h 60"/>
                <a:gd name="T38" fmla="*/ 211 w 61"/>
                <a:gd name="T39" fmla="*/ 1289 h 60"/>
                <a:gd name="T40" fmla="*/ 211 w 61"/>
                <a:gd name="T41" fmla="*/ 1314 h 60"/>
                <a:gd name="T42" fmla="*/ 263 w 61"/>
                <a:gd name="T43" fmla="*/ 1314 h 60"/>
                <a:gd name="T44" fmla="*/ 263 w 61"/>
                <a:gd name="T45" fmla="*/ 1358 h 60"/>
                <a:gd name="T46" fmla="*/ 396 w 61"/>
                <a:gd name="T47" fmla="*/ 1431 h 60"/>
                <a:gd name="T48" fmla="*/ 479 w 61"/>
                <a:gd name="T49" fmla="*/ 1406 h 60"/>
                <a:gd name="T50" fmla="*/ 504 w 61"/>
                <a:gd name="T51" fmla="*/ 1358 h 60"/>
                <a:gd name="T52" fmla="*/ 556 w 61"/>
                <a:gd name="T53" fmla="*/ 1406 h 60"/>
                <a:gd name="T54" fmla="*/ 664 w 61"/>
                <a:gd name="T55" fmla="*/ 1358 h 60"/>
                <a:gd name="T56" fmla="*/ 690 w 61"/>
                <a:gd name="T57" fmla="*/ 1314 h 60"/>
                <a:gd name="T58" fmla="*/ 793 w 61"/>
                <a:gd name="T59" fmla="*/ 1265 h 60"/>
                <a:gd name="T60" fmla="*/ 875 w 61"/>
                <a:gd name="T61" fmla="*/ 1216 h 60"/>
                <a:gd name="T62" fmla="*/ 875 w 61"/>
                <a:gd name="T63" fmla="*/ 1143 h 60"/>
                <a:gd name="T64" fmla="*/ 1009 w 61"/>
                <a:gd name="T65" fmla="*/ 762 h 60"/>
                <a:gd name="T66" fmla="*/ 1060 w 61"/>
                <a:gd name="T67" fmla="*/ 786 h 60"/>
                <a:gd name="T68" fmla="*/ 1086 w 61"/>
                <a:gd name="T69" fmla="*/ 835 h 60"/>
                <a:gd name="T70" fmla="*/ 1163 w 61"/>
                <a:gd name="T71" fmla="*/ 762 h 60"/>
                <a:gd name="T72" fmla="*/ 1220 w 61"/>
                <a:gd name="T73" fmla="*/ 645 h 60"/>
                <a:gd name="T74" fmla="*/ 1297 w 61"/>
                <a:gd name="T75" fmla="*/ 596 h 60"/>
                <a:gd name="T76" fmla="*/ 1354 w 61"/>
                <a:gd name="T77" fmla="*/ 547 h 60"/>
                <a:gd name="T78" fmla="*/ 1380 w 61"/>
                <a:gd name="T79" fmla="*/ 479 h 60"/>
                <a:gd name="T80" fmla="*/ 1380 w 61"/>
                <a:gd name="T81" fmla="*/ 454 h 60"/>
                <a:gd name="T82" fmla="*/ 1380 w 61"/>
                <a:gd name="T83" fmla="*/ 356 h 60"/>
                <a:gd name="T84" fmla="*/ 1565 w 61"/>
                <a:gd name="T85" fmla="*/ 454 h 60"/>
                <a:gd name="T86" fmla="*/ 1591 w 61"/>
                <a:gd name="T87" fmla="*/ 454 h 60"/>
                <a:gd name="T88" fmla="*/ 1565 w 61"/>
                <a:gd name="T89" fmla="*/ 308 h 60"/>
                <a:gd name="T90" fmla="*/ 1539 w 61"/>
                <a:gd name="T91" fmla="*/ 264 h 60"/>
                <a:gd name="T92" fmla="*/ 1482 w 61"/>
                <a:gd name="T93" fmla="*/ 264 h 60"/>
                <a:gd name="T94" fmla="*/ 1354 w 61"/>
                <a:gd name="T95" fmla="*/ 288 h 60"/>
                <a:gd name="T96" fmla="*/ 1297 w 61"/>
                <a:gd name="T97" fmla="*/ 332 h 60"/>
                <a:gd name="T98" fmla="*/ 1220 w 61"/>
                <a:gd name="T99" fmla="*/ 308 h 60"/>
                <a:gd name="T100" fmla="*/ 1194 w 61"/>
                <a:gd name="T101" fmla="*/ 356 h 60"/>
                <a:gd name="T102" fmla="*/ 1112 w 61"/>
                <a:gd name="T103" fmla="*/ 405 h 60"/>
                <a:gd name="T104" fmla="*/ 1035 w 61"/>
                <a:gd name="T105" fmla="*/ 479 h 60"/>
                <a:gd name="T106" fmla="*/ 952 w 61"/>
                <a:gd name="T107" fmla="*/ 308 h 60"/>
                <a:gd name="T108" fmla="*/ 556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85019" name="Freeform 49" descr="20%"/>
            <p:cNvSpPr>
              <a:spLocks/>
            </p:cNvSpPr>
            <p:nvPr/>
          </p:nvSpPr>
          <p:spPr bwMode="auto">
            <a:xfrm>
              <a:off x="3475"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85020" name="Freeform 55" descr="20%"/>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grpSp>
      <p:sp>
        <p:nvSpPr>
          <p:cNvPr id="85021" name="Freeform 56"/>
          <p:cNvSpPr>
            <a:spLocks/>
          </p:cNvSpPr>
          <p:nvPr/>
        </p:nvSpPr>
        <p:spPr bwMode="auto">
          <a:xfrm>
            <a:off x="6115050" y="2732088"/>
            <a:ext cx="568325"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22" name="Freeform 57"/>
          <p:cNvSpPr>
            <a:spLocks/>
          </p:cNvSpPr>
          <p:nvPr/>
        </p:nvSpPr>
        <p:spPr bwMode="auto">
          <a:xfrm>
            <a:off x="5924550" y="3127375"/>
            <a:ext cx="736600"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23" name="Freeform 4"/>
          <p:cNvSpPr>
            <a:spLocks/>
          </p:cNvSpPr>
          <p:nvPr/>
        </p:nvSpPr>
        <p:spPr bwMode="auto">
          <a:xfrm>
            <a:off x="3962400" y="2794000"/>
            <a:ext cx="806450"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24" name="Freeform 6"/>
          <p:cNvSpPr>
            <a:spLocks/>
          </p:cNvSpPr>
          <p:nvPr/>
        </p:nvSpPr>
        <p:spPr bwMode="auto">
          <a:xfrm>
            <a:off x="4019550" y="3590925"/>
            <a:ext cx="839788"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25" name="Freeform 8"/>
          <p:cNvSpPr>
            <a:spLocks/>
          </p:cNvSpPr>
          <p:nvPr/>
        </p:nvSpPr>
        <p:spPr bwMode="auto">
          <a:xfrm>
            <a:off x="4730750" y="31273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26" name="Freeform 10"/>
          <p:cNvSpPr>
            <a:spLocks/>
          </p:cNvSpPr>
          <p:nvPr/>
        </p:nvSpPr>
        <p:spPr bwMode="auto">
          <a:xfrm>
            <a:off x="5343525" y="3265488"/>
            <a:ext cx="720725"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27" name="Freeform 11"/>
          <p:cNvSpPr>
            <a:spLocks/>
          </p:cNvSpPr>
          <p:nvPr/>
        </p:nvSpPr>
        <p:spPr bwMode="auto">
          <a:xfrm>
            <a:off x="5280025" y="3560763"/>
            <a:ext cx="801688"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28" name="Freeform 12"/>
          <p:cNvSpPr>
            <a:spLocks/>
          </p:cNvSpPr>
          <p:nvPr/>
        </p:nvSpPr>
        <p:spPr bwMode="auto">
          <a:xfrm>
            <a:off x="5489575" y="3824288"/>
            <a:ext cx="376238"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29" name="Freeform 14"/>
          <p:cNvSpPr>
            <a:spLocks/>
          </p:cNvSpPr>
          <p:nvPr/>
        </p:nvSpPr>
        <p:spPr bwMode="auto">
          <a:xfrm>
            <a:off x="5845175" y="3459163"/>
            <a:ext cx="860425"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30" name="Freeform 17"/>
          <p:cNvSpPr>
            <a:spLocks/>
          </p:cNvSpPr>
          <p:nvPr/>
        </p:nvSpPr>
        <p:spPr bwMode="auto">
          <a:xfrm>
            <a:off x="4845050" y="3660775"/>
            <a:ext cx="485775"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85031" name="Group 25"/>
          <p:cNvGrpSpPr>
            <a:grpSpLocks/>
          </p:cNvGrpSpPr>
          <p:nvPr/>
        </p:nvGrpSpPr>
        <p:grpSpPr bwMode="auto">
          <a:xfrm>
            <a:off x="1027113" y="3886200"/>
            <a:ext cx="1785937" cy="1390650"/>
            <a:chOff x="768" y="2832"/>
            <a:chExt cx="1203" cy="876"/>
          </a:xfrm>
        </p:grpSpPr>
        <p:sp>
          <p:nvSpPr>
            <p:cNvPr id="85032" name="Freeform 26"/>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33" name="Freeform 27"/>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85034" name="Freeform 28"/>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35" name="Freeform 29"/>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5036" name="Freeform 30"/>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37" name="Freeform 31"/>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5038" name="Freeform 32"/>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39" name="Freeform 33"/>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5040" name="Freeform 34"/>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41" name="Freeform 35"/>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5042" name="Freeform 36"/>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43" name="Freeform 37"/>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5044" name="Freeform 38"/>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45" name="Freeform 39"/>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46" name="Freeform 40"/>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85047" name="Group 51"/>
          <p:cNvGrpSpPr>
            <a:grpSpLocks/>
          </p:cNvGrpSpPr>
          <p:nvPr/>
        </p:nvGrpSpPr>
        <p:grpSpPr bwMode="auto">
          <a:xfrm>
            <a:off x="5176838" y="2197100"/>
            <a:ext cx="738187" cy="742950"/>
            <a:chOff x="3562" y="1636"/>
            <a:chExt cx="497" cy="468"/>
          </a:xfrm>
        </p:grpSpPr>
        <p:sp>
          <p:nvSpPr>
            <p:cNvPr id="85048" name="Freeform 52"/>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49" name="Freeform 53"/>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85050" name="Freeform 54"/>
          <p:cNvSpPr>
            <a:spLocks/>
          </p:cNvSpPr>
          <p:nvPr/>
        </p:nvSpPr>
        <p:spPr bwMode="auto">
          <a:xfrm>
            <a:off x="5475288" y="2917825"/>
            <a:ext cx="290512"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51" name="Freeform 58"/>
          <p:cNvSpPr>
            <a:spLocks/>
          </p:cNvSpPr>
          <p:nvPr/>
        </p:nvSpPr>
        <p:spPr bwMode="auto">
          <a:xfrm>
            <a:off x="5975350" y="3730625"/>
            <a:ext cx="4968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52" name="Freeform 59"/>
          <p:cNvSpPr>
            <a:spLocks/>
          </p:cNvSpPr>
          <p:nvPr/>
        </p:nvSpPr>
        <p:spPr bwMode="auto">
          <a:xfrm>
            <a:off x="5748338" y="3784600"/>
            <a:ext cx="531812"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5053" name="Freeform 60"/>
          <p:cNvSpPr>
            <a:spLocks/>
          </p:cNvSpPr>
          <p:nvPr/>
        </p:nvSpPr>
        <p:spPr bwMode="auto">
          <a:xfrm>
            <a:off x="6248400" y="3041650"/>
            <a:ext cx="450850"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54" name="Freeform 61"/>
          <p:cNvSpPr>
            <a:spLocks/>
          </p:cNvSpPr>
          <p:nvPr/>
        </p:nvSpPr>
        <p:spPr bwMode="auto">
          <a:xfrm>
            <a:off x="6589713" y="3017838"/>
            <a:ext cx="109537"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55" name="Freeform 62"/>
          <p:cNvSpPr>
            <a:spLocks/>
          </p:cNvSpPr>
          <p:nvPr/>
        </p:nvSpPr>
        <p:spPr bwMode="auto">
          <a:xfrm>
            <a:off x="6618288" y="2801938"/>
            <a:ext cx="136525"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56" name="Freeform 63"/>
          <p:cNvSpPr>
            <a:spLocks/>
          </p:cNvSpPr>
          <p:nvPr/>
        </p:nvSpPr>
        <p:spPr bwMode="auto">
          <a:xfrm>
            <a:off x="6740525" y="2654300"/>
            <a:ext cx="166688"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5057" name="Freeform 64"/>
          <p:cNvSpPr>
            <a:spLocks/>
          </p:cNvSpPr>
          <p:nvPr/>
        </p:nvSpPr>
        <p:spPr bwMode="auto">
          <a:xfrm>
            <a:off x="6734175" y="2522538"/>
            <a:ext cx="327025"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58" name="Freeform 65"/>
          <p:cNvSpPr>
            <a:spLocks/>
          </p:cNvSpPr>
          <p:nvPr/>
        </p:nvSpPr>
        <p:spPr bwMode="auto">
          <a:xfrm>
            <a:off x="6886575" y="2638425"/>
            <a:ext cx="85725"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59" name="Freeform 66"/>
          <p:cNvSpPr>
            <a:spLocks/>
          </p:cNvSpPr>
          <p:nvPr/>
        </p:nvSpPr>
        <p:spPr bwMode="auto">
          <a:xfrm>
            <a:off x="6791325"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5060" name="Freeform 67"/>
          <p:cNvSpPr>
            <a:spLocks/>
          </p:cNvSpPr>
          <p:nvPr/>
        </p:nvSpPr>
        <p:spPr bwMode="auto">
          <a:xfrm>
            <a:off x="6842125" y="1887538"/>
            <a:ext cx="354013"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85061" name="Group 68"/>
          <p:cNvGrpSpPr>
            <a:grpSpLocks/>
          </p:cNvGrpSpPr>
          <p:nvPr/>
        </p:nvGrpSpPr>
        <p:grpSpPr bwMode="auto">
          <a:xfrm>
            <a:off x="2808288" y="4589463"/>
            <a:ext cx="928687" cy="635000"/>
            <a:chOff x="1991" y="3321"/>
            <a:chExt cx="361" cy="231"/>
          </a:xfrm>
        </p:grpSpPr>
        <p:sp>
          <p:nvSpPr>
            <p:cNvPr id="85062"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5063"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5064"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5065"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5066"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5067"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5068"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5069"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n-US"/>
            </a:p>
          </p:txBody>
        </p:sp>
      </p:grpSp>
      <p:sp>
        <p:nvSpPr>
          <p:cNvPr id="85070" name="Rectangle 77"/>
          <p:cNvSpPr>
            <a:spLocks noGrp="1" noChangeArrowheads="1"/>
          </p:cNvSpPr>
          <p:nvPr>
            <p:ph type="title" idx="4294967295"/>
          </p:nvPr>
        </p:nvSpPr>
        <p:spPr>
          <a:xfrm>
            <a:off x="0" y="242888"/>
            <a:ext cx="9144000" cy="1143000"/>
          </a:xfrm>
        </p:spPr>
        <p:txBody>
          <a:bodyPr/>
          <a:lstStyle/>
          <a:p>
            <a:pPr eaLnBrk="1" hangingPunct="1"/>
            <a:r>
              <a:rPr lang="en-US" sz="3600" smtClean="0"/>
              <a:t>Obesity Trends* Among U.S. Adults</a:t>
            </a:r>
            <a:br>
              <a:rPr lang="en-US" sz="3600" smtClean="0"/>
            </a:br>
            <a:r>
              <a:rPr lang="en-US" sz="3600" smtClean="0">
                <a:solidFill>
                  <a:srgbClr val="DE3021"/>
                </a:solidFill>
              </a:rPr>
              <a:t>BRFSS, 2005</a:t>
            </a:r>
          </a:p>
        </p:txBody>
      </p:sp>
      <p:sp>
        <p:nvSpPr>
          <p:cNvPr id="85071" name="Text Box 86"/>
          <p:cNvSpPr txBox="1">
            <a:spLocks noChangeArrowheads="1"/>
          </p:cNvSpPr>
          <p:nvPr/>
        </p:nvSpPr>
        <p:spPr bwMode="auto">
          <a:xfrm>
            <a:off x="2119313" y="1200150"/>
            <a:ext cx="4906962" cy="307975"/>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85072" name="Rectangle 101"/>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5073" name="Rectangle 102"/>
          <p:cNvSpPr>
            <a:spLocks noChangeArrowheads="1"/>
          </p:cNvSpPr>
          <p:nvPr/>
        </p:nvSpPr>
        <p:spPr bwMode="auto">
          <a:xfrm>
            <a:off x="1347788"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5074" name="Rectangle 103"/>
          <p:cNvSpPr>
            <a:spLocks noChangeArrowheads="1"/>
          </p:cNvSpPr>
          <p:nvPr/>
        </p:nvSpPr>
        <p:spPr bwMode="auto">
          <a:xfrm>
            <a:off x="206375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sz="2400">
              <a:solidFill>
                <a:srgbClr val="000000"/>
              </a:solidFill>
              <a:latin typeface="Times New Roman" pitchFamily="18" charset="0"/>
            </a:endParaRPr>
          </a:p>
        </p:txBody>
      </p:sp>
      <p:sp>
        <p:nvSpPr>
          <p:cNvPr id="85075" name="Rectangle 104"/>
          <p:cNvSpPr>
            <a:spLocks noChangeArrowheads="1"/>
          </p:cNvSpPr>
          <p:nvPr/>
        </p:nvSpPr>
        <p:spPr bwMode="auto">
          <a:xfrm>
            <a:off x="3060700"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5076" name="Rectangle 105"/>
          <p:cNvSpPr>
            <a:spLocks noChangeArrowheads="1"/>
          </p:cNvSpPr>
          <p:nvPr/>
        </p:nvSpPr>
        <p:spPr bwMode="auto">
          <a:xfrm>
            <a:off x="4997450" y="5948363"/>
            <a:ext cx="207963"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5077" name="Rectangle 106"/>
          <p:cNvSpPr>
            <a:spLocks noChangeArrowheads="1"/>
          </p:cNvSpPr>
          <p:nvPr/>
        </p:nvSpPr>
        <p:spPr bwMode="auto">
          <a:xfrm>
            <a:off x="40370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5078" name="Rectangle 107"/>
          <p:cNvSpPr>
            <a:spLocks noChangeArrowheads="1"/>
          </p:cNvSpPr>
          <p:nvPr/>
        </p:nvSpPr>
        <p:spPr bwMode="auto">
          <a:xfrm>
            <a:off x="395288" y="5892800"/>
            <a:ext cx="6354762" cy="350838"/>
          </a:xfrm>
          <a:prstGeom prst="rect">
            <a:avLst/>
          </a:prstGeom>
          <a:no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5079" name="Rectangle 108" descr="20%"/>
          <p:cNvSpPr>
            <a:spLocks noChangeArrowheads="1"/>
          </p:cNvSpPr>
          <p:nvPr/>
        </p:nvSpPr>
        <p:spPr bwMode="auto">
          <a:xfrm>
            <a:off x="6002338"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5080" name="Text Box 81"/>
          <p:cNvSpPr txBox="1">
            <a:spLocks noChangeArrowheads="1"/>
          </p:cNvSpPr>
          <p:nvPr/>
        </p:nvSpPr>
        <p:spPr bwMode="auto">
          <a:xfrm>
            <a:off x="654050" y="5894388"/>
            <a:ext cx="72390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Tree>
  </p:cSld>
  <p:clrMapOvr>
    <a:masterClrMapping/>
  </p:clrMapOvr>
  <p:transition advClick="0"/>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042" name="Group 2"/>
          <p:cNvGrpSpPr>
            <a:grpSpLocks/>
          </p:cNvGrpSpPr>
          <p:nvPr/>
        </p:nvGrpSpPr>
        <p:grpSpPr bwMode="auto">
          <a:xfrm>
            <a:off x="1027113" y="1709738"/>
            <a:ext cx="6169025" cy="3567112"/>
            <a:chOff x="728" y="1077"/>
            <a:chExt cx="4372" cy="2247"/>
          </a:xfrm>
        </p:grpSpPr>
        <p:sp>
          <p:nvSpPr>
            <p:cNvPr id="87043" name="Freeform 3"/>
            <p:cNvSpPr>
              <a:spLocks/>
            </p:cNvSpPr>
            <p:nvPr/>
          </p:nvSpPr>
          <p:spPr bwMode="auto">
            <a:xfrm>
              <a:off x="2844" y="1262"/>
              <a:ext cx="456" cy="269"/>
            </a:xfrm>
            <a:custGeom>
              <a:avLst/>
              <a:gdLst>
                <a:gd name="T0" fmla="*/ 0 w 89"/>
                <a:gd name="T1" fmla="*/ 1218 h 55"/>
                <a:gd name="T2" fmla="*/ 133 w 89"/>
                <a:gd name="T3" fmla="*/ 0 h 55"/>
                <a:gd name="T4" fmla="*/ 1153 w 89"/>
                <a:gd name="T5" fmla="*/ 73 h 55"/>
                <a:gd name="T6" fmla="*/ 2152 w 89"/>
                <a:gd name="T7" fmla="*/ 98 h 55"/>
                <a:gd name="T8" fmla="*/ 2152 w 89"/>
                <a:gd name="T9" fmla="*/ 117 h 55"/>
                <a:gd name="T10" fmla="*/ 2178 w 89"/>
                <a:gd name="T11" fmla="*/ 215 h 55"/>
                <a:gd name="T12" fmla="*/ 2178 w 89"/>
                <a:gd name="T13" fmla="*/ 240 h 55"/>
                <a:gd name="T14" fmla="*/ 2152 w 89"/>
                <a:gd name="T15" fmla="*/ 313 h 55"/>
                <a:gd name="T16" fmla="*/ 2152 w 89"/>
                <a:gd name="T17" fmla="*/ 430 h 55"/>
                <a:gd name="T18" fmla="*/ 2203 w 89"/>
                <a:gd name="T19" fmla="*/ 548 h 55"/>
                <a:gd name="T20" fmla="*/ 2234 w 89"/>
                <a:gd name="T21" fmla="*/ 597 h 55"/>
                <a:gd name="T22" fmla="*/ 2260 w 89"/>
                <a:gd name="T23" fmla="*/ 719 h 55"/>
                <a:gd name="T24" fmla="*/ 2260 w 89"/>
                <a:gd name="T25" fmla="*/ 910 h 55"/>
                <a:gd name="T26" fmla="*/ 2285 w 89"/>
                <a:gd name="T27" fmla="*/ 959 h 55"/>
                <a:gd name="T28" fmla="*/ 2285 w 89"/>
                <a:gd name="T29" fmla="*/ 1027 h 55"/>
                <a:gd name="T30" fmla="*/ 2285 w 89"/>
                <a:gd name="T31" fmla="*/ 1052 h 55"/>
                <a:gd name="T32" fmla="*/ 2336 w 89"/>
                <a:gd name="T33" fmla="*/ 1218 h 55"/>
                <a:gd name="T34" fmla="*/ 2336 w 89"/>
                <a:gd name="T35" fmla="*/ 1267 h 55"/>
                <a:gd name="T36" fmla="*/ 2336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44" name="Freeform 4"/>
            <p:cNvSpPr>
              <a:spLocks/>
            </p:cNvSpPr>
            <p:nvPr/>
          </p:nvSpPr>
          <p:spPr bwMode="auto">
            <a:xfrm>
              <a:off x="2824" y="1511"/>
              <a:ext cx="483" cy="312"/>
            </a:xfrm>
            <a:custGeom>
              <a:avLst/>
              <a:gdLst>
                <a:gd name="T0" fmla="*/ 0 w 94"/>
                <a:gd name="T1" fmla="*/ 1214 h 64"/>
                <a:gd name="T2" fmla="*/ 77 w 94"/>
                <a:gd name="T3" fmla="*/ 405 h 64"/>
                <a:gd name="T4" fmla="*/ 108 w 94"/>
                <a:gd name="T5" fmla="*/ 0 h 64"/>
                <a:gd name="T6" fmla="*/ 2456 w 94"/>
                <a:gd name="T7" fmla="*/ 97 h 64"/>
                <a:gd name="T8" fmla="*/ 2456 w 94"/>
                <a:gd name="T9" fmla="*/ 141 h 64"/>
                <a:gd name="T10" fmla="*/ 2430 w 94"/>
                <a:gd name="T11" fmla="*/ 166 h 64"/>
                <a:gd name="T12" fmla="*/ 2374 w 94"/>
                <a:gd name="T13" fmla="*/ 239 h 64"/>
                <a:gd name="T14" fmla="*/ 2374 w 94"/>
                <a:gd name="T15" fmla="*/ 263 h 64"/>
                <a:gd name="T16" fmla="*/ 2482 w 94"/>
                <a:gd name="T17" fmla="*/ 356 h 64"/>
                <a:gd name="T18" fmla="*/ 2482 w 94"/>
                <a:gd name="T19" fmla="*/ 1092 h 64"/>
                <a:gd name="T20" fmla="*/ 2482 w 94"/>
                <a:gd name="T21" fmla="*/ 1092 h 64"/>
                <a:gd name="T22" fmla="*/ 2430 w 94"/>
                <a:gd name="T23" fmla="*/ 1092 h 64"/>
                <a:gd name="T24" fmla="*/ 2456 w 94"/>
                <a:gd name="T25" fmla="*/ 1116 h 64"/>
                <a:gd name="T26" fmla="*/ 2482 w 94"/>
                <a:gd name="T27" fmla="*/ 1141 h 64"/>
                <a:gd name="T28" fmla="*/ 2456 w 94"/>
                <a:gd name="T29" fmla="*/ 1189 h 64"/>
                <a:gd name="T30" fmla="*/ 2482 w 94"/>
                <a:gd name="T31" fmla="*/ 1214 h 64"/>
                <a:gd name="T32" fmla="*/ 2482 w 94"/>
                <a:gd name="T33" fmla="*/ 1282 h 64"/>
                <a:gd name="T34" fmla="*/ 2456 w 94"/>
                <a:gd name="T35" fmla="*/ 1282 h 64"/>
                <a:gd name="T36" fmla="*/ 2482 w 94"/>
                <a:gd name="T37" fmla="*/ 1331 h 64"/>
                <a:gd name="T38" fmla="*/ 2430 w 94"/>
                <a:gd name="T39" fmla="*/ 1404 h 64"/>
                <a:gd name="T40" fmla="*/ 2482 w 94"/>
                <a:gd name="T41" fmla="*/ 1472 h 64"/>
                <a:gd name="T42" fmla="*/ 2482 w 94"/>
                <a:gd name="T43" fmla="*/ 1521 h 64"/>
                <a:gd name="T44" fmla="*/ 2482 w 94"/>
                <a:gd name="T45" fmla="*/ 1521 h 64"/>
                <a:gd name="T46" fmla="*/ 2405 w 94"/>
                <a:gd name="T47" fmla="*/ 1472 h 64"/>
                <a:gd name="T48" fmla="*/ 2271 w 94"/>
                <a:gd name="T49" fmla="*/ 1404 h 64"/>
                <a:gd name="T50" fmla="*/ 2220 w 94"/>
                <a:gd name="T51" fmla="*/ 1380 h 64"/>
                <a:gd name="T52" fmla="*/ 2163 w 94"/>
                <a:gd name="T53" fmla="*/ 1380 h 64"/>
                <a:gd name="T54" fmla="*/ 2112 w 94"/>
                <a:gd name="T55" fmla="*/ 1423 h 64"/>
                <a:gd name="T56" fmla="*/ 2086 w 94"/>
                <a:gd name="T57" fmla="*/ 1423 h 64"/>
                <a:gd name="T58" fmla="*/ 2035 w 94"/>
                <a:gd name="T59" fmla="*/ 1423 h 64"/>
                <a:gd name="T60" fmla="*/ 2009 w 94"/>
                <a:gd name="T61" fmla="*/ 1355 h 64"/>
                <a:gd name="T62" fmla="*/ 1978 w 94"/>
                <a:gd name="T63" fmla="*/ 1331 h 64"/>
                <a:gd name="T64" fmla="*/ 1927 w 94"/>
                <a:gd name="T65" fmla="*/ 1355 h 64"/>
                <a:gd name="T66" fmla="*/ 1875 w 94"/>
                <a:gd name="T67" fmla="*/ 1355 h 64"/>
                <a:gd name="T68" fmla="*/ 1824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45" name="Freeform 5"/>
            <p:cNvSpPr>
              <a:spLocks/>
            </p:cNvSpPr>
            <p:nvPr/>
          </p:nvSpPr>
          <p:spPr bwMode="auto">
            <a:xfrm>
              <a:off x="2921"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46" name="Freeform 6"/>
            <p:cNvSpPr>
              <a:spLocks/>
            </p:cNvSpPr>
            <p:nvPr/>
          </p:nvSpPr>
          <p:spPr bwMode="auto">
            <a:xfrm>
              <a:off x="3296"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47" name="Freeform 7"/>
            <p:cNvSpPr>
              <a:spLocks/>
            </p:cNvSpPr>
            <p:nvPr/>
          </p:nvSpPr>
          <p:spPr bwMode="auto">
            <a:xfrm>
              <a:off x="3526"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48" name="Freeform 8"/>
            <p:cNvSpPr>
              <a:spLocks/>
            </p:cNvSpPr>
            <p:nvPr/>
          </p:nvSpPr>
          <p:spPr bwMode="auto">
            <a:xfrm>
              <a:off x="4060"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49" name="Freeform 9"/>
            <p:cNvSpPr>
              <a:spLocks/>
            </p:cNvSpPr>
            <p:nvPr/>
          </p:nvSpPr>
          <p:spPr bwMode="auto">
            <a:xfrm>
              <a:off x="3962" y="2716"/>
              <a:ext cx="632" cy="453"/>
            </a:xfrm>
            <a:custGeom>
              <a:avLst/>
              <a:gdLst>
                <a:gd name="T0" fmla="*/ 0 w 123"/>
                <a:gd name="T1" fmla="*/ 190 h 93"/>
                <a:gd name="T2" fmla="*/ 0 w 123"/>
                <a:gd name="T3" fmla="*/ 239 h 93"/>
                <a:gd name="T4" fmla="*/ 51 w 123"/>
                <a:gd name="T5" fmla="*/ 283 h 93"/>
                <a:gd name="T6" fmla="*/ 77 w 123"/>
                <a:gd name="T7" fmla="*/ 356 h 93"/>
                <a:gd name="T8" fmla="*/ 108 w 123"/>
                <a:gd name="T9" fmla="*/ 404 h 93"/>
                <a:gd name="T10" fmla="*/ 77 w 123"/>
                <a:gd name="T11" fmla="*/ 453 h 93"/>
                <a:gd name="T12" fmla="*/ 185 w 123"/>
                <a:gd name="T13" fmla="*/ 429 h 93"/>
                <a:gd name="T14" fmla="*/ 236 w 123"/>
                <a:gd name="T15" fmla="*/ 356 h 93"/>
                <a:gd name="T16" fmla="*/ 262 w 123"/>
                <a:gd name="T17" fmla="*/ 356 h 93"/>
                <a:gd name="T18" fmla="*/ 236 w 123"/>
                <a:gd name="T19" fmla="*/ 404 h 93"/>
                <a:gd name="T20" fmla="*/ 504 w 123"/>
                <a:gd name="T21" fmla="*/ 331 h 93"/>
                <a:gd name="T22" fmla="*/ 504 w 123"/>
                <a:gd name="T23" fmla="*/ 380 h 93"/>
                <a:gd name="T24" fmla="*/ 658 w 123"/>
                <a:gd name="T25" fmla="*/ 404 h 93"/>
                <a:gd name="T26" fmla="*/ 766 w 123"/>
                <a:gd name="T27" fmla="*/ 429 h 93"/>
                <a:gd name="T28" fmla="*/ 817 w 123"/>
                <a:gd name="T29" fmla="*/ 453 h 93"/>
                <a:gd name="T30" fmla="*/ 817 w 123"/>
                <a:gd name="T31" fmla="*/ 472 h 93"/>
                <a:gd name="T32" fmla="*/ 951 w 123"/>
                <a:gd name="T33" fmla="*/ 570 h 93"/>
                <a:gd name="T34" fmla="*/ 925 w 123"/>
                <a:gd name="T35" fmla="*/ 594 h 93"/>
                <a:gd name="T36" fmla="*/ 899 w 123"/>
                <a:gd name="T37" fmla="*/ 619 h 93"/>
                <a:gd name="T38" fmla="*/ 1084 w 123"/>
                <a:gd name="T39" fmla="*/ 570 h 93"/>
                <a:gd name="T40" fmla="*/ 1321 w 123"/>
                <a:gd name="T41" fmla="*/ 497 h 93"/>
                <a:gd name="T42" fmla="*/ 1321 w 123"/>
                <a:gd name="T43" fmla="*/ 429 h 93"/>
                <a:gd name="T44" fmla="*/ 1608 w 123"/>
                <a:gd name="T45" fmla="*/ 497 h 93"/>
                <a:gd name="T46" fmla="*/ 1824 w 123"/>
                <a:gd name="T47" fmla="*/ 662 h 93"/>
                <a:gd name="T48" fmla="*/ 1953 w 123"/>
                <a:gd name="T49" fmla="*/ 711 h 93"/>
                <a:gd name="T50" fmla="*/ 2035 w 123"/>
                <a:gd name="T51" fmla="*/ 852 h 93"/>
                <a:gd name="T52" fmla="*/ 2009 w 123"/>
                <a:gd name="T53" fmla="*/ 1140 h 93"/>
                <a:gd name="T54" fmla="*/ 2112 w 123"/>
                <a:gd name="T55" fmla="*/ 1281 h 93"/>
                <a:gd name="T56" fmla="*/ 2086 w 123"/>
                <a:gd name="T57" fmla="*/ 1189 h 93"/>
                <a:gd name="T58" fmla="*/ 2163 w 123"/>
                <a:gd name="T59" fmla="*/ 1208 h 93"/>
                <a:gd name="T60" fmla="*/ 2189 w 123"/>
                <a:gd name="T61" fmla="*/ 1189 h 93"/>
                <a:gd name="T62" fmla="*/ 2189 w 123"/>
                <a:gd name="T63" fmla="*/ 1257 h 93"/>
                <a:gd name="T64" fmla="*/ 2112 w 123"/>
                <a:gd name="T65" fmla="*/ 1354 h 93"/>
                <a:gd name="T66" fmla="*/ 2189 w 123"/>
                <a:gd name="T67" fmla="*/ 1447 h 93"/>
                <a:gd name="T68" fmla="*/ 2348 w 123"/>
                <a:gd name="T69" fmla="*/ 1612 h 93"/>
                <a:gd name="T70" fmla="*/ 2405 w 123"/>
                <a:gd name="T71" fmla="*/ 1637 h 93"/>
                <a:gd name="T72" fmla="*/ 2482 w 123"/>
                <a:gd name="T73" fmla="*/ 1754 h 93"/>
                <a:gd name="T74" fmla="*/ 2615 w 123"/>
                <a:gd name="T75" fmla="*/ 1944 h 93"/>
                <a:gd name="T76" fmla="*/ 2852 w 123"/>
                <a:gd name="T77" fmla="*/ 2090 h 93"/>
                <a:gd name="T78" fmla="*/ 2929 w 123"/>
                <a:gd name="T79" fmla="*/ 2133 h 93"/>
                <a:gd name="T80" fmla="*/ 2903 w 123"/>
                <a:gd name="T81" fmla="*/ 2158 h 93"/>
                <a:gd name="T82" fmla="*/ 2877 w 123"/>
                <a:gd name="T83" fmla="*/ 2182 h 93"/>
                <a:gd name="T84" fmla="*/ 2985 w 123"/>
                <a:gd name="T85" fmla="*/ 2182 h 93"/>
                <a:gd name="T86" fmla="*/ 3196 w 123"/>
                <a:gd name="T87" fmla="*/ 2090 h 93"/>
                <a:gd name="T88" fmla="*/ 3196 w 123"/>
                <a:gd name="T89" fmla="*/ 1944 h 93"/>
                <a:gd name="T90" fmla="*/ 3222 w 123"/>
                <a:gd name="T91" fmla="*/ 1754 h 93"/>
                <a:gd name="T92" fmla="*/ 3196 w 123"/>
                <a:gd name="T93" fmla="*/ 1447 h 93"/>
                <a:gd name="T94" fmla="*/ 2985 w 123"/>
                <a:gd name="T95" fmla="*/ 1140 h 93"/>
                <a:gd name="T96" fmla="*/ 2903 w 123"/>
                <a:gd name="T97" fmla="*/ 1018 h 93"/>
                <a:gd name="T98" fmla="*/ 2903 w 123"/>
                <a:gd name="T99" fmla="*/ 901 h 93"/>
                <a:gd name="T100" fmla="*/ 2718 w 123"/>
                <a:gd name="T101" fmla="*/ 687 h 93"/>
                <a:gd name="T102" fmla="*/ 2615 w 123"/>
                <a:gd name="T103" fmla="*/ 570 h 93"/>
                <a:gd name="T104" fmla="*/ 2430 w 123"/>
                <a:gd name="T105" fmla="*/ 190 h 93"/>
                <a:gd name="T106" fmla="*/ 2374 w 123"/>
                <a:gd name="T107" fmla="*/ 141 h 93"/>
                <a:gd name="T108" fmla="*/ 2322 w 123"/>
                <a:gd name="T109" fmla="*/ 24 h 93"/>
                <a:gd name="T110" fmla="*/ 2163 w 123"/>
                <a:gd name="T111" fmla="*/ 24 h 93"/>
                <a:gd name="T112" fmla="*/ 2163 w 123"/>
                <a:gd name="T113" fmla="*/ 166 h 93"/>
                <a:gd name="T114" fmla="*/ 2112 w 123"/>
                <a:gd name="T115" fmla="*/ 190 h 93"/>
                <a:gd name="T116" fmla="*/ 1028 w 123"/>
                <a:gd name="T117" fmla="*/ 166 h 93"/>
                <a:gd name="T118" fmla="*/ 1002 w 123"/>
                <a:gd name="T119" fmla="*/ 7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50" name="Freeform 10"/>
            <p:cNvSpPr>
              <a:spLocks/>
            </p:cNvSpPr>
            <p:nvPr/>
          </p:nvSpPr>
          <p:spPr bwMode="auto">
            <a:xfrm>
              <a:off x="1492"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51" name="Freeform 11"/>
            <p:cNvSpPr>
              <a:spLocks/>
            </p:cNvSpPr>
            <p:nvPr/>
          </p:nvSpPr>
          <p:spPr bwMode="auto">
            <a:xfrm>
              <a:off x="2357" y="1545"/>
              <a:ext cx="483" cy="381"/>
            </a:xfrm>
            <a:custGeom>
              <a:avLst/>
              <a:gdLst>
                <a:gd name="T0" fmla="*/ 2323 w 94"/>
                <a:gd name="T1" fmla="*/ 1861 h 78"/>
                <a:gd name="T2" fmla="*/ 2405 w 94"/>
                <a:gd name="T3" fmla="*/ 1050 h 78"/>
                <a:gd name="T4" fmla="*/ 2482 w 94"/>
                <a:gd name="T5" fmla="*/ 239 h 78"/>
                <a:gd name="T6" fmla="*/ 262 w 94"/>
                <a:gd name="T7" fmla="*/ 0 h 78"/>
                <a:gd name="T8" fmla="*/ 236 w 94"/>
                <a:gd name="T9" fmla="*/ 190 h 78"/>
                <a:gd name="T10" fmla="*/ 77 w 94"/>
                <a:gd name="T11" fmla="*/ 1192 h 78"/>
                <a:gd name="T12" fmla="*/ 51 w 94"/>
                <a:gd name="T13" fmla="*/ 1192 h 78"/>
                <a:gd name="T14" fmla="*/ 0 w 94"/>
                <a:gd name="T15" fmla="*/ 1597 h 78"/>
                <a:gd name="T16" fmla="*/ 658 w 94"/>
                <a:gd name="T17" fmla="*/ 1695 h 78"/>
                <a:gd name="T18" fmla="*/ 2323 w 94"/>
                <a:gd name="T19" fmla="*/ 1861 h 78"/>
                <a:gd name="T20" fmla="*/ 2323 w 94"/>
                <a:gd name="T21" fmla="*/ 186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52" name="Freeform 12"/>
            <p:cNvSpPr>
              <a:spLocks/>
            </p:cNvSpPr>
            <p:nvPr/>
          </p:nvSpPr>
          <p:spPr bwMode="auto">
            <a:xfrm>
              <a:off x="2435" y="1892"/>
              <a:ext cx="507" cy="375"/>
            </a:xfrm>
            <a:custGeom>
              <a:avLst/>
              <a:gdLst>
                <a:gd name="T0" fmla="*/ 0 w 99"/>
                <a:gd name="T1" fmla="*/ 1588 h 77"/>
                <a:gd name="T2" fmla="*/ 261 w 99"/>
                <a:gd name="T3" fmla="*/ 0 h 77"/>
                <a:gd name="T4" fmla="*/ 1915 w 99"/>
                <a:gd name="T5" fmla="*/ 166 h 77"/>
                <a:gd name="T6" fmla="*/ 2596 w 99"/>
                <a:gd name="T7" fmla="*/ 214 h 77"/>
                <a:gd name="T8" fmla="*/ 2571 w 99"/>
                <a:gd name="T9" fmla="*/ 619 h 77"/>
                <a:gd name="T10" fmla="*/ 2494 w 99"/>
                <a:gd name="T11" fmla="*/ 1826 h 77"/>
                <a:gd name="T12" fmla="*/ 2151 w 99"/>
                <a:gd name="T13" fmla="*/ 1802 h 77"/>
                <a:gd name="T14" fmla="*/ 0 w 99"/>
                <a:gd name="T15" fmla="*/ 1588 h 77"/>
                <a:gd name="T16" fmla="*/ 0 w 99"/>
                <a:gd name="T17" fmla="*/ 1588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7053" name="Freeform 13"/>
            <p:cNvSpPr>
              <a:spLocks/>
            </p:cNvSpPr>
            <p:nvPr/>
          </p:nvSpPr>
          <p:spPr bwMode="auto">
            <a:xfrm>
              <a:off x="2368" y="2218"/>
              <a:ext cx="486" cy="478"/>
            </a:xfrm>
            <a:custGeom>
              <a:avLst/>
              <a:gdLst>
                <a:gd name="T0" fmla="*/ 343 w 95"/>
                <a:gd name="T1" fmla="*/ 0 h 98"/>
                <a:gd name="T2" fmla="*/ 0 w 95"/>
                <a:gd name="T3" fmla="*/ 2283 h 98"/>
                <a:gd name="T4" fmla="*/ 0 w 95"/>
                <a:gd name="T5" fmla="*/ 2283 h 98"/>
                <a:gd name="T6" fmla="*/ 312 w 95"/>
                <a:gd name="T7" fmla="*/ 2331 h 98"/>
                <a:gd name="T8" fmla="*/ 343 w 95"/>
                <a:gd name="T9" fmla="*/ 2141 h 98"/>
                <a:gd name="T10" fmla="*/ 967 w 95"/>
                <a:gd name="T11" fmla="*/ 2214 h 98"/>
                <a:gd name="T12" fmla="*/ 967 w 95"/>
                <a:gd name="T13" fmla="*/ 2214 h 98"/>
                <a:gd name="T14" fmla="*/ 941 w 95"/>
                <a:gd name="T15" fmla="*/ 2190 h 98"/>
                <a:gd name="T16" fmla="*/ 967 w 95"/>
                <a:gd name="T17" fmla="*/ 2166 h 98"/>
                <a:gd name="T18" fmla="*/ 941 w 95"/>
                <a:gd name="T19" fmla="*/ 2141 h 98"/>
                <a:gd name="T20" fmla="*/ 941 w 95"/>
                <a:gd name="T21" fmla="*/ 2141 h 98"/>
                <a:gd name="T22" fmla="*/ 941 w 95"/>
                <a:gd name="T23" fmla="*/ 2141 h 98"/>
                <a:gd name="T24" fmla="*/ 2277 w 95"/>
                <a:gd name="T25" fmla="*/ 2234 h 98"/>
                <a:gd name="T26" fmla="*/ 2435 w 95"/>
                <a:gd name="T27" fmla="*/ 429 h 98"/>
                <a:gd name="T28" fmla="*/ 2461 w 95"/>
                <a:gd name="T29" fmla="*/ 429 h 98"/>
                <a:gd name="T30" fmla="*/ 2486 w 95"/>
                <a:gd name="T31" fmla="*/ 215 h 98"/>
                <a:gd name="T32" fmla="*/ 343 w 95"/>
                <a:gd name="T33" fmla="*/ 0 h 98"/>
                <a:gd name="T34" fmla="*/ 343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54" name="Freeform 14"/>
            <p:cNvSpPr>
              <a:spLocks/>
            </p:cNvSpPr>
            <p:nvPr/>
          </p:nvSpPr>
          <p:spPr bwMode="auto">
            <a:xfrm>
              <a:off x="2553"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55" name="Freeform 15"/>
            <p:cNvSpPr>
              <a:spLocks/>
            </p:cNvSpPr>
            <p:nvPr/>
          </p:nvSpPr>
          <p:spPr bwMode="auto">
            <a:xfrm>
              <a:off x="4373"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56" name="Freeform 16"/>
            <p:cNvSpPr>
              <a:spLocks/>
            </p:cNvSpPr>
            <p:nvPr/>
          </p:nvSpPr>
          <p:spPr bwMode="auto">
            <a:xfrm>
              <a:off x="4721" y="1428"/>
              <a:ext cx="118" cy="205"/>
            </a:xfrm>
            <a:custGeom>
              <a:avLst/>
              <a:gdLst>
                <a:gd name="T0" fmla="*/ 0 w 23"/>
                <a:gd name="T1" fmla="*/ 117 h 42"/>
                <a:gd name="T2" fmla="*/ 26 w 23"/>
                <a:gd name="T3" fmla="*/ 166 h 42"/>
                <a:gd name="T4" fmla="*/ 0 w 23"/>
                <a:gd name="T5" fmla="*/ 190 h 42"/>
                <a:gd name="T6" fmla="*/ 26 w 23"/>
                <a:gd name="T7" fmla="*/ 190 h 42"/>
                <a:gd name="T8" fmla="*/ 26 w 23"/>
                <a:gd name="T9" fmla="*/ 215 h 42"/>
                <a:gd name="T10" fmla="*/ 77 w 23"/>
                <a:gd name="T11" fmla="*/ 332 h 42"/>
                <a:gd name="T12" fmla="*/ 108 w 23"/>
                <a:gd name="T13" fmla="*/ 405 h 42"/>
                <a:gd name="T14" fmla="*/ 77 w 23"/>
                <a:gd name="T15" fmla="*/ 454 h 42"/>
                <a:gd name="T16" fmla="*/ 77 w 23"/>
                <a:gd name="T17" fmla="*/ 503 h 42"/>
                <a:gd name="T18" fmla="*/ 133 w 23"/>
                <a:gd name="T19" fmla="*/ 620 h 42"/>
                <a:gd name="T20" fmla="*/ 133 w 23"/>
                <a:gd name="T21" fmla="*/ 669 h 42"/>
                <a:gd name="T22" fmla="*/ 133 w 23"/>
                <a:gd name="T23" fmla="*/ 693 h 42"/>
                <a:gd name="T24" fmla="*/ 159 w 23"/>
                <a:gd name="T25" fmla="*/ 693 h 42"/>
                <a:gd name="T26" fmla="*/ 133 w 23"/>
                <a:gd name="T27" fmla="*/ 669 h 42"/>
                <a:gd name="T28" fmla="*/ 159 w 23"/>
                <a:gd name="T29" fmla="*/ 669 h 42"/>
                <a:gd name="T30" fmla="*/ 185 w 23"/>
                <a:gd name="T31" fmla="*/ 713 h 42"/>
                <a:gd name="T32" fmla="*/ 210 w 23"/>
                <a:gd name="T33" fmla="*/ 810 h 42"/>
                <a:gd name="T34" fmla="*/ 210 w 23"/>
                <a:gd name="T35" fmla="*/ 883 h 42"/>
                <a:gd name="T36" fmla="*/ 236 w 23"/>
                <a:gd name="T37" fmla="*/ 927 h 42"/>
                <a:gd name="T38" fmla="*/ 262 w 23"/>
                <a:gd name="T39" fmla="*/ 1001 h 42"/>
                <a:gd name="T40" fmla="*/ 528 w 23"/>
                <a:gd name="T41" fmla="*/ 952 h 42"/>
                <a:gd name="T42" fmla="*/ 498 w 23"/>
                <a:gd name="T43" fmla="*/ 927 h 42"/>
                <a:gd name="T44" fmla="*/ 472 w 23"/>
                <a:gd name="T45" fmla="*/ 903 h 42"/>
                <a:gd name="T46" fmla="*/ 472 w 23"/>
                <a:gd name="T47" fmla="*/ 883 h 42"/>
                <a:gd name="T48" fmla="*/ 498 w 23"/>
                <a:gd name="T49" fmla="*/ 859 h 42"/>
                <a:gd name="T50" fmla="*/ 472 w 23"/>
                <a:gd name="T51" fmla="*/ 810 h 42"/>
                <a:gd name="T52" fmla="*/ 472 w 23"/>
                <a:gd name="T53" fmla="*/ 644 h 42"/>
                <a:gd name="T54" fmla="*/ 472 w 23"/>
                <a:gd name="T55" fmla="*/ 595 h 42"/>
                <a:gd name="T56" fmla="*/ 498 w 23"/>
                <a:gd name="T57" fmla="*/ 503 h 42"/>
                <a:gd name="T58" fmla="*/ 498 w 23"/>
                <a:gd name="T59" fmla="*/ 454 h 42"/>
                <a:gd name="T60" fmla="*/ 498 w 23"/>
                <a:gd name="T61" fmla="*/ 405 h 42"/>
                <a:gd name="T62" fmla="*/ 498 w 23"/>
                <a:gd name="T63" fmla="*/ 356 h 42"/>
                <a:gd name="T64" fmla="*/ 498 w 23"/>
                <a:gd name="T65" fmla="*/ 332 h 42"/>
                <a:gd name="T66" fmla="*/ 498 w 23"/>
                <a:gd name="T67" fmla="*/ 307 h 42"/>
                <a:gd name="T68" fmla="*/ 580 w 23"/>
                <a:gd name="T69" fmla="*/ 264 h 42"/>
                <a:gd name="T70" fmla="*/ 605 w 23"/>
                <a:gd name="T71" fmla="*/ 166 h 42"/>
                <a:gd name="T72" fmla="*/ 580 w 23"/>
                <a:gd name="T73" fmla="*/ 117 h 42"/>
                <a:gd name="T74" fmla="*/ 580 w 23"/>
                <a:gd name="T75" fmla="*/ 73 h 42"/>
                <a:gd name="T76" fmla="*/ 580 w 23"/>
                <a:gd name="T77" fmla="*/ 73 h 42"/>
                <a:gd name="T78" fmla="*/ 580 w 23"/>
                <a:gd name="T79" fmla="*/ 49 h 42"/>
                <a:gd name="T80" fmla="*/ 554 w 23"/>
                <a:gd name="T81" fmla="*/ 0 h 42"/>
                <a:gd name="T82" fmla="*/ 0 w 23"/>
                <a:gd name="T83" fmla="*/ 117 h 42"/>
                <a:gd name="T84" fmla="*/ 0 w 23"/>
                <a:gd name="T85" fmla="*/ 11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57" name="Freeform 17"/>
            <p:cNvSpPr>
              <a:spLocks/>
            </p:cNvSpPr>
            <p:nvPr/>
          </p:nvSpPr>
          <p:spPr bwMode="auto">
            <a:xfrm>
              <a:off x="2096" y="1760"/>
              <a:ext cx="390" cy="458"/>
            </a:xfrm>
            <a:custGeom>
              <a:avLst/>
              <a:gdLst>
                <a:gd name="T0" fmla="*/ 1740 w 76"/>
                <a:gd name="T1" fmla="*/ 2232 h 94"/>
                <a:gd name="T2" fmla="*/ 2001 w 76"/>
                <a:gd name="T3" fmla="*/ 643 h 94"/>
                <a:gd name="T4" fmla="*/ 1344 w 76"/>
                <a:gd name="T5" fmla="*/ 546 h 94"/>
                <a:gd name="T6" fmla="*/ 1396 w 76"/>
                <a:gd name="T7" fmla="*/ 141 h 94"/>
                <a:gd name="T8" fmla="*/ 421 w 76"/>
                <a:gd name="T9" fmla="*/ 0 h 94"/>
                <a:gd name="T10" fmla="*/ 0 w 76"/>
                <a:gd name="T11" fmla="*/ 1993 h 94"/>
                <a:gd name="T12" fmla="*/ 0 w 76"/>
                <a:gd name="T13" fmla="*/ 1993 h 94"/>
                <a:gd name="T14" fmla="*/ 1740 w 76"/>
                <a:gd name="T15" fmla="*/ 2232 h 94"/>
                <a:gd name="T16" fmla="*/ 1740 w 76"/>
                <a:gd name="T17" fmla="*/ 223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58" name="Freeform 18"/>
            <p:cNvSpPr>
              <a:spLocks/>
            </p:cNvSpPr>
            <p:nvPr/>
          </p:nvSpPr>
          <p:spPr bwMode="auto">
            <a:xfrm>
              <a:off x="1661" y="1077"/>
              <a:ext cx="460" cy="322"/>
            </a:xfrm>
            <a:custGeom>
              <a:avLst/>
              <a:gdLst>
                <a:gd name="T0" fmla="*/ 26 w 90"/>
                <a:gd name="T1" fmla="*/ 951 h 66"/>
                <a:gd name="T2" fmla="*/ 0 w 90"/>
                <a:gd name="T3" fmla="*/ 951 h 66"/>
                <a:gd name="T4" fmla="*/ 26 w 90"/>
                <a:gd name="T5" fmla="*/ 883 h 66"/>
                <a:gd name="T6" fmla="*/ 26 w 90"/>
                <a:gd name="T7" fmla="*/ 834 h 66"/>
                <a:gd name="T8" fmla="*/ 26 w 90"/>
                <a:gd name="T9" fmla="*/ 834 h 66"/>
                <a:gd name="T10" fmla="*/ 51 w 90"/>
                <a:gd name="T11" fmla="*/ 859 h 66"/>
                <a:gd name="T12" fmla="*/ 26 w 90"/>
                <a:gd name="T13" fmla="*/ 883 h 66"/>
                <a:gd name="T14" fmla="*/ 77 w 90"/>
                <a:gd name="T15" fmla="*/ 859 h 66"/>
                <a:gd name="T16" fmla="*/ 77 w 90"/>
                <a:gd name="T17" fmla="*/ 834 h 66"/>
                <a:gd name="T18" fmla="*/ 77 w 90"/>
                <a:gd name="T19" fmla="*/ 785 h 66"/>
                <a:gd name="T20" fmla="*/ 51 w 90"/>
                <a:gd name="T21" fmla="*/ 712 h 66"/>
                <a:gd name="T22" fmla="*/ 77 w 90"/>
                <a:gd name="T23" fmla="*/ 712 h 66"/>
                <a:gd name="T24" fmla="*/ 133 w 90"/>
                <a:gd name="T25" fmla="*/ 688 h 66"/>
                <a:gd name="T26" fmla="*/ 102 w 90"/>
                <a:gd name="T27" fmla="*/ 668 h 66"/>
                <a:gd name="T28" fmla="*/ 77 w 90"/>
                <a:gd name="T29" fmla="*/ 688 h 66"/>
                <a:gd name="T30" fmla="*/ 77 w 90"/>
                <a:gd name="T31" fmla="*/ 595 h 66"/>
                <a:gd name="T32" fmla="*/ 77 w 90"/>
                <a:gd name="T33" fmla="*/ 522 h 66"/>
                <a:gd name="T34" fmla="*/ 77 w 90"/>
                <a:gd name="T35" fmla="*/ 405 h 66"/>
                <a:gd name="T36" fmla="*/ 51 w 90"/>
                <a:gd name="T37" fmla="*/ 263 h 66"/>
                <a:gd name="T38" fmla="*/ 51 w 90"/>
                <a:gd name="T39" fmla="*/ 141 h 66"/>
                <a:gd name="T40" fmla="*/ 286 w 90"/>
                <a:gd name="T41" fmla="*/ 215 h 66"/>
                <a:gd name="T42" fmla="*/ 496 w 90"/>
                <a:gd name="T43" fmla="*/ 307 h 66"/>
                <a:gd name="T44" fmla="*/ 603 w 90"/>
                <a:gd name="T45" fmla="*/ 332 h 66"/>
                <a:gd name="T46" fmla="*/ 629 w 90"/>
                <a:gd name="T47" fmla="*/ 356 h 66"/>
                <a:gd name="T48" fmla="*/ 629 w 90"/>
                <a:gd name="T49" fmla="*/ 478 h 66"/>
                <a:gd name="T50" fmla="*/ 572 w 90"/>
                <a:gd name="T51" fmla="*/ 546 h 66"/>
                <a:gd name="T52" fmla="*/ 572 w 90"/>
                <a:gd name="T53" fmla="*/ 595 h 66"/>
                <a:gd name="T54" fmla="*/ 572 w 90"/>
                <a:gd name="T55" fmla="*/ 644 h 66"/>
                <a:gd name="T56" fmla="*/ 603 w 90"/>
                <a:gd name="T57" fmla="*/ 668 h 66"/>
                <a:gd name="T58" fmla="*/ 654 w 90"/>
                <a:gd name="T59" fmla="*/ 571 h 66"/>
                <a:gd name="T60" fmla="*/ 705 w 90"/>
                <a:gd name="T61" fmla="*/ 498 h 66"/>
                <a:gd name="T62" fmla="*/ 756 w 90"/>
                <a:gd name="T63" fmla="*/ 429 h 66"/>
                <a:gd name="T64" fmla="*/ 680 w 90"/>
                <a:gd name="T65" fmla="*/ 239 h 66"/>
                <a:gd name="T66" fmla="*/ 705 w 90"/>
                <a:gd name="T67" fmla="*/ 215 h 66"/>
                <a:gd name="T68" fmla="*/ 756 w 90"/>
                <a:gd name="T69" fmla="*/ 166 h 66"/>
                <a:gd name="T70" fmla="*/ 705 w 90"/>
                <a:gd name="T71" fmla="*/ 117 h 66"/>
                <a:gd name="T72" fmla="*/ 705 w 90"/>
                <a:gd name="T73" fmla="*/ 0 h 66"/>
                <a:gd name="T74" fmla="*/ 1620 w 90"/>
                <a:gd name="T75" fmla="*/ 215 h 66"/>
                <a:gd name="T76" fmla="*/ 2351 w 90"/>
                <a:gd name="T77" fmla="*/ 381 h 66"/>
                <a:gd name="T78" fmla="*/ 2090 w 90"/>
                <a:gd name="T79" fmla="*/ 1405 h 66"/>
                <a:gd name="T80" fmla="*/ 2090 w 90"/>
                <a:gd name="T81" fmla="*/ 1429 h 66"/>
                <a:gd name="T82" fmla="*/ 2090 w 90"/>
                <a:gd name="T83" fmla="*/ 1454 h 66"/>
                <a:gd name="T84" fmla="*/ 2116 w 90"/>
                <a:gd name="T85" fmla="*/ 1498 h 66"/>
                <a:gd name="T86" fmla="*/ 2090 w 90"/>
                <a:gd name="T87" fmla="*/ 1522 h 66"/>
                <a:gd name="T88" fmla="*/ 2090 w 90"/>
                <a:gd name="T89" fmla="*/ 1571 h 66"/>
                <a:gd name="T90" fmla="*/ 1436 w 90"/>
                <a:gd name="T91" fmla="*/ 1454 h 66"/>
                <a:gd name="T92" fmla="*/ 1360 w 90"/>
                <a:gd name="T93" fmla="*/ 1454 h 66"/>
                <a:gd name="T94" fmla="*/ 1308 w 90"/>
                <a:gd name="T95" fmla="*/ 1429 h 66"/>
                <a:gd name="T96" fmla="*/ 1227 w 90"/>
                <a:gd name="T97" fmla="*/ 1454 h 66"/>
                <a:gd name="T98" fmla="*/ 1150 w 90"/>
                <a:gd name="T99" fmla="*/ 1429 h 66"/>
                <a:gd name="T100" fmla="*/ 1073 w 90"/>
                <a:gd name="T101" fmla="*/ 1454 h 66"/>
                <a:gd name="T102" fmla="*/ 966 w 90"/>
                <a:gd name="T103" fmla="*/ 1429 h 66"/>
                <a:gd name="T104" fmla="*/ 782 w 90"/>
                <a:gd name="T105" fmla="*/ 1429 h 66"/>
                <a:gd name="T106" fmla="*/ 629 w 90"/>
                <a:gd name="T107" fmla="*/ 1381 h 66"/>
                <a:gd name="T108" fmla="*/ 496 w 90"/>
                <a:gd name="T109" fmla="*/ 1381 h 66"/>
                <a:gd name="T110" fmla="*/ 312 w 90"/>
                <a:gd name="T111" fmla="*/ 1332 h 66"/>
                <a:gd name="T112" fmla="*/ 286 w 90"/>
                <a:gd name="T113" fmla="*/ 1190 h 66"/>
                <a:gd name="T114" fmla="*/ 286 w 90"/>
                <a:gd name="T115" fmla="*/ 1117 h 66"/>
                <a:gd name="T116" fmla="*/ 184 w 90"/>
                <a:gd name="T117" fmla="*/ 1049 h 66"/>
                <a:gd name="T118" fmla="*/ 158 w 90"/>
                <a:gd name="T119" fmla="*/ 1025 h 66"/>
                <a:gd name="T120" fmla="*/ 77 w 90"/>
                <a:gd name="T121" fmla="*/ 1000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59" name="Freeform 19"/>
            <p:cNvSpPr>
              <a:spLocks/>
            </p:cNvSpPr>
            <p:nvPr/>
          </p:nvSpPr>
          <p:spPr bwMode="auto">
            <a:xfrm>
              <a:off x="1537" y="1282"/>
              <a:ext cx="555"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4 w 108"/>
                <a:gd name="T11" fmla="*/ 1117 h 90"/>
                <a:gd name="T12" fmla="*/ 134 w 108"/>
                <a:gd name="T13" fmla="*/ 1073 h 90"/>
                <a:gd name="T14" fmla="*/ 262 w 108"/>
                <a:gd name="T15" fmla="*/ 878 h 90"/>
                <a:gd name="T16" fmla="*/ 421 w 108"/>
                <a:gd name="T17" fmla="*/ 546 h 90"/>
                <a:gd name="T18" fmla="*/ 529 w 108"/>
                <a:gd name="T19" fmla="*/ 307 h 90"/>
                <a:gd name="T20" fmla="*/ 632 w 108"/>
                <a:gd name="T21" fmla="*/ 73 h 90"/>
                <a:gd name="T22" fmla="*/ 632 w 108"/>
                <a:gd name="T23" fmla="*/ 0 h 90"/>
                <a:gd name="T24" fmla="*/ 714 w 108"/>
                <a:gd name="T25" fmla="*/ 0 h 90"/>
                <a:gd name="T26" fmla="*/ 791 w 108"/>
                <a:gd name="T27" fmla="*/ 24 h 90"/>
                <a:gd name="T28" fmla="*/ 817 w 108"/>
                <a:gd name="T29" fmla="*/ 49 h 90"/>
                <a:gd name="T30" fmla="*/ 925 w 108"/>
                <a:gd name="T31" fmla="*/ 117 h 90"/>
                <a:gd name="T32" fmla="*/ 925 w 108"/>
                <a:gd name="T33" fmla="*/ 190 h 90"/>
                <a:gd name="T34" fmla="*/ 951 w 108"/>
                <a:gd name="T35" fmla="*/ 332 h 90"/>
                <a:gd name="T36" fmla="*/ 1136 w 108"/>
                <a:gd name="T37" fmla="*/ 380 h 90"/>
                <a:gd name="T38" fmla="*/ 1269 w 108"/>
                <a:gd name="T39" fmla="*/ 380 h 90"/>
                <a:gd name="T40" fmla="*/ 1429 w 108"/>
                <a:gd name="T41" fmla="*/ 429 h 90"/>
                <a:gd name="T42" fmla="*/ 1608 w 108"/>
                <a:gd name="T43" fmla="*/ 429 h 90"/>
                <a:gd name="T44" fmla="*/ 1716 w 108"/>
                <a:gd name="T45" fmla="*/ 454 h 90"/>
                <a:gd name="T46" fmla="*/ 1793 w 108"/>
                <a:gd name="T47" fmla="*/ 429 h 90"/>
                <a:gd name="T48" fmla="*/ 1876 w 108"/>
                <a:gd name="T49" fmla="*/ 454 h 90"/>
                <a:gd name="T50" fmla="*/ 1953 w 108"/>
                <a:gd name="T51" fmla="*/ 429 h 90"/>
                <a:gd name="T52" fmla="*/ 2009 w 108"/>
                <a:gd name="T53" fmla="*/ 454 h 90"/>
                <a:gd name="T54" fmla="*/ 2086 w 108"/>
                <a:gd name="T55" fmla="*/ 454 h 90"/>
                <a:gd name="T56" fmla="*/ 2744 w 108"/>
                <a:gd name="T57" fmla="*/ 571 h 90"/>
                <a:gd name="T58" fmla="*/ 2775 w 108"/>
                <a:gd name="T59" fmla="*/ 644 h 90"/>
                <a:gd name="T60" fmla="*/ 2852 w 108"/>
                <a:gd name="T61" fmla="*/ 668 h 90"/>
                <a:gd name="T62" fmla="*/ 2693 w 108"/>
                <a:gd name="T63" fmla="*/ 951 h 90"/>
                <a:gd name="T64" fmla="*/ 2667 w 108"/>
                <a:gd name="T65" fmla="*/ 1000 h 90"/>
                <a:gd name="T66" fmla="*/ 2590 w 108"/>
                <a:gd name="T67" fmla="*/ 1049 h 90"/>
                <a:gd name="T68" fmla="*/ 2482 w 108"/>
                <a:gd name="T69" fmla="*/ 1215 h 90"/>
                <a:gd name="T70" fmla="*/ 2559 w 108"/>
                <a:gd name="T71" fmla="*/ 1263 h 90"/>
                <a:gd name="T72" fmla="*/ 2559 w 108"/>
                <a:gd name="T73" fmla="*/ 1307 h 90"/>
                <a:gd name="T74" fmla="*/ 2533 w 108"/>
                <a:gd name="T75" fmla="*/ 1332 h 90"/>
                <a:gd name="T76" fmla="*/ 2508 w 108"/>
                <a:gd name="T77" fmla="*/ 1429 h 90"/>
                <a:gd name="T78" fmla="*/ 1372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60" name="Freeform 20"/>
            <p:cNvSpPr>
              <a:spLocks/>
            </p:cNvSpPr>
            <p:nvPr/>
          </p:nvSpPr>
          <p:spPr bwMode="auto">
            <a:xfrm>
              <a:off x="1989"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61" name="Freeform 21"/>
            <p:cNvSpPr>
              <a:spLocks/>
            </p:cNvSpPr>
            <p:nvPr/>
          </p:nvSpPr>
          <p:spPr bwMode="auto">
            <a:xfrm>
              <a:off x="2164" y="1170"/>
              <a:ext cx="706" cy="424"/>
            </a:xfrm>
            <a:custGeom>
              <a:avLst/>
              <a:gdLst>
                <a:gd name="T0" fmla="*/ 1259 w 138"/>
                <a:gd name="T1" fmla="*/ 1828 h 87"/>
                <a:gd name="T2" fmla="*/ 1177 w 138"/>
                <a:gd name="T3" fmla="*/ 1993 h 87"/>
                <a:gd name="T4" fmla="*/ 1126 w 138"/>
                <a:gd name="T5" fmla="*/ 1901 h 87"/>
                <a:gd name="T6" fmla="*/ 1100 w 138"/>
                <a:gd name="T7" fmla="*/ 1974 h 87"/>
                <a:gd name="T8" fmla="*/ 992 w 138"/>
                <a:gd name="T9" fmla="*/ 1974 h 87"/>
                <a:gd name="T10" fmla="*/ 865 w 138"/>
                <a:gd name="T11" fmla="*/ 1949 h 87"/>
                <a:gd name="T12" fmla="*/ 839 w 138"/>
                <a:gd name="T13" fmla="*/ 1949 h 87"/>
                <a:gd name="T14" fmla="*/ 757 w 138"/>
                <a:gd name="T15" fmla="*/ 1949 h 87"/>
                <a:gd name="T16" fmla="*/ 680 w 138"/>
                <a:gd name="T17" fmla="*/ 1949 h 87"/>
                <a:gd name="T18" fmla="*/ 629 w 138"/>
                <a:gd name="T19" fmla="*/ 1974 h 87"/>
                <a:gd name="T20" fmla="*/ 604 w 138"/>
                <a:gd name="T21" fmla="*/ 1901 h 87"/>
                <a:gd name="T22" fmla="*/ 604 w 138"/>
                <a:gd name="T23" fmla="*/ 1828 h 87"/>
                <a:gd name="T24" fmla="*/ 522 w 138"/>
                <a:gd name="T25" fmla="*/ 1784 h 87"/>
                <a:gd name="T26" fmla="*/ 522 w 138"/>
                <a:gd name="T27" fmla="*/ 1711 h 87"/>
                <a:gd name="T28" fmla="*/ 471 w 138"/>
                <a:gd name="T29" fmla="*/ 1638 h 87"/>
                <a:gd name="T30" fmla="*/ 471 w 138"/>
                <a:gd name="T31" fmla="*/ 1496 h 87"/>
                <a:gd name="T32" fmla="*/ 445 w 138"/>
                <a:gd name="T33" fmla="*/ 1423 h 87"/>
                <a:gd name="T34" fmla="*/ 420 w 138"/>
                <a:gd name="T35" fmla="*/ 1404 h 87"/>
                <a:gd name="T36" fmla="*/ 394 w 138"/>
                <a:gd name="T37" fmla="*/ 1404 h 87"/>
                <a:gd name="T38" fmla="*/ 286 w 138"/>
                <a:gd name="T39" fmla="*/ 1472 h 87"/>
                <a:gd name="T40" fmla="*/ 235 w 138"/>
                <a:gd name="T41" fmla="*/ 1379 h 87"/>
                <a:gd name="T42" fmla="*/ 235 w 138"/>
                <a:gd name="T43" fmla="*/ 1330 h 87"/>
                <a:gd name="T44" fmla="*/ 286 w 138"/>
                <a:gd name="T45" fmla="*/ 1257 h 87"/>
                <a:gd name="T46" fmla="*/ 286 w 138"/>
                <a:gd name="T47" fmla="*/ 1189 h 87"/>
                <a:gd name="T48" fmla="*/ 312 w 138"/>
                <a:gd name="T49" fmla="*/ 1140 h 87"/>
                <a:gd name="T50" fmla="*/ 368 w 138"/>
                <a:gd name="T51" fmla="*/ 999 h 87"/>
                <a:gd name="T52" fmla="*/ 286 w 138"/>
                <a:gd name="T53" fmla="*/ 950 h 87"/>
                <a:gd name="T54" fmla="*/ 210 w 138"/>
                <a:gd name="T55" fmla="*/ 902 h 87"/>
                <a:gd name="T56" fmla="*/ 159 w 138"/>
                <a:gd name="T57" fmla="*/ 736 h 87"/>
                <a:gd name="T58" fmla="*/ 51 w 138"/>
                <a:gd name="T59" fmla="*/ 643 h 87"/>
                <a:gd name="T60" fmla="*/ 51 w 138"/>
                <a:gd name="T61" fmla="*/ 595 h 87"/>
                <a:gd name="T62" fmla="*/ 51 w 138"/>
                <a:gd name="T63" fmla="*/ 473 h 87"/>
                <a:gd name="T64" fmla="*/ 77 w 138"/>
                <a:gd name="T65" fmla="*/ 0 h 87"/>
                <a:gd name="T66" fmla="*/ 1284 w 138"/>
                <a:gd name="T67" fmla="*/ 190 h 87"/>
                <a:gd name="T68" fmla="*/ 3612 w 138"/>
                <a:gd name="T69" fmla="*/ 453 h 87"/>
                <a:gd name="T70" fmla="*/ 3453 w 138"/>
                <a:gd name="T71" fmla="*/ 206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62" name="Freeform 22"/>
            <p:cNvSpPr>
              <a:spLocks/>
            </p:cNvSpPr>
            <p:nvPr/>
          </p:nvSpPr>
          <p:spPr bwMode="auto">
            <a:xfrm>
              <a:off x="1738" y="1677"/>
              <a:ext cx="440" cy="649"/>
            </a:xfrm>
            <a:custGeom>
              <a:avLst/>
              <a:gdLst>
                <a:gd name="T0" fmla="*/ 343 w 86"/>
                <a:gd name="T1" fmla="*/ 0 h 133"/>
                <a:gd name="T2" fmla="*/ 0 w 86"/>
                <a:gd name="T3" fmla="*/ 1215 h 133"/>
                <a:gd name="T4" fmla="*/ 1468 w 86"/>
                <a:gd name="T5" fmla="*/ 3167 h 133"/>
                <a:gd name="T6" fmla="*/ 1468 w 86"/>
                <a:gd name="T7" fmla="*/ 3143 h 133"/>
                <a:gd name="T8" fmla="*/ 1468 w 86"/>
                <a:gd name="T9" fmla="*/ 3118 h 133"/>
                <a:gd name="T10" fmla="*/ 1494 w 86"/>
                <a:gd name="T11" fmla="*/ 3025 h 133"/>
                <a:gd name="T12" fmla="*/ 1494 w 86"/>
                <a:gd name="T13" fmla="*/ 3001 h 133"/>
                <a:gd name="T14" fmla="*/ 1494 w 86"/>
                <a:gd name="T15" fmla="*/ 2811 h 133"/>
                <a:gd name="T16" fmla="*/ 1494 w 86"/>
                <a:gd name="T17" fmla="*/ 2738 h 133"/>
                <a:gd name="T18" fmla="*/ 1494 w 86"/>
                <a:gd name="T19" fmla="*/ 2713 h 133"/>
                <a:gd name="T20" fmla="*/ 1571 w 86"/>
                <a:gd name="T21" fmla="*/ 2713 h 133"/>
                <a:gd name="T22" fmla="*/ 1622 w 86"/>
                <a:gd name="T23" fmla="*/ 2713 h 133"/>
                <a:gd name="T24" fmla="*/ 1647 w 86"/>
                <a:gd name="T25" fmla="*/ 2738 h 133"/>
                <a:gd name="T26" fmla="*/ 1647 w 86"/>
                <a:gd name="T27" fmla="*/ 2762 h 133"/>
                <a:gd name="T28" fmla="*/ 1673 w 86"/>
                <a:gd name="T29" fmla="*/ 2786 h 133"/>
                <a:gd name="T30" fmla="*/ 1729 w 86"/>
                <a:gd name="T31" fmla="*/ 2786 h 133"/>
                <a:gd name="T32" fmla="*/ 1780 w 86"/>
                <a:gd name="T33" fmla="*/ 2620 h 133"/>
                <a:gd name="T34" fmla="*/ 1832 w 86"/>
                <a:gd name="T35" fmla="*/ 2406 h 133"/>
                <a:gd name="T36" fmla="*/ 2251 w 86"/>
                <a:gd name="T37" fmla="*/ 405 h 133"/>
                <a:gd name="T38" fmla="*/ 1284 w 86"/>
                <a:gd name="T39" fmla="*/ 215 h 133"/>
                <a:gd name="T40" fmla="*/ 343 w 86"/>
                <a:gd name="T41" fmla="*/ 0 h 133"/>
                <a:gd name="T42" fmla="*/ 34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63" name="Freeform 23"/>
            <p:cNvSpPr>
              <a:spLocks/>
            </p:cNvSpPr>
            <p:nvPr/>
          </p:nvSpPr>
          <p:spPr bwMode="auto">
            <a:xfrm>
              <a:off x="1968" y="2170"/>
              <a:ext cx="467" cy="517"/>
            </a:xfrm>
            <a:custGeom>
              <a:avLst/>
              <a:gdLst>
                <a:gd name="T0" fmla="*/ 2053 w 91"/>
                <a:gd name="T1" fmla="*/ 2522 h 106"/>
                <a:gd name="T2" fmla="*/ 2397 w 91"/>
                <a:gd name="T3" fmla="*/ 239 h 106"/>
                <a:gd name="T4" fmla="*/ 657 w 91"/>
                <a:gd name="T5" fmla="*/ 0 h 106"/>
                <a:gd name="T6" fmla="*/ 657 w 91"/>
                <a:gd name="T7" fmla="*/ 0 h 106"/>
                <a:gd name="T8" fmla="*/ 606 w 91"/>
                <a:gd name="T9" fmla="*/ 215 h 106"/>
                <a:gd name="T10" fmla="*/ 554 w 91"/>
                <a:gd name="T11" fmla="*/ 380 h 106"/>
                <a:gd name="T12" fmla="*/ 503 w 91"/>
                <a:gd name="T13" fmla="*/ 380 h 106"/>
                <a:gd name="T14" fmla="*/ 472 w 91"/>
                <a:gd name="T15" fmla="*/ 356 h 106"/>
                <a:gd name="T16" fmla="*/ 472 w 91"/>
                <a:gd name="T17" fmla="*/ 332 h 106"/>
                <a:gd name="T18" fmla="*/ 446 w 91"/>
                <a:gd name="T19" fmla="*/ 307 h 106"/>
                <a:gd name="T20" fmla="*/ 395 w 91"/>
                <a:gd name="T21" fmla="*/ 307 h 106"/>
                <a:gd name="T22" fmla="*/ 318 w 91"/>
                <a:gd name="T23" fmla="*/ 307 h 106"/>
                <a:gd name="T24" fmla="*/ 318 w 91"/>
                <a:gd name="T25" fmla="*/ 332 h 106"/>
                <a:gd name="T26" fmla="*/ 318 w 91"/>
                <a:gd name="T27" fmla="*/ 405 h 106"/>
                <a:gd name="T28" fmla="*/ 318 w 91"/>
                <a:gd name="T29" fmla="*/ 595 h 106"/>
                <a:gd name="T30" fmla="*/ 318 w 91"/>
                <a:gd name="T31" fmla="*/ 619 h 106"/>
                <a:gd name="T32" fmla="*/ 287 w 91"/>
                <a:gd name="T33" fmla="*/ 712 h 106"/>
                <a:gd name="T34" fmla="*/ 287 w 91"/>
                <a:gd name="T35" fmla="*/ 736 h 106"/>
                <a:gd name="T36" fmla="*/ 287 w 91"/>
                <a:gd name="T37" fmla="*/ 761 h 106"/>
                <a:gd name="T38" fmla="*/ 287 w 91"/>
                <a:gd name="T39" fmla="*/ 810 h 106"/>
                <a:gd name="T40" fmla="*/ 287 w 91"/>
                <a:gd name="T41" fmla="*/ 834 h 106"/>
                <a:gd name="T42" fmla="*/ 287 w 91"/>
                <a:gd name="T43" fmla="*/ 858 h 106"/>
                <a:gd name="T44" fmla="*/ 318 w 91"/>
                <a:gd name="T45" fmla="*/ 902 h 106"/>
                <a:gd name="T46" fmla="*/ 318 w 91"/>
                <a:gd name="T47" fmla="*/ 927 h 106"/>
                <a:gd name="T48" fmla="*/ 318 w 91"/>
                <a:gd name="T49" fmla="*/ 975 h 106"/>
                <a:gd name="T50" fmla="*/ 344 w 91"/>
                <a:gd name="T51" fmla="*/ 1024 h 106"/>
                <a:gd name="T52" fmla="*/ 344 w 91"/>
                <a:gd name="T53" fmla="*/ 1024 h 106"/>
                <a:gd name="T54" fmla="*/ 369 w 91"/>
                <a:gd name="T55" fmla="*/ 1049 h 106"/>
                <a:gd name="T56" fmla="*/ 395 w 91"/>
                <a:gd name="T57" fmla="*/ 1093 h 106"/>
                <a:gd name="T58" fmla="*/ 369 w 91"/>
                <a:gd name="T59" fmla="*/ 1093 h 106"/>
                <a:gd name="T60" fmla="*/ 369 w 91"/>
                <a:gd name="T61" fmla="*/ 1093 h 106"/>
                <a:gd name="T62" fmla="*/ 318 w 91"/>
                <a:gd name="T63" fmla="*/ 1117 h 106"/>
                <a:gd name="T64" fmla="*/ 262 w 91"/>
                <a:gd name="T65" fmla="*/ 1141 h 106"/>
                <a:gd name="T66" fmla="*/ 236 w 91"/>
                <a:gd name="T67" fmla="*/ 1190 h 106"/>
                <a:gd name="T68" fmla="*/ 185 w 91"/>
                <a:gd name="T69" fmla="*/ 1307 h 106"/>
                <a:gd name="T70" fmla="*/ 133 w 91"/>
                <a:gd name="T71" fmla="*/ 1380 h 106"/>
                <a:gd name="T72" fmla="*/ 77 w 91"/>
                <a:gd name="T73" fmla="*/ 1380 h 106"/>
                <a:gd name="T74" fmla="*/ 77 w 91"/>
                <a:gd name="T75" fmla="*/ 1405 h 106"/>
                <a:gd name="T76" fmla="*/ 108 w 91"/>
                <a:gd name="T77" fmla="*/ 1429 h 106"/>
                <a:gd name="T78" fmla="*/ 77 w 91"/>
                <a:gd name="T79" fmla="*/ 1453 h 106"/>
                <a:gd name="T80" fmla="*/ 77 w 91"/>
                <a:gd name="T81" fmla="*/ 1497 h 106"/>
                <a:gd name="T82" fmla="*/ 77 w 91"/>
                <a:gd name="T83" fmla="*/ 1522 h 106"/>
                <a:gd name="T84" fmla="*/ 133 w 91"/>
                <a:gd name="T85" fmla="*/ 1571 h 106"/>
                <a:gd name="T86" fmla="*/ 159 w 91"/>
                <a:gd name="T87" fmla="*/ 1595 h 106"/>
                <a:gd name="T88" fmla="*/ 133 w 91"/>
                <a:gd name="T89" fmla="*/ 1595 h 106"/>
                <a:gd name="T90" fmla="*/ 133 w 91"/>
                <a:gd name="T91" fmla="*/ 1644 h 106"/>
                <a:gd name="T92" fmla="*/ 108 w 91"/>
                <a:gd name="T93" fmla="*/ 1663 h 106"/>
                <a:gd name="T94" fmla="*/ 77 w 91"/>
                <a:gd name="T95" fmla="*/ 1663 h 106"/>
                <a:gd name="T96" fmla="*/ 26 w 91"/>
                <a:gd name="T97" fmla="*/ 1644 h 106"/>
                <a:gd name="T98" fmla="*/ 0 w 91"/>
                <a:gd name="T99" fmla="*/ 1736 h 106"/>
                <a:gd name="T100" fmla="*/ 1288 w 91"/>
                <a:gd name="T101" fmla="*/ 2424 h 106"/>
                <a:gd name="T102" fmla="*/ 2053 w 91"/>
                <a:gd name="T103" fmla="*/ 2522 h 106"/>
                <a:gd name="T104" fmla="*/ 2053 w 91"/>
                <a:gd name="T105" fmla="*/ 2522 h 106"/>
                <a:gd name="T106" fmla="*/ 2053 w 91"/>
                <a:gd name="T107" fmla="*/ 252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64" name="Freeform 24"/>
            <p:cNvSpPr>
              <a:spLocks/>
            </p:cNvSpPr>
            <p:nvPr/>
          </p:nvSpPr>
          <p:spPr bwMode="auto">
            <a:xfrm>
              <a:off x="3265" y="1248"/>
              <a:ext cx="456" cy="487"/>
            </a:xfrm>
            <a:custGeom>
              <a:avLst/>
              <a:gdLst>
                <a:gd name="T0" fmla="*/ 210 w 89"/>
                <a:gd name="T1" fmla="*/ 1636 h 100"/>
                <a:gd name="T2" fmla="*/ 102 w 89"/>
                <a:gd name="T3" fmla="*/ 1519 h 100"/>
                <a:gd name="T4" fmla="*/ 184 w 89"/>
                <a:gd name="T5" fmla="*/ 1422 h 100"/>
                <a:gd name="T6" fmla="*/ 184 w 89"/>
                <a:gd name="T7" fmla="*/ 1330 h 100"/>
                <a:gd name="T8" fmla="*/ 133 w 89"/>
                <a:gd name="T9" fmla="*/ 1115 h 100"/>
                <a:gd name="T10" fmla="*/ 133 w 89"/>
                <a:gd name="T11" fmla="*/ 1018 h 100"/>
                <a:gd name="T12" fmla="*/ 102 w 89"/>
                <a:gd name="T13" fmla="*/ 784 h 100"/>
                <a:gd name="T14" fmla="*/ 51 w 89"/>
                <a:gd name="T15" fmla="*/ 618 h 100"/>
                <a:gd name="T16" fmla="*/ 0 w 89"/>
                <a:gd name="T17" fmla="*/ 380 h 100"/>
                <a:gd name="T18" fmla="*/ 26 w 89"/>
                <a:gd name="T19" fmla="*/ 282 h 100"/>
                <a:gd name="T20" fmla="*/ 0 w 89"/>
                <a:gd name="T21" fmla="*/ 166 h 100"/>
                <a:gd name="T22" fmla="*/ 605 w 89"/>
                <a:gd name="T23" fmla="*/ 73 h 100"/>
                <a:gd name="T24" fmla="*/ 656 w 89"/>
                <a:gd name="T25" fmla="*/ 24 h 100"/>
                <a:gd name="T26" fmla="*/ 733 w 89"/>
                <a:gd name="T27" fmla="*/ 117 h 100"/>
                <a:gd name="T28" fmla="*/ 733 w 89"/>
                <a:gd name="T29" fmla="*/ 239 h 100"/>
                <a:gd name="T30" fmla="*/ 840 w 89"/>
                <a:gd name="T31" fmla="*/ 282 h 100"/>
                <a:gd name="T32" fmla="*/ 892 w 89"/>
                <a:gd name="T33" fmla="*/ 307 h 100"/>
                <a:gd name="T34" fmla="*/ 999 w 89"/>
                <a:gd name="T35" fmla="*/ 307 h 100"/>
                <a:gd name="T36" fmla="*/ 1025 w 89"/>
                <a:gd name="T37" fmla="*/ 331 h 100"/>
                <a:gd name="T38" fmla="*/ 1127 w 89"/>
                <a:gd name="T39" fmla="*/ 307 h 100"/>
                <a:gd name="T40" fmla="*/ 1337 w 89"/>
                <a:gd name="T41" fmla="*/ 331 h 100"/>
                <a:gd name="T42" fmla="*/ 1363 w 89"/>
                <a:gd name="T43" fmla="*/ 356 h 100"/>
                <a:gd name="T44" fmla="*/ 1394 w 89"/>
                <a:gd name="T45" fmla="*/ 356 h 100"/>
                <a:gd name="T46" fmla="*/ 1419 w 89"/>
                <a:gd name="T47" fmla="*/ 429 h 100"/>
                <a:gd name="T48" fmla="*/ 1496 w 89"/>
                <a:gd name="T49" fmla="*/ 404 h 100"/>
                <a:gd name="T50" fmla="*/ 1547 w 89"/>
                <a:gd name="T51" fmla="*/ 404 h 100"/>
                <a:gd name="T52" fmla="*/ 1629 w 89"/>
                <a:gd name="T53" fmla="*/ 453 h 100"/>
                <a:gd name="T54" fmla="*/ 1681 w 89"/>
                <a:gd name="T55" fmla="*/ 497 h 100"/>
                <a:gd name="T56" fmla="*/ 1783 w 89"/>
                <a:gd name="T57" fmla="*/ 497 h 100"/>
                <a:gd name="T58" fmla="*/ 1916 w 89"/>
                <a:gd name="T59" fmla="*/ 429 h 100"/>
                <a:gd name="T60" fmla="*/ 2126 w 89"/>
                <a:gd name="T61" fmla="*/ 472 h 100"/>
                <a:gd name="T62" fmla="*/ 2178 w 89"/>
                <a:gd name="T63" fmla="*/ 472 h 100"/>
                <a:gd name="T64" fmla="*/ 2260 w 89"/>
                <a:gd name="T65" fmla="*/ 497 h 100"/>
                <a:gd name="T66" fmla="*/ 2285 w 89"/>
                <a:gd name="T67" fmla="*/ 521 h 100"/>
                <a:gd name="T68" fmla="*/ 2126 w 89"/>
                <a:gd name="T69" fmla="*/ 594 h 100"/>
                <a:gd name="T70" fmla="*/ 2049 w 89"/>
                <a:gd name="T71" fmla="*/ 662 h 100"/>
                <a:gd name="T72" fmla="*/ 1916 w 89"/>
                <a:gd name="T73" fmla="*/ 711 h 100"/>
                <a:gd name="T74" fmla="*/ 1547 w 89"/>
                <a:gd name="T75" fmla="*/ 1042 h 100"/>
                <a:gd name="T76" fmla="*/ 1496 w 89"/>
                <a:gd name="T77" fmla="*/ 1091 h 100"/>
                <a:gd name="T78" fmla="*/ 1496 w 89"/>
                <a:gd name="T79" fmla="*/ 1330 h 100"/>
                <a:gd name="T80" fmla="*/ 1363 w 89"/>
                <a:gd name="T81" fmla="*/ 1398 h 100"/>
                <a:gd name="T82" fmla="*/ 1363 w 89"/>
                <a:gd name="T83" fmla="*/ 1446 h 100"/>
                <a:gd name="T84" fmla="*/ 1363 w 89"/>
                <a:gd name="T85" fmla="*/ 1544 h 100"/>
                <a:gd name="T86" fmla="*/ 1394 w 89"/>
                <a:gd name="T87" fmla="*/ 1636 h 100"/>
                <a:gd name="T88" fmla="*/ 1363 w 89"/>
                <a:gd name="T89" fmla="*/ 1734 h 100"/>
                <a:gd name="T90" fmla="*/ 1394 w 89"/>
                <a:gd name="T91" fmla="*/ 1875 h 100"/>
                <a:gd name="T92" fmla="*/ 1445 w 89"/>
                <a:gd name="T93" fmla="*/ 1899 h 100"/>
                <a:gd name="T94" fmla="*/ 1522 w 89"/>
                <a:gd name="T95" fmla="*/ 1919 h 100"/>
                <a:gd name="T96" fmla="*/ 1547 w 89"/>
                <a:gd name="T97" fmla="*/ 1967 h 100"/>
                <a:gd name="T98" fmla="*/ 1681 w 89"/>
                <a:gd name="T99" fmla="*/ 2065 h 100"/>
                <a:gd name="T100" fmla="*/ 1891 w 89"/>
                <a:gd name="T101" fmla="*/ 2182 h 100"/>
                <a:gd name="T102" fmla="*/ 1891 w 89"/>
                <a:gd name="T103" fmla="*/ 2255 h 100"/>
                <a:gd name="T104" fmla="*/ 210 w 89"/>
                <a:gd name="T105" fmla="*/ 237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65" name="Freeform 25"/>
            <p:cNvSpPr>
              <a:spLocks/>
            </p:cNvSpPr>
            <p:nvPr/>
          </p:nvSpPr>
          <p:spPr bwMode="auto">
            <a:xfrm>
              <a:off x="3634"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66" name="Freeform 26" descr="20%"/>
            <p:cNvSpPr>
              <a:spLocks/>
            </p:cNvSpPr>
            <p:nvPr/>
          </p:nvSpPr>
          <p:spPr bwMode="auto">
            <a:xfrm>
              <a:off x="4244" y="1896"/>
              <a:ext cx="314" cy="293"/>
            </a:xfrm>
            <a:custGeom>
              <a:avLst/>
              <a:gdLst>
                <a:gd name="T0" fmla="*/ 530 w 61"/>
                <a:gd name="T1" fmla="*/ 0 h 60"/>
                <a:gd name="T2" fmla="*/ 530 w 61"/>
                <a:gd name="T3" fmla="*/ 73 h 60"/>
                <a:gd name="T4" fmla="*/ 556 w 61"/>
                <a:gd name="T5" fmla="*/ 117 h 60"/>
                <a:gd name="T6" fmla="*/ 504 w 61"/>
                <a:gd name="T7" fmla="*/ 308 h 60"/>
                <a:gd name="T8" fmla="*/ 504 w 61"/>
                <a:gd name="T9" fmla="*/ 356 h 60"/>
                <a:gd name="T10" fmla="*/ 479 w 61"/>
                <a:gd name="T11" fmla="*/ 454 h 60"/>
                <a:gd name="T12" fmla="*/ 396 w 61"/>
                <a:gd name="T13" fmla="*/ 523 h 60"/>
                <a:gd name="T14" fmla="*/ 345 w 61"/>
                <a:gd name="T15" fmla="*/ 547 h 60"/>
                <a:gd name="T16" fmla="*/ 293 w 61"/>
                <a:gd name="T17" fmla="*/ 571 h 60"/>
                <a:gd name="T18" fmla="*/ 263 w 61"/>
                <a:gd name="T19" fmla="*/ 620 h 60"/>
                <a:gd name="T20" fmla="*/ 237 w 61"/>
                <a:gd name="T21" fmla="*/ 718 h 60"/>
                <a:gd name="T22" fmla="*/ 160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60 w 61"/>
                <a:gd name="T37" fmla="*/ 1289 h 60"/>
                <a:gd name="T38" fmla="*/ 211 w 61"/>
                <a:gd name="T39" fmla="*/ 1289 h 60"/>
                <a:gd name="T40" fmla="*/ 211 w 61"/>
                <a:gd name="T41" fmla="*/ 1314 h 60"/>
                <a:gd name="T42" fmla="*/ 263 w 61"/>
                <a:gd name="T43" fmla="*/ 1314 h 60"/>
                <a:gd name="T44" fmla="*/ 263 w 61"/>
                <a:gd name="T45" fmla="*/ 1358 h 60"/>
                <a:gd name="T46" fmla="*/ 396 w 61"/>
                <a:gd name="T47" fmla="*/ 1431 h 60"/>
                <a:gd name="T48" fmla="*/ 479 w 61"/>
                <a:gd name="T49" fmla="*/ 1406 h 60"/>
                <a:gd name="T50" fmla="*/ 504 w 61"/>
                <a:gd name="T51" fmla="*/ 1358 h 60"/>
                <a:gd name="T52" fmla="*/ 556 w 61"/>
                <a:gd name="T53" fmla="*/ 1406 h 60"/>
                <a:gd name="T54" fmla="*/ 664 w 61"/>
                <a:gd name="T55" fmla="*/ 1358 h 60"/>
                <a:gd name="T56" fmla="*/ 690 w 61"/>
                <a:gd name="T57" fmla="*/ 1314 h 60"/>
                <a:gd name="T58" fmla="*/ 793 w 61"/>
                <a:gd name="T59" fmla="*/ 1265 h 60"/>
                <a:gd name="T60" fmla="*/ 875 w 61"/>
                <a:gd name="T61" fmla="*/ 1216 h 60"/>
                <a:gd name="T62" fmla="*/ 875 w 61"/>
                <a:gd name="T63" fmla="*/ 1143 h 60"/>
                <a:gd name="T64" fmla="*/ 1009 w 61"/>
                <a:gd name="T65" fmla="*/ 762 h 60"/>
                <a:gd name="T66" fmla="*/ 1060 w 61"/>
                <a:gd name="T67" fmla="*/ 786 h 60"/>
                <a:gd name="T68" fmla="*/ 1086 w 61"/>
                <a:gd name="T69" fmla="*/ 835 h 60"/>
                <a:gd name="T70" fmla="*/ 1163 w 61"/>
                <a:gd name="T71" fmla="*/ 762 h 60"/>
                <a:gd name="T72" fmla="*/ 1220 w 61"/>
                <a:gd name="T73" fmla="*/ 645 h 60"/>
                <a:gd name="T74" fmla="*/ 1297 w 61"/>
                <a:gd name="T75" fmla="*/ 596 h 60"/>
                <a:gd name="T76" fmla="*/ 1354 w 61"/>
                <a:gd name="T77" fmla="*/ 547 h 60"/>
                <a:gd name="T78" fmla="*/ 1380 w 61"/>
                <a:gd name="T79" fmla="*/ 479 h 60"/>
                <a:gd name="T80" fmla="*/ 1380 w 61"/>
                <a:gd name="T81" fmla="*/ 454 h 60"/>
                <a:gd name="T82" fmla="*/ 1380 w 61"/>
                <a:gd name="T83" fmla="*/ 356 h 60"/>
                <a:gd name="T84" fmla="*/ 1565 w 61"/>
                <a:gd name="T85" fmla="*/ 454 h 60"/>
                <a:gd name="T86" fmla="*/ 1591 w 61"/>
                <a:gd name="T87" fmla="*/ 454 h 60"/>
                <a:gd name="T88" fmla="*/ 1565 w 61"/>
                <a:gd name="T89" fmla="*/ 308 h 60"/>
                <a:gd name="T90" fmla="*/ 1539 w 61"/>
                <a:gd name="T91" fmla="*/ 264 h 60"/>
                <a:gd name="T92" fmla="*/ 1482 w 61"/>
                <a:gd name="T93" fmla="*/ 264 h 60"/>
                <a:gd name="T94" fmla="*/ 1354 w 61"/>
                <a:gd name="T95" fmla="*/ 288 h 60"/>
                <a:gd name="T96" fmla="*/ 1297 w 61"/>
                <a:gd name="T97" fmla="*/ 332 h 60"/>
                <a:gd name="T98" fmla="*/ 1220 w 61"/>
                <a:gd name="T99" fmla="*/ 308 h 60"/>
                <a:gd name="T100" fmla="*/ 1194 w 61"/>
                <a:gd name="T101" fmla="*/ 356 h 60"/>
                <a:gd name="T102" fmla="*/ 1112 w 61"/>
                <a:gd name="T103" fmla="*/ 405 h 60"/>
                <a:gd name="T104" fmla="*/ 1035 w 61"/>
                <a:gd name="T105" fmla="*/ 479 h 60"/>
                <a:gd name="T106" fmla="*/ 952 w 61"/>
                <a:gd name="T107" fmla="*/ 308 h 60"/>
                <a:gd name="T108" fmla="*/ 556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87067" name="Freeform 27"/>
            <p:cNvSpPr>
              <a:spLocks/>
            </p:cNvSpPr>
            <p:nvPr/>
          </p:nvSpPr>
          <p:spPr bwMode="auto">
            <a:xfrm>
              <a:off x="3475"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68" name="Freeform 28" descr="20%"/>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87069" name="Freeform 29"/>
            <p:cNvSpPr>
              <a:spLocks/>
            </p:cNvSpPr>
            <p:nvPr/>
          </p:nvSpPr>
          <p:spPr bwMode="auto">
            <a:xfrm>
              <a:off x="4333" y="1721"/>
              <a:ext cx="403" cy="249"/>
            </a:xfrm>
            <a:custGeom>
              <a:avLst/>
              <a:gdLst>
                <a:gd name="T0" fmla="*/ 495 w 79"/>
                <a:gd name="T1" fmla="*/ 1167 h 51"/>
                <a:gd name="T2" fmla="*/ 1433 w 79"/>
                <a:gd name="T3" fmla="*/ 1001 h 51"/>
                <a:gd name="T4" fmla="*/ 1719 w 79"/>
                <a:gd name="T5" fmla="*/ 952 h 51"/>
                <a:gd name="T6" fmla="*/ 1745 w 79"/>
                <a:gd name="T7" fmla="*/ 952 h 51"/>
                <a:gd name="T8" fmla="*/ 1745 w 79"/>
                <a:gd name="T9" fmla="*/ 928 h 51"/>
                <a:gd name="T10" fmla="*/ 1745 w 79"/>
                <a:gd name="T11" fmla="*/ 908 h 51"/>
                <a:gd name="T12" fmla="*/ 1770 w 79"/>
                <a:gd name="T13" fmla="*/ 884 h 51"/>
                <a:gd name="T14" fmla="*/ 1821 w 79"/>
                <a:gd name="T15" fmla="*/ 884 h 51"/>
                <a:gd name="T16" fmla="*/ 1847 w 79"/>
                <a:gd name="T17" fmla="*/ 884 h 51"/>
                <a:gd name="T18" fmla="*/ 1923 w 79"/>
                <a:gd name="T19" fmla="*/ 835 h 51"/>
                <a:gd name="T20" fmla="*/ 1923 w 79"/>
                <a:gd name="T21" fmla="*/ 786 h 51"/>
                <a:gd name="T22" fmla="*/ 2005 w 79"/>
                <a:gd name="T23" fmla="*/ 737 h 51"/>
                <a:gd name="T24" fmla="*/ 2056 w 79"/>
                <a:gd name="T25" fmla="*/ 713 h 51"/>
                <a:gd name="T26" fmla="*/ 2056 w 79"/>
                <a:gd name="T27" fmla="*/ 693 h 51"/>
                <a:gd name="T28" fmla="*/ 2005 w 79"/>
                <a:gd name="T29" fmla="*/ 669 h 51"/>
                <a:gd name="T30" fmla="*/ 1979 w 79"/>
                <a:gd name="T31" fmla="*/ 644 h 51"/>
                <a:gd name="T32" fmla="*/ 1954 w 79"/>
                <a:gd name="T33" fmla="*/ 644 h 51"/>
                <a:gd name="T34" fmla="*/ 1954 w 79"/>
                <a:gd name="T35" fmla="*/ 620 h 51"/>
                <a:gd name="T36" fmla="*/ 1898 w 79"/>
                <a:gd name="T37" fmla="*/ 620 h 51"/>
                <a:gd name="T38" fmla="*/ 1898 w 79"/>
                <a:gd name="T39" fmla="*/ 571 h 51"/>
                <a:gd name="T40" fmla="*/ 1847 w 79"/>
                <a:gd name="T41" fmla="*/ 571 h 51"/>
                <a:gd name="T42" fmla="*/ 1847 w 79"/>
                <a:gd name="T43" fmla="*/ 547 h 51"/>
                <a:gd name="T44" fmla="*/ 1847 w 79"/>
                <a:gd name="T45" fmla="*/ 478 h 51"/>
                <a:gd name="T46" fmla="*/ 1872 w 79"/>
                <a:gd name="T47" fmla="*/ 478 h 51"/>
                <a:gd name="T48" fmla="*/ 1847 w 79"/>
                <a:gd name="T49" fmla="*/ 430 h 51"/>
                <a:gd name="T50" fmla="*/ 1821 w 79"/>
                <a:gd name="T51" fmla="*/ 405 h 51"/>
                <a:gd name="T52" fmla="*/ 1821 w 79"/>
                <a:gd name="T53" fmla="*/ 405 h 51"/>
                <a:gd name="T54" fmla="*/ 1847 w 79"/>
                <a:gd name="T55" fmla="*/ 381 h 51"/>
                <a:gd name="T56" fmla="*/ 1872 w 79"/>
                <a:gd name="T57" fmla="*/ 356 h 51"/>
                <a:gd name="T58" fmla="*/ 1898 w 79"/>
                <a:gd name="T59" fmla="*/ 288 h 51"/>
                <a:gd name="T60" fmla="*/ 1898 w 79"/>
                <a:gd name="T61" fmla="*/ 264 h 51"/>
                <a:gd name="T62" fmla="*/ 1923 w 79"/>
                <a:gd name="T63" fmla="*/ 239 h 51"/>
                <a:gd name="T64" fmla="*/ 1923 w 79"/>
                <a:gd name="T65" fmla="*/ 215 h 51"/>
                <a:gd name="T66" fmla="*/ 1898 w 79"/>
                <a:gd name="T67" fmla="*/ 215 h 51"/>
                <a:gd name="T68" fmla="*/ 1821 w 79"/>
                <a:gd name="T69" fmla="*/ 190 h 51"/>
                <a:gd name="T70" fmla="*/ 1821 w 79"/>
                <a:gd name="T71" fmla="*/ 190 h 51"/>
                <a:gd name="T72" fmla="*/ 1796 w 79"/>
                <a:gd name="T73" fmla="*/ 166 h 51"/>
                <a:gd name="T74" fmla="*/ 1796 w 79"/>
                <a:gd name="T75" fmla="*/ 142 h 51"/>
                <a:gd name="T76" fmla="*/ 1745 w 79"/>
                <a:gd name="T77" fmla="*/ 73 h 51"/>
                <a:gd name="T78" fmla="*/ 1719 w 79"/>
                <a:gd name="T79" fmla="*/ 73 h 51"/>
                <a:gd name="T80" fmla="*/ 1719 w 79"/>
                <a:gd name="T81" fmla="*/ 49 h 51"/>
                <a:gd name="T82" fmla="*/ 1694 w 79"/>
                <a:gd name="T83" fmla="*/ 49 h 51"/>
                <a:gd name="T84" fmla="*/ 1694 w 79"/>
                <a:gd name="T85" fmla="*/ 49 h 51"/>
                <a:gd name="T86" fmla="*/ 1694 w 79"/>
                <a:gd name="T87" fmla="*/ 24 h 51"/>
                <a:gd name="T88" fmla="*/ 1663 w 79"/>
                <a:gd name="T89" fmla="*/ 0 h 51"/>
                <a:gd name="T90" fmla="*/ 235 w 79"/>
                <a:gd name="T91" fmla="*/ 264 h 51"/>
                <a:gd name="T92" fmla="*/ 209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8 w 79"/>
                <a:gd name="T111" fmla="*/ 1216 h 51"/>
                <a:gd name="T112" fmla="*/ 495 w 79"/>
                <a:gd name="T113" fmla="*/ 1167 h 51"/>
                <a:gd name="T114" fmla="*/ 495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070" name="Freeform 30"/>
            <p:cNvSpPr>
              <a:spLocks/>
            </p:cNvSpPr>
            <p:nvPr/>
          </p:nvSpPr>
          <p:spPr bwMode="auto">
            <a:xfrm>
              <a:off x="4198" y="1970"/>
              <a:ext cx="523" cy="287"/>
            </a:xfrm>
            <a:custGeom>
              <a:avLst/>
              <a:gdLst>
                <a:gd name="T0" fmla="*/ 815 w 102"/>
                <a:gd name="T1" fmla="*/ 1304 h 59"/>
                <a:gd name="T2" fmla="*/ 682 w 102"/>
                <a:gd name="T3" fmla="*/ 1323 h 59"/>
                <a:gd name="T4" fmla="*/ 579 w 102"/>
                <a:gd name="T5" fmla="*/ 1323 h 59"/>
                <a:gd name="T6" fmla="*/ 133 w 102"/>
                <a:gd name="T7" fmla="*/ 1323 h 59"/>
                <a:gd name="T8" fmla="*/ 236 w 102"/>
                <a:gd name="T9" fmla="*/ 1231 h 59"/>
                <a:gd name="T10" fmla="*/ 262 w 102"/>
                <a:gd name="T11" fmla="*/ 1158 h 59"/>
                <a:gd name="T12" fmla="*/ 497 w 102"/>
                <a:gd name="T13" fmla="*/ 949 h 59"/>
                <a:gd name="T14" fmla="*/ 554 w 102"/>
                <a:gd name="T15" fmla="*/ 1041 h 59"/>
                <a:gd name="T16" fmla="*/ 708 w 102"/>
                <a:gd name="T17" fmla="*/ 1041 h 59"/>
                <a:gd name="T18" fmla="*/ 764 w 102"/>
                <a:gd name="T19" fmla="*/ 1017 h 59"/>
                <a:gd name="T20" fmla="*/ 892 w 102"/>
                <a:gd name="T21" fmla="*/ 992 h 59"/>
                <a:gd name="T22" fmla="*/ 949 w 102"/>
                <a:gd name="T23" fmla="*/ 968 h 59"/>
                <a:gd name="T24" fmla="*/ 1102 w 102"/>
                <a:gd name="T25" fmla="*/ 851 h 59"/>
                <a:gd name="T26" fmla="*/ 1159 w 102"/>
                <a:gd name="T27" fmla="*/ 662 h 59"/>
                <a:gd name="T28" fmla="*/ 1287 w 102"/>
                <a:gd name="T29" fmla="*/ 428 h 59"/>
                <a:gd name="T30" fmla="*/ 1369 w 102"/>
                <a:gd name="T31" fmla="*/ 448 h 59"/>
                <a:gd name="T32" fmla="*/ 1446 w 102"/>
                <a:gd name="T33" fmla="*/ 282 h 59"/>
                <a:gd name="T34" fmla="*/ 1554 w 102"/>
                <a:gd name="T35" fmla="*/ 238 h 59"/>
                <a:gd name="T36" fmla="*/ 1605 w 102"/>
                <a:gd name="T37" fmla="*/ 117 h 59"/>
                <a:gd name="T38" fmla="*/ 1605 w 102"/>
                <a:gd name="T39" fmla="*/ 24 h 59"/>
                <a:gd name="T40" fmla="*/ 1789 w 102"/>
                <a:gd name="T41" fmla="*/ 92 h 59"/>
                <a:gd name="T42" fmla="*/ 1841 w 102"/>
                <a:gd name="T43" fmla="*/ 24 h 59"/>
                <a:gd name="T44" fmla="*/ 1918 w 102"/>
                <a:gd name="T45" fmla="*/ 49 h 59"/>
                <a:gd name="T46" fmla="*/ 2000 w 102"/>
                <a:gd name="T47" fmla="*/ 92 h 59"/>
                <a:gd name="T48" fmla="*/ 2102 w 102"/>
                <a:gd name="T49" fmla="*/ 190 h 59"/>
                <a:gd name="T50" fmla="*/ 2025 w 102"/>
                <a:gd name="T51" fmla="*/ 331 h 59"/>
                <a:gd name="T52" fmla="*/ 2128 w 102"/>
                <a:gd name="T53" fmla="*/ 355 h 59"/>
                <a:gd name="T54" fmla="*/ 2210 w 102"/>
                <a:gd name="T55" fmla="*/ 404 h 59"/>
                <a:gd name="T56" fmla="*/ 2287 w 102"/>
                <a:gd name="T57" fmla="*/ 428 h 59"/>
                <a:gd name="T58" fmla="*/ 2446 w 102"/>
                <a:gd name="T59" fmla="*/ 472 h 59"/>
                <a:gd name="T60" fmla="*/ 2446 w 102"/>
                <a:gd name="T61" fmla="*/ 545 h 59"/>
                <a:gd name="T62" fmla="*/ 2420 w 102"/>
                <a:gd name="T63" fmla="*/ 613 h 59"/>
                <a:gd name="T64" fmla="*/ 2497 w 102"/>
                <a:gd name="T65" fmla="*/ 686 h 59"/>
                <a:gd name="T66" fmla="*/ 2446 w 102"/>
                <a:gd name="T67" fmla="*/ 710 h 59"/>
                <a:gd name="T68" fmla="*/ 2471 w 102"/>
                <a:gd name="T69" fmla="*/ 735 h 59"/>
                <a:gd name="T70" fmla="*/ 2420 w 102"/>
                <a:gd name="T71" fmla="*/ 759 h 59"/>
                <a:gd name="T72" fmla="*/ 2471 w 102"/>
                <a:gd name="T73" fmla="*/ 783 h 59"/>
                <a:gd name="T74" fmla="*/ 2471 w 102"/>
                <a:gd name="T75" fmla="*/ 851 h 59"/>
                <a:gd name="T76" fmla="*/ 2420 w 102"/>
                <a:gd name="T77" fmla="*/ 851 h 59"/>
                <a:gd name="T78" fmla="*/ 2523 w 102"/>
                <a:gd name="T79" fmla="*/ 876 h 59"/>
                <a:gd name="T80" fmla="*/ 2630 w 102"/>
                <a:gd name="T81" fmla="*/ 851 h 59"/>
                <a:gd name="T82" fmla="*/ 2656 w 102"/>
                <a:gd name="T83" fmla="*/ 992 h 59"/>
                <a:gd name="T84" fmla="*/ 2656 w 102"/>
                <a:gd name="T85" fmla="*/ 101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87071" name="Group 31"/>
            <p:cNvGrpSpPr>
              <a:grpSpLocks/>
            </p:cNvGrpSpPr>
            <p:nvPr/>
          </p:nvGrpSpPr>
          <p:grpSpPr bwMode="auto">
            <a:xfrm>
              <a:off x="728" y="1384"/>
              <a:ext cx="4024" cy="1940"/>
              <a:chOff x="728" y="1384"/>
              <a:chExt cx="4024" cy="1940"/>
            </a:xfrm>
          </p:grpSpPr>
          <p:sp>
            <p:nvSpPr>
              <p:cNvPr id="87072" name="Freeform 32"/>
              <p:cNvSpPr>
                <a:spLocks/>
              </p:cNvSpPr>
              <p:nvPr/>
            </p:nvSpPr>
            <p:spPr bwMode="auto">
              <a:xfrm>
                <a:off x="2808" y="1760"/>
                <a:ext cx="571" cy="268"/>
              </a:xfrm>
              <a:custGeom>
                <a:avLst/>
                <a:gdLst>
                  <a:gd name="T0" fmla="*/ 0 w 111"/>
                  <a:gd name="T1" fmla="*/ 809 h 55"/>
                  <a:gd name="T2" fmla="*/ 77 w 111"/>
                  <a:gd name="T3" fmla="*/ 0 h 55"/>
                  <a:gd name="T4" fmla="*/ 1903 w 111"/>
                  <a:gd name="T5" fmla="*/ 73 h 55"/>
                  <a:gd name="T6" fmla="*/ 1960 w 111"/>
                  <a:gd name="T7" fmla="*/ 141 h 55"/>
                  <a:gd name="T8" fmla="*/ 2011 w 111"/>
                  <a:gd name="T9" fmla="*/ 141 h 55"/>
                  <a:gd name="T10" fmla="*/ 2063 w 111"/>
                  <a:gd name="T11" fmla="*/ 117 h 55"/>
                  <a:gd name="T12" fmla="*/ 2089 w 111"/>
                  <a:gd name="T13" fmla="*/ 141 h 55"/>
                  <a:gd name="T14" fmla="*/ 2119 w 111"/>
                  <a:gd name="T15" fmla="*/ 214 h 55"/>
                  <a:gd name="T16" fmla="*/ 2171 w 111"/>
                  <a:gd name="T17" fmla="*/ 214 h 55"/>
                  <a:gd name="T18" fmla="*/ 2197 w 111"/>
                  <a:gd name="T19" fmla="*/ 214 h 55"/>
                  <a:gd name="T20" fmla="*/ 2248 w 111"/>
                  <a:gd name="T21" fmla="*/ 166 h 55"/>
                  <a:gd name="T22" fmla="*/ 2305 w 111"/>
                  <a:gd name="T23" fmla="*/ 166 h 55"/>
                  <a:gd name="T24" fmla="*/ 2356 w 111"/>
                  <a:gd name="T25" fmla="*/ 190 h 55"/>
                  <a:gd name="T26" fmla="*/ 2490 w 111"/>
                  <a:gd name="T27" fmla="*/ 263 h 55"/>
                  <a:gd name="T28" fmla="*/ 2567 w 111"/>
                  <a:gd name="T29" fmla="*/ 307 h 55"/>
                  <a:gd name="T30" fmla="*/ 2567 w 111"/>
                  <a:gd name="T31" fmla="*/ 356 h 55"/>
                  <a:gd name="T32" fmla="*/ 2618 w 111"/>
                  <a:gd name="T33" fmla="*/ 380 h 55"/>
                  <a:gd name="T34" fmla="*/ 2618 w 111"/>
                  <a:gd name="T35" fmla="*/ 404 h 55"/>
                  <a:gd name="T36" fmla="*/ 2593 w 111"/>
                  <a:gd name="T37" fmla="*/ 453 h 55"/>
                  <a:gd name="T38" fmla="*/ 2618 w 111"/>
                  <a:gd name="T39" fmla="*/ 497 h 55"/>
                  <a:gd name="T40" fmla="*/ 2644 w 111"/>
                  <a:gd name="T41" fmla="*/ 570 h 55"/>
                  <a:gd name="T42" fmla="*/ 2675 w 111"/>
                  <a:gd name="T43" fmla="*/ 594 h 55"/>
                  <a:gd name="T44" fmla="*/ 2675 w 111"/>
                  <a:gd name="T45" fmla="*/ 619 h 55"/>
                  <a:gd name="T46" fmla="*/ 2675 w 111"/>
                  <a:gd name="T47" fmla="*/ 663 h 55"/>
                  <a:gd name="T48" fmla="*/ 2726 w 111"/>
                  <a:gd name="T49" fmla="*/ 687 h 55"/>
                  <a:gd name="T50" fmla="*/ 2752 w 111"/>
                  <a:gd name="T51" fmla="*/ 711 h 55"/>
                  <a:gd name="T52" fmla="*/ 2726 w 111"/>
                  <a:gd name="T53" fmla="*/ 760 h 55"/>
                  <a:gd name="T54" fmla="*/ 2726 w 111"/>
                  <a:gd name="T55" fmla="*/ 809 h 55"/>
                  <a:gd name="T56" fmla="*/ 2778 w 111"/>
                  <a:gd name="T57" fmla="*/ 833 h 55"/>
                  <a:gd name="T58" fmla="*/ 2778 w 111"/>
                  <a:gd name="T59" fmla="*/ 877 h 55"/>
                  <a:gd name="T60" fmla="*/ 2752 w 111"/>
                  <a:gd name="T61" fmla="*/ 901 h 55"/>
                  <a:gd name="T62" fmla="*/ 2778 w 111"/>
                  <a:gd name="T63" fmla="*/ 926 h 55"/>
                  <a:gd name="T64" fmla="*/ 2804 w 111"/>
                  <a:gd name="T65" fmla="*/ 975 h 55"/>
                  <a:gd name="T66" fmla="*/ 2778 w 111"/>
                  <a:gd name="T67" fmla="*/ 999 h 55"/>
                  <a:gd name="T68" fmla="*/ 2804 w 111"/>
                  <a:gd name="T69" fmla="*/ 1043 h 55"/>
                  <a:gd name="T70" fmla="*/ 2804 w 111"/>
                  <a:gd name="T71" fmla="*/ 1067 h 55"/>
                  <a:gd name="T72" fmla="*/ 2829 w 111"/>
                  <a:gd name="T73" fmla="*/ 1091 h 55"/>
                  <a:gd name="T74" fmla="*/ 2860 w 111"/>
                  <a:gd name="T75" fmla="*/ 1140 h 55"/>
                  <a:gd name="T76" fmla="*/ 2886 w 111"/>
                  <a:gd name="T77" fmla="*/ 1189 h 55"/>
                  <a:gd name="T78" fmla="*/ 2937 w 111"/>
                  <a:gd name="T79" fmla="*/ 1233 h 55"/>
                  <a:gd name="T80" fmla="*/ 2937 w 111"/>
                  <a:gd name="T81" fmla="*/ 1257 h 55"/>
                  <a:gd name="T82" fmla="*/ 2937 w 111"/>
                  <a:gd name="T83" fmla="*/ 1282 h 55"/>
                  <a:gd name="T84" fmla="*/ 2937 w 111"/>
                  <a:gd name="T85" fmla="*/ 1306 h 55"/>
                  <a:gd name="T86" fmla="*/ 664 w 111"/>
                  <a:gd name="T87" fmla="*/ 1257 h 55"/>
                  <a:gd name="T88" fmla="*/ 689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73" name="Freeform 33"/>
              <p:cNvSpPr>
                <a:spLocks/>
              </p:cNvSpPr>
              <p:nvPr/>
            </p:nvSpPr>
            <p:spPr bwMode="auto">
              <a:xfrm>
                <a:off x="2849"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74" name="Freeform 34"/>
              <p:cNvSpPr>
                <a:spLocks/>
              </p:cNvSpPr>
              <p:nvPr/>
            </p:nvSpPr>
            <p:spPr bwMode="auto">
              <a:xfrm>
                <a:off x="3353"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75" name="Freeform 35"/>
              <p:cNvSpPr>
                <a:spLocks/>
              </p:cNvSpPr>
              <p:nvPr/>
            </p:nvSpPr>
            <p:spPr bwMode="auto">
              <a:xfrm>
                <a:off x="3787" y="2057"/>
                <a:ext cx="510" cy="249"/>
              </a:xfrm>
              <a:custGeom>
                <a:avLst/>
                <a:gdLst>
                  <a:gd name="T0" fmla="*/ 531 w 99"/>
                  <a:gd name="T1" fmla="*/ 1167 h 51"/>
                  <a:gd name="T2" fmla="*/ 505 w 99"/>
                  <a:gd name="T3" fmla="*/ 1118 h 51"/>
                  <a:gd name="T4" fmla="*/ 582 w 99"/>
                  <a:gd name="T5" fmla="*/ 1118 h 51"/>
                  <a:gd name="T6" fmla="*/ 2122 w 99"/>
                  <a:gd name="T7" fmla="*/ 976 h 51"/>
                  <a:gd name="T8" fmla="*/ 2256 w 99"/>
                  <a:gd name="T9" fmla="*/ 908 h 51"/>
                  <a:gd name="T10" fmla="*/ 2359 w 99"/>
                  <a:gd name="T11" fmla="*/ 835 h 51"/>
                  <a:gd name="T12" fmla="*/ 2359 w 99"/>
                  <a:gd name="T13" fmla="*/ 786 h 51"/>
                  <a:gd name="T14" fmla="*/ 2390 w 99"/>
                  <a:gd name="T15" fmla="*/ 737 h 51"/>
                  <a:gd name="T16" fmla="*/ 2627 w 99"/>
                  <a:gd name="T17" fmla="*/ 547 h 51"/>
                  <a:gd name="T18" fmla="*/ 2602 w 99"/>
                  <a:gd name="T19" fmla="*/ 522 h 51"/>
                  <a:gd name="T20" fmla="*/ 2576 w 99"/>
                  <a:gd name="T21" fmla="*/ 503 h 51"/>
                  <a:gd name="T22" fmla="*/ 2519 w 99"/>
                  <a:gd name="T23" fmla="*/ 478 h 51"/>
                  <a:gd name="T24" fmla="*/ 2493 w 99"/>
                  <a:gd name="T25" fmla="*/ 478 h 51"/>
                  <a:gd name="T26" fmla="*/ 2390 w 99"/>
                  <a:gd name="T27" fmla="*/ 332 h 51"/>
                  <a:gd name="T28" fmla="*/ 2359 w 99"/>
                  <a:gd name="T29" fmla="*/ 288 h 51"/>
                  <a:gd name="T30" fmla="*/ 2359 w 99"/>
                  <a:gd name="T31" fmla="*/ 190 h 51"/>
                  <a:gd name="T32" fmla="*/ 2308 w 99"/>
                  <a:gd name="T33" fmla="*/ 166 h 51"/>
                  <a:gd name="T34" fmla="*/ 2231 w 99"/>
                  <a:gd name="T35" fmla="*/ 98 h 51"/>
                  <a:gd name="T36" fmla="*/ 2174 w 99"/>
                  <a:gd name="T37" fmla="*/ 98 h 51"/>
                  <a:gd name="T38" fmla="*/ 2148 w 99"/>
                  <a:gd name="T39" fmla="*/ 142 h 51"/>
                  <a:gd name="T40" fmla="*/ 2071 w 99"/>
                  <a:gd name="T41" fmla="*/ 142 h 51"/>
                  <a:gd name="T42" fmla="*/ 1988 w 99"/>
                  <a:gd name="T43" fmla="*/ 142 h 51"/>
                  <a:gd name="T44" fmla="*/ 1885 w 99"/>
                  <a:gd name="T45" fmla="*/ 117 h 51"/>
                  <a:gd name="T46" fmla="*/ 1752 w 99"/>
                  <a:gd name="T47" fmla="*/ 98 h 51"/>
                  <a:gd name="T48" fmla="*/ 1674 w 99"/>
                  <a:gd name="T49" fmla="*/ 0 h 51"/>
                  <a:gd name="T50" fmla="*/ 1618 w 99"/>
                  <a:gd name="T51" fmla="*/ 24 h 51"/>
                  <a:gd name="T52" fmla="*/ 1540 w 99"/>
                  <a:gd name="T53" fmla="*/ 0 h 51"/>
                  <a:gd name="T54" fmla="*/ 1540 w 99"/>
                  <a:gd name="T55" fmla="*/ 49 h 51"/>
                  <a:gd name="T56" fmla="*/ 1540 w 99"/>
                  <a:gd name="T57" fmla="*/ 142 h 51"/>
                  <a:gd name="T58" fmla="*/ 1458 w 99"/>
                  <a:gd name="T59" fmla="*/ 190 h 51"/>
                  <a:gd name="T60" fmla="*/ 1355 w 99"/>
                  <a:gd name="T61" fmla="*/ 190 h 51"/>
                  <a:gd name="T62" fmla="*/ 1221 w 99"/>
                  <a:gd name="T63" fmla="*/ 430 h 51"/>
                  <a:gd name="T64" fmla="*/ 1113 w 99"/>
                  <a:gd name="T65" fmla="*/ 503 h 51"/>
                  <a:gd name="T66" fmla="*/ 1035 w 99"/>
                  <a:gd name="T67" fmla="*/ 454 h 51"/>
                  <a:gd name="T68" fmla="*/ 984 w 99"/>
                  <a:gd name="T69" fmla="*/ 571 h 51"/>
                  <a:gd name="T70" fmla="*/ 927 w 99"/>
                  <a:gd name="T71" fmla="*/ 571 h 51"/>
                  <a:gd name="T72" fmla="*/ 850 w 99"/>
                  <a:gd name="T73" fmla="*/ 547 h 51"/>
                  <a:gd name="T74" fmla="*/ 798 w 99"/>
                  <a:gd name="T75" fmla="*/ 620 h 51"/>
                  <a:gd name="T76" fmla="*/ 690 w 99"/>
                  <a:gd name="T77" fmla="*/ 571 h 51"/>
                  <a:gd name="T78" fmla="*/ 531 w 99"/>
                  <a:gd name="T79" fmla="*/ 596 h 51"/>
                  <a:gd name="T80" fmla="*/ 531 w 99"/>
                  <a:gd name="T81" fmla="*/ 644 h 51"/>
                  <a:gd name="T82" fmla="*/ 479 w 99"/>
                  <a:gd name="T83" fmla="*/ 644 h 51"/>
                  <a:gd name="T84" fmla="*/ 479 w 99"/>
                  <a:gd name="T85" fmla="*/ 644 h 51"/>
                  <a:gd name="T86" fmla="*/ 453 w 99"/>
                  <a:gd name="T87" fmla="*/ 713 h 51"/>
                  <a:gd name="T88" fmla="*/ 453 w 99"/>
                  <a:gd name="T89" fmla="*/ 713 h 51"/>
                  <a:gd name="T90" fmla="*/ 479 w 99"/>
                  <a:gd name="T91" fmla="*/ 786 h 51"/>
                  <a:gd name="T92" fmla="*/ 319 w 99"/>
                  <a:gd name="T93" fmla="*/ 810 h 51"/>
                  <a:gd name="T94" fmla="*/ 345 w 99"/>
                  <a:gd name="T95" fmla="*/ 952 h 51"/>
                  <a:gd name="T96" fmla="*/ 268 w 99"/>
                  <a:gd name="T97" fmla="*/ 928 h 51"/>
                  <a:gd name="T98" fmla="*/ 160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76" name="Freeform 36"/>
              <p:cNvSpPr>
                <a:spLocks/>
              </p:cNvSpPr>
              <p:nvPr/>
            </p:nvSpPr>
            <p:spPr bwMode="auto">
              <a:xfrm>
                <a:off x="3742"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77" name="Freeform 37"/>
              <p:cNvSpPr>
                <a:spLocks/>
              </p:cNvSpPr>
              <p:nvPr/>
            </p:nvSpPr>
            <p:spPr bwMode="auto">
              <a:xfrm>
                <a:off x="3890" y="2409"/>
                <a:ext cx="267"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8 w 52"/>
                  <a:gd name="T11" fmla="*/ 1942 h 83"/>
                  <a:gd name="T12" fmla="*/ 134 w 52"/>
                  <a:gd name="T13" fmla="*/ 1918 h 83"/>
                  <a:gd name="T14" fmla="*/ 185 w 52"/>
                  <a:gd name="T15" fmla="*/ 1942 h 83"/>
                  <a:gd name="T16" fmla="*/ 211 w 52"/>
                  <a:gd name="T17" fmla="*/ 1918 h 83"/>
                  <a:gd name="T18" fmla="*/ 211 w 52"/>
                  <a:gd name="T19" fmla="*/ 1825 h 83"/>
                  <a:gd name="T20" fmla="*/ 236 w 52"/>
                  <a:gd name="T21" fmla="*/ 1777 h 83"/>
                  <a:gd name="T22" fmla="*/ 262 w 52"/>
                  <a:gd name="T23" fmla="*/ 1825 h 83"/>
                  <a:gd name="T24" fmla="*/ 262 w 52"/>
                  <a:gd name="T25" fmla="*/ 1850 h 83"/>
                  <a:gd name="T26" fmla="*/ 288 w 52"/>
                  <a:gd name="T27" fmla="*/ 1893 h 83"/>
                  <a:gd name="T28" fmla="*/ 344 w 52"/>
                  <a:gd name="T29" fmla="*/ 1966 h 83"/>
                  <a:gd name="T30" fmla="*/ 370 w 52"/>
                  <a:gd name="T31" fmla="*/ 1966 h 83"/>
                  <a:gd name="T32" fmla="*/ 395 w 52"/>
                  <a:gd name="T33" fmla="*/ 1966 h 83"/>
                  <a:gd name="T34" fmla="*/ 447 w 52"/>
                  <a:gd name="T35" fmla="*/ 1918 h 83"/>
                  <a:gd name="T36" fmla="*/ 447 w 52"/>
                  <a:gd name="T37" fmla="*/ 1918 h 83"/>
                  <a:gd name="T38" fmla="*/ 472 w 52"/>
                  <a:gd name="T39" fmla="*/ 1893 h 83"/>
                  <a:gd name="T40" fmla="*/ 472 w 52"/>
                  <a:gd name="T41" fmla="*/ 1893 h 83"/>
                  <a:gd name="T42" fmla="*/ 472 w 52"/>
                  <a:gd name="T43" fmla="*/ 1874 h 83"/>
                  <a:gd name="T44" fmla="*/ 447 w 52"/>
                  <a:gd name="T45" fmla="*/ 1874 h 83"/>
                  <a:gd name="T46" fmla="*/ 447 w 52"/>
                  <a:gd name="T47" fmla="*/ 1850 h 83"/>
                  <a:gd name="T48" fmla="*/ 472 w 52"/>
                  <a:gd name="T49" fmla="*/ 1825 h 83"/>
                  <a:gd name="T50" fmla="*/ 472 w 52"/>
                  <a:gd name="T51" fmla="*/ 1801 h 83"/>
                  <a:gd name="T52" fmla="*/ 421 w 52"/>
                  <a:gd name="T53" fmla="*/ 1777 h 83"/>
                  <a:gd name="T54" fmla="*/ 421 w 52"/>
                  <a:gd name="T55" fmla="*/ 1777 h 83"/>
                  <a:gd name="T56" fmla="*/ 395 w 52"/>
                  <a:gd name="T57" fmla="*/ 1777 h 83"/>
                  <a:gd name="T58" fmla="*/ 370 w 52"/>
                  <a:gd name="T59" fmla="*/ 1728 h 83"/>
                  <a:gd name="T60" fmla="*/ 370 w 52"/>
                  <a:gd name="T61" fmla="*/ 1704 h 83"/>
                  <a:gd name="T62" fmla="*/ 370 w 52"/>
                  <a:gd name="T63" fmla="*/ 1684 h 83"/>
                  <a:gd name="T64" fmla="*/ 370 w 52"/>
                  <a:gd name="T65" fmla="*/ 1684 h 83"/>
                  <a:gd name="T66" fmla="*/ 370 w 52"/>
                  <a:gd name="T67" fmla="*/ 1660 h 83"/>
                  <a:gd name="T68" fmla="*/ 1371 w 52"/>
                  <a:gd name="T69" fmla="*/ 1562 h 83"/>
                  <a:gd name="T70" fmla="*/ 1371 w 52"/>
                  <a:gd name="T71" fmla="*/ 1538 h 83"/>
                  <a:gd name="T72" fmla="*/ 1320 w 52"/>
                  <a:gd name="T73" fmla="*/ 1494 h 83"/>
                  <a:gd name="T74" fmla="*/ 1320 w 52"/>
                  <a:gd name="T75" fmla="*/ 1373 h 83"/>
                  <a:gd name="T76" fmla="*/ 1263 w 52"/>
                  <a:gd name="T77" fmla="*/ 1304 h 83"/>
                  <a:gd name="T78" fmla="*/ 1263 w 52"/>
                  <a:gd name="T79" fmla="*/ 1231 h 83"/>
                  <a:gd name="T80" fmla="*/ 1294 w 52"/>
                  <a:gd name="T81" fmla="*/ 1183 h 83"/>
                  <a:gd name="T82" fmla="*/ 1294 w 52"/>
                  <a:gd name="T83" fmla="*/ 1115 h 83"/>
                  <a:gd name="T84" fmla="*/ 1320 w 52"/>
                  <a:gd name="T85" fmla="*/ 1066 h 83"/>
                  <a:gd name="T86" fmla="*/ 1345 w 52"/>
                  <a:gd name="T87" fmla="*/ 1066 h 83"/>
                  <a:gd name="T88" fmla="*/ 1294 w 52"/>
                  <a:gd name="T89" fmla="*/ 1042 h 83"/>
                  <a:gd name="T90" fmla="*/ 1320 w 52"/>
                  <a:gd name="T91" fmla="*/ 993 h 83"/>
                  <a:gd name="T92" fmla="*/ 1294 w 52"/>
                  <a:gd name="T93" fmla="*/ 973 h 83"/>
                  <a:gd name="T94" fmla="*/ 1263 w 52"/>
                  <a:gd name="T95" fmla="*/ 949 h 83"/>
                  <a:gd name="T96" fmla="*/ 1237 w 52"/>
                  <a:gd name="T97" fmla="*/ 925 h 83"/>
                  <a:gd name="T98" fmla="*/ 1212 w 52"/>
                  <a:gd name="T99" fmla="*/ 876 h 83"/>
                  <a:gd name="T100" fmla="*/ 1186 w 52"/>
                  <a:gd name="T101" fmla="*/ 852 h 83"/>
                  <a:gd name="T102" fmla="*/ 950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78" name="Freeform 38"/>
              <p:cNvSpPr>
                <a:spLocks/>
              </p:cNvSpPr>
              <p:nvPr/>
            </p:nvSpPr>
            <p:spPr bwMode="auto">
              <a:xfrm>
                <a:off x="4142"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79" name="Freeform 39"/>
              <p:cNvSpPr>
                <a:spLocks/>
              </p:cNvSpPr>
              <p:nvPr/>
            </p:nvSpPr>
            <p:spPr bwMode="auto">
              <a:xfrm>
                <a:off x="3433" y="2306"/>
                <a:ext cx="345" cy="302"/>
              </a:xfrm>
              <a:custGeom>
                <a:avLst/>
                <a:gdLst>
                  <a:gd name="T0" fmla="*/ 0 w 67"/>
                  <a:gd name="T1" fmla="*/ 73 h 62"/>
                  <a:gd name="T2" fmla="*/ 1591 w 67"/>
                  <a:gd name="T3" fmla="*/ 0 h 62"/>
                  <a:gd name="T4" fmla="*/ 1591 w 67"/>
                  <a:gd name="T5" fmla="*/ 24 h 62"/>
                  <a:gd name="T6" fmla="*/ 1617 w 67"/>
                  <a:gd name="T7" fmla="*/ 49 h 62"/>
                  <a:gd name="T8" fmla="*/ 1643 w 67"/>
                  <a:gd name="T9" fmla="*/ 73 h 62"/>
                  <a:gd name="T10" fmla="*/ 1617 w 67"/>
                  <a:gd name="T11" fmla="*/ 117 h 62"/>
                  <a:gd name="T12" fmla="*/ 1591 w 67"/>
                  <a:gd name="T13" fmla="*/ 141 h 62"/>
                  <a:gd name="T14" fmla="*/ 1540 w 67"/>
                  <a:gd name="T15" fmla="*/ 190 h 62"/>
                  <a:gd name="T16" fmla="*/ 1540 w 67"/>
                  <a:gd name="T17" fmla="*/ 214 h 62"/>
                  <a:gd name="T18" fmla="*/ 1776 w 67"/>
                  <a:gd name="T19" fmla="*/ 214 h 62"/>
                  <a:gd name="T20" fmla="*/ 1776 w 67"/>
                  <a:gd name="T21" fmla="*/ 214 h 62"/>
                  <a:gd name="T22" fmla="*/ 1776 w 67"/>
                  <a:gd name="T23" fmla="*/ 239 h 62"/>
                  <a:gd name="T24" fmla="*/ 1751 w 67"/>
                  <a:gd name="T25" fmla="*/ 283 h 62"/>
                  <a:gd name="T26" fmla="*/ 1725 w 67"/>
                  <a:gd name="T27" fmla="*/ 307 h 62"/>
                  <a:gd name="T28" fmla="*/ 1699 w 67"/>
                  <a:gd name="T29" fmla="*/ 404 h 62"/>
                  <a:gd name="T30" fmla="*/ 1643 w 67"/>
                  <a:gd name="T31" fmla="*/ 453 h 62"/>
                  <a:gd name="T32" fmla="*/ 1643 w 67"/>
                  <a:gd name="T33" fmla="*/ 521 h 62"/>
                  <a:gd name="T34" fmla="*/ 1643 w 67"/>
                  <a:gd name="T35" fmla="*/ 594 h 62"/>
                  <a:gd name="T36" fmla="*/ 1643 w 67"/>
                  <a:gd name="T37" fmla="*/ 594 h 62"/>
                  <a:gd name="T38" fmla="*/ 1591 w 67"/>
                  <a:gd name="T39" fmla="*/ 619 h 62"/>
                  <a:gd name="T40" fmla="*/ 1591 w 67"/>
                  <a:gd name="T41" fmla="*/ 643 h 62"/>
                  <a:gd name="T42" fmla="*/ 1514 w 67"/>
                  <a:gd name="T43" fmla="*/ 687 h 62"/>
                  <a:gd name="T44" fmla="*/ 1514 w 67"/>
                  <a:gd name="T45" fmla="*/ 760 h 62"/>
                  <a:gd name="T46" fmla="*/ 1514 w 67"/>
                  <a:gd name="T47" fmla="*/ 828 h 62"/>
                  <a:gd name="T48" fmla="*/ 1483 w 67"/>
                  <a:gd name="T49" fmla="*/ 852 h 62"/>
                  <a:gd name="T50" fmla="*/ 1431 w 67"/>
                  <a:gd name="T51" fmla="*/ 901 h 62"/>
                  <a:gd name="T52" fmla="*/ 1380 w 67"/>
                  <a:gd name="T53" fmla="*/ 950 h 62"/>
                  <a:gd name="T54" fmla="*/ 1354 w 67"/>
                  <a:gd name="T55" fmla="*/ 974 h 62"/>
                  <a:gd name="T56" fmla="*/ 1354 w 67"/>
                  <a:gd name="T57" fmla="*/ 1018 h 62"/>
                  <a:gd name="T58" fmla="*/ 1323 w 67"/>
                  <a:gd name="T59" fmla="*/ 1067 h 62"/>
                  <a:gd name="T60" fmla="*/ 1323 w 67"/>
                  <a:gd name="T61" fmla="*/ 1091 h 62"/>
                  <a:gd name="T62" fmla="*/ 1298 w 67"/>
                  <a:gd name="T63" fmla="*/ 1164 h 62"/>
                  <a:gd name="T64" fmla="*/ 1272 w 67"/>
                  <a:gd name="T65" fmla="*/ 1208 h 62"/>
                  <a:gd name="T66" fmla="*/ 1298 w 67"/>
                  <a:gd name="T67" fmla="*/ 1281 h 62"/>
                  <a:gd name="T68" fmla="*/ 1323 w 67"/>
                  <a:gd name="T69" fmla="*/ 1305 h 62"/>
                  <a:gd name="T70" fmla="*/ 1323 w 67"/>
                  <a:gd name="T71" fmla="*/ 1354 h 62"/>
                  <a:gd name="T72" fmla="*/ 1323 w 67"/>
                  <a:gd name="T73" fmla="*/ 1354 h 62"/>
                  <a:gd name="T74" fmla="*/ 1323 w 67"/>
                  <a:gd name="T75" fmla="*/ 1378 h 62"/>
                  <a:gd name="T76" fmla="*/ 1323 w 67"/>
                  <a:gd name="T77" fmla="*/ 1378 h 62"/>
                  <a:gd name="T78" fmla="*/ 1298 w 67"/>
                  <a:gd name="T79" fmla="*/ 1422 h 62"/>
                  <a:gd name="T80" fmla="*/ 1323 w 67"/>
                  <a:gd name="T81" fmla="*/ 1447 h 62"/>
                  <a:gd name="T82" fmla="*/ 211 w 67"/>
                  <a:gd name="T83" fmla="*/ 1471 h 62"/>
                  <a:gd name="T84" fmla="*/ 211 w 67"/>
                  <a:gd name="T85" fmla="*/ 1257 h 62"/>
                  <a:gd name="T86" fmla="*/ 160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87080" name="Group 40"/>
              <p:cNvGrpSpPr>
                <a:grpSpLocks/>
              </p:cNvGrpSpPr>
              <p:nvPr/>
            </p:nvGrpSpPr>
            <p:grpSpPr bwMode="auto">
              <a:xfrm>
                <a:off x="728" y="2448"/>
                <a:ext cx="1266" cy="876"/>
                <a:chOff x="768" y="2832"/>
                <a:chExt cx="1203" cy="876"/>
              </a:xfrm>
            </p:grpSpPr>
            <p:sp>
              <p:nvSpPr>
                <p:cNvPr id="87081" name="Freeform 41"/>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82" name="Freeform 42"/>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87083" name="Freeform 43"/>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84" name="Freeform 44"/>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7085" name="Freeform 45"/>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86" name="Freeform 46"/>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7087" name="Freeform 47"/>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88" name="Freeform 48"/>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7089" name="Freeform 49"/>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90" name="Freeform 50"/>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7091" name="Freeform 51"/>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92" name="Freeform 52"/>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7093" name="Freeform 53"/>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94" name="Freeform 54"/>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95" name="Freeform 55"/>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87096" name="Group 56"/>
              <p:cNvGrpSpPr>
                <a:grpSpLocks/>
              </p:cNvGrpSpPr>
              <p:nvPr/>
            </p:nvGrpSpPr>
            <p:grpSpPr bwMode="auto">
              <a:xfrm>
                <a:off x="3669" y="1384"/>
                <a:ext cx="523" cy="468"/>
                <a:chOff x="3562" y="1636"/>
                <a:chExt cx="497" cy="468"/>
              </a:xfrm>
            </p:grpSpPr>
            <p:sp>
              <p:nvSpPr>
                <p:cNvPr id="87097" name="Freeform 57"/>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098" name="Freeform 58"/>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87099" name="Freeform 59"/>
              <p:cNvSpPr>
                <a:spLocks/>
              </p:cNvSpPr>
              <p:nvPr/>
            </p:nvSpPr>
            <p:spPr bwMode="auto">
              <a:xfrm>
                <a:off x="3880"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100" name="Freeform 60"/>
              <p:cNvSpPr>
                <a:spLocks/>
              </p:cNvSpPr>
              <p:nvPr/>
            </p:nvSpPr>
            <p:spPr bwMode="auto">
              <a:xfrm>
                <a:off x="4234"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101" name="Freeform 61"/>
              <p:cNvSpPr>
                <a:spLocks/>
              </p:cNvSpPr>
              <p:nvPr/>
            </p:nvSpPr>
            <p:spPr bwMode="auto">
              <a:xfrm>
                <a:off x="4074" y="2384"/>
                <a:ext cx="376" cy="376"/>
              </a:xfrm>
              <a:custGeom>
                <a:avLst/>
                <a:gdLst>
                  <a:gd name="T0" fmla="*/ 237 w 73"/>
                  <a:gd name="T1" fmla="*/ 977 h 77"/>
                  <a:gd name="T2" fmla="*/ 294 w 73"/>
                  <a:gd name="T3" fmla="*/ 1050 h 77"/>
                  <a:gd name="T4" fmla="*/ 345 w 73"/>
                  <a:gd name="T5" fmla="*/ 1099 h 77"/>
                  <a:gd name="T6" fmla="*/ 345 w 73"/>
                  <a:gd name="T7" fmla="*/ 1167 h 77"/>
                  <a:gd name="T8" fmla="*/ 371 w 73"/>
                  <a:gd name="T9" fmla="*/ 1191 h 77"/>
                  <a:gd name="T10" fmla="*/ 345 w 73"/>
                  <a:gd name="T11" fmla="*/ 1314 h 77"/>
                  <a:gd name="T12" fmla="*/ 319 w 73"/>
                  <a:gd name="T13" fmla="*/ 1431 h 77"/>
                  <a:gd name="T14" fmla="*/ 371 w 73"/>
                  <a:gd name="T15" fmla="*/ 1621 h 77"/>
                  <a:gd name="T16" fmla="*/ 422 w 73"/>
                  <a:gd name="T17" fmla="*/ 1694 h 77"/>
                  <a:gd name="T18" fmla="*/ 453 w 73"/>
                  <a:gd name="T19" fmla="*/ 1763 h 77"/>
                  <a:gd name="T20" fmla="*/ 479 w 73"/>
                  <a:gd name="T21" fmla="*/ 1812 h 77"/>
                  <a:gd name="T22" fmla="*/ 1540 w 73"/>
                  <a:gd name="T23" fmla="*/ 1812 h 77"/>
                  <a:gd name="T24" fmla="*/ 1592 w 73"/>
                  <a:gd name="T25" fmla="*/ 1836 h 77"/>
                  <a:gd name="T26" fmla="*/ 1566 w 73"/>
                  <a:gd name="T27" fmla="*/ 1694 h 77"/>
                  <a:gd name="T28" fmla="*/ 1592 w 73"/>
                  <a:gd name="T29" fmla="*/ 1646 h 77"/>
                  <a:gd name="T30" fmla="*/ 1700 w 73"/>
                  <a:gd name="T31" fmla="*/ 1646 h 77"/>
                  <a:gd name="T32" fmla="*/ 1777 w 73"/>
                  <a:gd name="T33" fmla="*/ 1646 h 77"/>
                  <a:gd name="T34" fmla="*/ 1777 w 73"/>
                  <a:gd name="T35" fmla="*/ 1548 h 77"/>
                  <a:gd name="T36" fmla="*/ 1777 w 73"/>
                  <a:gd name="T37" fmla="*/ 1480 h 77"/>
                  <a:gd name="T38" fmla="*/ 1828 w 73"/>
                  <a:gd name="T39" fmla="*/ 1265 h 77"/>
                  <a:gd name="T40" fmla="*/ 1885 w 73"/>
                  <a:gd name="T41" fmla="*/ 1143 h 77"/>
                  <a:gd name="T42" fmla="*/ 1937 w 73"/>
                  <a:gd name="T43" fmla="*/ 1123 h 77"/>
                  <a:gd name="T44" fmla="*/ 1937 w 73"/>
                  <a:gd name="T45" fmla="*/ 1099 h 77"/>
                  <a:gd name="T46" fmla="*/ 1911 w 73"/>
                  <a:gd name="T47" fmla="*/ 1099 h 77"/>
                  <a:gd name="T48" fmla="*/ 1828 w 73"/>
                  <a:gd name="T49" fmla="*/ 1074 h 77"/>
                  <a:gd name="T50" fmla="*/ 1803 w 73"/>
                  <a:gd name="T51" fmla="*/ 977 h 77"/>
                  <a:gd name="T52" fmla="*/ 1700 w 73"/>
                  <a:gd name="T53" fmla="*/ 884 h 77"/>
                  <a:gd name="T54" fmla="*/ 1643 w 73"/>
                  <a:gd name="T55" fmla="*/ 762 h 77"/>
                  <a:gd name="T56" fmla="*/ 1592 w 73"/>
                  <a:gd name="T57" fmla="*/ 713 h 77"/>
                  <a:gd name="T58" fmla="*/ 1483 w 73"/>
                  <a:gd name="T59" fmla="*/ 645 h 77"/>
                  <a:gd name="T60" fmla="*/ 1432 w 73"/>
                  <a:gd name="T61" fmla="*/ 596 h 77"/>
                  <a:gd name="T62" fmla="*/ 1406 w 73"/>
                  <a:gd name="T63" fmla="*/ 547 h 77"/>
                  <a:gd name="T64" fmla="*/ 1221 w 73"/>
                  <a:gd name="T65" fmla="*/ 430 h 77"/>
                  <a:gd name="T66" fmla="*/ 1169 w 73"/>
                  <a:gd name="T67" fmla="*/ 381 h 77"/>
                  <a:gd name="T68" fmla="*/ 1087 w 73"/>
                  <a:gd name="T69" fmla="*/ 288 h 77"/>
                  <a:gd name="T70" fmla="*/ 1035 w 73"/>
                  <a:gd name="T71" fmla="*/ 215 h 77"/>
                  <a:gd name="T72" fmla="*/ 850 w 73"/>
                  <a:gd name="T73" fmla="*/ 166 h 77"/>
                  <a:gd name="T74" fmla="*/ 850 w 73"/>
                  <a:gd name="T75" fmla="*/ 73 h 77"/>
                  <a:gd name="T76" fmla="*/ 901 w 73"/>
                  <a:gd name="T77" fmla="*/ 24 h 77"/>
                  <a:gd name="T78" fmla="*/ 901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87102" name="Freeform 62"/>
            <p:cNvSpPr>
              <a:spLocks/>
            </p:cNvSpPr>
            <p:nvPr/>
          </p:nvSpPr>
          <p:spPr bwMode="auto">
            <a:xfrm>
              <a:off x="4428" y="1916"/>
              <a:ext cx="319" cy="141"/>
            </a:xfrm>
            <a:custGeom>
              <a:avLst/>
              <a:gdLst>
                <a:gd name="T0" fmla="*/ 952 w 62"/>
                <a:gd name="T1" fmla="*/ 49 h 29"/>
                <a:gd name="T2" fmla="*/ 51 w 62"/>
                <a:gd name="T3" fmla="*/ 404 h 29"/>
                <a:gd name="T4" fmla="*/ 108 w 62"/>
                <a:gd name="T5" fmla="*/ 379 h 29"/>
                <a:gd name="T6" fmla="*/ 211 w 62"/>
                <a:gd name="T7" fmla="*/ 306 h 29"/>
                <a:gd name="T8" fmla="*/ 262 w 62"/>
                <a:gd name="T9" fmla="*/ 258 h 29"/>
                <a:gd name="T10" fmla="*/ 293 w 62"/>
                <a:gd name="T11" fmla="*/ 238 h 29"/>
                <a:gd name="T12" fmla="*/ 370 w 62"/>
                <a:gd name="T13" fmla="*/ 214 h 29"/>
                <a:gd name="T14" fmla="*/ 504 w 62"/>
                <a:gd name="T15" fmla="*/ 165 h 29"/>
                <a:gd name="T16" fmla="*/ 556 w 62"/>
                <a:gd name="T17" fmla="*/ 190 h 29"/>
                <a:gd name="T18" fmla="*/ 607 w 62"/>
                <a:gd name="T19" fmla="*/ 190 h 29"/>
                <a:gd name="T20" fmla="*/ 664 w 62"/>
                <a:gd name="T21" fmla="*/ 282 h 29"/>
                <a:gd name="T22" fmla="*/ 715 w 62"/>
                <a:gd name="T23" fmla="*/ 282 h 29"/>
                <a:gd name="T24" fmla="*/ 715 w 62"/>
                <a:gd name="T25" fmla="*/ 331 h 29"/>
                <a:gd name="T26" fmla="*/ 823 w 62"/>
                <a:gd name="T27" fmla="*/ 355 h 29"/>
                <a:gd name="T28" fmla="*/ 900 w 62"/>
                <a:gd name="T29" fmla="*/ 404 h 29"/>
                <a:gd name="T30" fmla="*/ 926 w 62"/>
                <a:gd name="T31" fmla="*/ 447 h 29"/>
                <a:gd name="T32" fmla="*/ 849 w 62"/>
                <a:gd name="T33" fmla="*/ 593 h 29"/>
                <a:gd name="T34" fmla="*/ 926 w 62"/>
                <a:gd name="T35" fmla="*/ 637 h 29"/>
                <a:gd name="T36" fmla="*/ 1008 w 62"/>
                <a:gd name="T37" fmla="*/ 661 h 29"/>
                <a:gd name="T38" fmla="*/ 1034 w 62"/>
                <a:gd name="T39" fmla="*/ 661 h 29"/>
                <a:gd name="T40" fmla="*/ 1111 w 62"/>
                <a:gd name="T41" fmla="*/ 637 h 29"/>
                <a:gd name="T42" fmla="*/ 1219 w 62"/>
                <a:gd name="T43" fmla="*/ 686 h 29"/>
                <a:gd name="T44" fmla="*/ 1245 w 62"/>
                <a:gd name="T45" fmla="*/ 661 h 29"/>
                <a:gd name="T46" fmla="*/ 1194 w 62"/>
                <a:gd name="T47" fmla="*/ 613 h 29"/>
                <a:gd name="T48" fmla="*/ 1163 w 62"/>
                <a:gd name="T49" fmla="*/ 593 h 29"/>
                <a:gd name="T50" fmla="*/ 1194 w 62"/>
                <a:gd name="T51" fmla="*/ 569 h 29"/>
                <a:gd name="T52" fmla="*/ 1163 w 62"/>
                <a:gd name="T53" fmla="*/ 545 h 29"/>
                <a:gd name="T54" fmla="*/ 1086 w 62"/>
                <a:gd name="T55" fmla="*/ 447 h 29"/>
                <a:gd name="T56" fmla="*/ 1086 w 62"/>
                <a:gd name="T57" fmla="*/ 379 h 29"/>
                <a:gd name="T58" fmla="*/ 1086 w 62"/>
                <a:gd name="T59" fmla="*/ 282 h 29"/>
                <a:gd name="T60" fmla="*/ 1086 w 62"/>
                <a:gd name="T61" fmla="*/ 238 h 29"/>
                <a:gd name="T62" fmla="*/ 1086 w 62"/>
                <a:gd name="T63" fmla="*/ 214 h 29"/>
                <a:gd name="T64" fmla="*/ 1163 w 62"/>
                <a:gd name="T65" fmla="*/ 141 h 29"/>
                <a:gd name="T66" fmla="*/ 1194 w 62"/>
                <a:gd name="T67" fmla="*/ 92 h 29"/>
                <a:gd name="T68" fmla="*/ 1245 w 62"/>
                <a:gd name="T69" fmla="*/ 92 h 29"/>
                <a:gd name="T70" fmla="*/ 1194 w 62"/>
                <a:gd name="T71" fmla="*/ 190 h 29"/>
                <a:gd name="T72" fmla="*/ 1163 w 62"/>
                <a:gd name="T73" fmla="*/ 238 h 29"/>
                <a:gd name="T74" fmla="*/ 1219 w 62"/>
                <a:gd name="T75" fmla="*/ 282 h 29"/>
                <a:gd name="T76" fmla="*/ 1219 w 62"/>
                <a:gd name="T77" fmla="*/ 379 h 29"/>
                <a:gd name="T78" fmla="*/ 1194 w 62"/>
                <a:gd name="T79" fmla="*/ 428 h 29"/>
                <a:gd name="T80" fmla="*/ 1219 w 62"/>
                <a:gd name="T81" fmla="*/ 447 h 29"/>
                <a:gd name="T82" fmla="*/ 1219 w 62"/>
                <a:gd name="T83" fmla="*/ 496 h 29"/>
                <a:gd name="T84" fmla="*/ 1245 w 62"/>
                <a:gd name="T85" fmla="*/ 569 h 29"/>
                <a:gd name="T86" fmla="*/ 1322 w 62"/>
                <a:gd name="T87" fmla="*/ 593 h 29"/>
                <a:gd name="T88" fmla="*/ 1379 w 62"/>
                <a:gd name="T89" fmla="*/ 569 h 29"/>
                <a:gd name="T90" fmla="*/ 1379 w 62"/>
                <a:gd name="T91" fmla="*/ 613 h 29"/>
                <a:gd name="T92" fmla="*/ 1405 w 62"/>
                <a:gd name="T93" fmla="*/ 661 h 29"/>
                <a:gd name="T94" fmla="*/ 1456 w 62"/>
                <a:gd name="T95" fmla="*/ 686 h 29"/>
                <a:gd name="T96" fmla="*/ 1482 w 62"/>
                <a:gd name="T97" fmla="*/ 661 h 29"/>
                <a:gd name="T98" fmla="*/ 1616 w 62"/>
                <a:gd name="T99" fmla="*/ 613 h 29"/>
                <a:gd name="T100" fmla="*/ 1641 w 62"/>
                <a:gd name="T101" fmla="*/ 447 h 29"/>
                <a:gd name="T102" fmla="*/ 1430 w 62"/>
                <a:gd name="T103" fmla="*/ 496 h 29"/>
                <a:gd name="T104" fmla="*/ 1245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103" name="Freeform 63"/>
            <p:cNvSpPr>
              <a:spLocks/>
            </p:cNvSpPr>
            <p:nvPr/>
          </p:nvSpPr>
          <p:spPr bwMode="auto">
            <a:xfrm>
              <a:off x="4670" y="1901"/>
              <a:ext cx="77" cy="117"/>
            </a:xfrm>
            <a:custGeom>
              <a:avLst/>
              <a:gdLst>
                <a:gd name="T0" fmla="*/ 395 w 15"/>
                <a:gd name="T1" fmla="*/ 522 h 24"/>
                <a:gd name="T2" fmla="*/ 395 w 15"/>
                <a:gd name="T3" fmla="*/ 478 h 24"/>
                <a:gd name="T4" fmla="*/ 370 w 15"/>
                <a:gd name="T5" fmla="*/ 429 h 24"/>
                <a:gd name="T6" fmla="*/ 318 w 15"/>
                <a:gd name="T7" fmla="*/ 380 h 24"/>
                <a:gd name="T8" fmla="*/ 262 w 15"/>
                <a:gd name="T9" fmla="*/ 356 h 24"/>
                <a:gd name="T10" fmla="*/ 236 w 15"/>
                <a:gd name="T11" fmla="*/ 332 h 24"/>
                <a:gd name="T12" fmla="*/ 236 w 15"/>
                <a:gd name="T13" fmla="*/ 283 h 24"/>
                <a:gd name="T14" fmla="*/ 185 w 15"/>
                <a:gd name="T15" fmla="*/ 215 h 24"/>
                <a:gd name="T16" fmla="*/ 159 w 15"/>
                <a:gd name="T17" fmla="*/ 190 h 24"/>
                <a:gd name="T18" fmla="*/ 133 w 15"/>
                <a:gd name="T19" fmla="*/ 141 h 24"/>
                <a:gd name="T20" fmla="*/ 108 w 15"/>
                <a:gd name="T21" fmla="*/ 117 h 24"/>
                <a:gd name="T22" fmla="*/ 108 w 15"/>
                <a:gd name="T23" fmla="*/ 98 h 24"/>
                <a:gd name="T24" fmla="*/ 108 w 15"/>
                <a:gd name="T25" fmla="*/ 98 h 24"/>
                <a:gd name="T26" fmla="*/ 108 w 15"/>
                <a:gd name="T27" fmla="*/ 73 h 24"/>
                <a:gd name="T28" fmla="*/ 133 w 15"/>
                <a:gd name="T29" fmla="*/ 0 h 24"/>
                <a:gd name="T30" fmla="*/ 108 w 15"/>
                <a:gd name="T31" fmla="*/ 0 h 24"/>
                <a:gd name="T32" fmla="*/ 51 w 15"/>
                <a:gd name="T33" fmla="*/ 0 h 24"/>
                <a:gd name="T34" fmla="*/ 26 w 15"/>
                <a:gd name="T35" fmla="*/ 24 h 24"/>
                <a:gd name="T36" fmla="*/ 26 w 15"/>
                <a:gd name="T37" fmla="*/ 49 h 24"/>
                <a:gd name="T38" fmla="*/ 26 w 15"/>
                <a:gd name="T39" fmla="*/ 73 h 24"/>
                <a:gd name="T40" fmla="*/ 0 w 15"/>
                <a:gd name="T41" fmla="*/ 73 h 24"/>
                <a:gd name="T42" fmla="*/ 185 w 15"/>
                <a:gd name="T43" fmla="*/ 570 h 24"/>
                <a:gd name="T44" fmla="*/ 395 w 15"/>
                <a:gd name="T45" fmla="*/ 522 h 24"/>
                <a:gd name="T46" fmla="*/ 39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7104" name="Freeform 64"/>
            <p:cNvSpPr>
              <a:spLocks/>
            </p:cNvSpPr>
            <p:nvPr/>
          </p:nvSpPr>
          <p:spPr bwMode="auto">
            <a:xfrm>
              <a:off x="4690" y="1765"/>
              <a:ext cx="97" cy="205"/>
            </a:xfrm>
            <a:custGeom>
              <a:avLst/>
              <a:gdLst>
                <a:gd name="T0" fmla="*/ 0 w 19"/>
                <a:gd name="T1" fmla="*/ 737 h 42"/>
                <a:gd name="T2" fmla="*/ 0 w 19"/>
                <a:gd name="T3" fmla="*/ 761 h 42"/>
                <a:gd name="T4" fmla="*/ 51 w 19"/>
                <a:gd name="T5" fmla="*/ 810 h 42"/>
                <a:gd name="T6" fmla="*/ 158 w 19"/>
                <a:gd name="T7" fmla="*/ 883 h 42"/>
                <a:gd name="T8" fmla="*/ 235 w 19"/>
                <a:gd name="T9" fmla="*/ 903 h 42"/>
                <a:gd name="T10" fmla="*/ 260 w 19"/>
                <a:gd name="T11" fmla="*/ 952 h 42"/>
                <a:gd name="T12" fmla="*/ 286 w 19"/>
                <a:gd name="T13" fmla="*/ 1001 h 42"/>
                <a:gd name="T14" fmla="*/ 337 w 19"/>
                <a:gd name="T15" fmla="*/ 927 h 42"/>
                <a:gd name="T16" fmla="*/ 362 w 19"/>
                <a:gd name="T17" fmla="*/ 835 h 42"/>
                <a:gd name="T18" fmla="*/ 444 w 19"/>
                <a:gd name="T19" fmla="*/ 713 h 42"/>
                <a:gd name="T20" fmla="*/ 495 w 19"/>
                <a:gd name="T21" fmla="*/ 620 h 42"/>
                <a:gd name="T22" fmla="*/ 470 w 19"/>
                <a:gd name="T23" fmla="*/ 454 h 42"/>
                <a:gd name="T24" fmla="*/ 444 w 19"/>
                <a:gd name="T25" fmla="*/ 307 h 42"/>
                <a:gd name="T26" fmla="*/ 362 w 19"/>
                <a:gd name="T27" fmla="*/ 332 h 42"/>
                <a:gd name="T28" fmla="*/ 337 w 19"/>
                <a:gd name="T29" fmla="*/ 332 h 42"/>
                <a:gd name="T30" fmla="*/ 311 w 19"/>
                <a:gd name="T31" fmla="*/ 332 h 42"/>
                <a:gd name="T32" fmla="*/ 337 w 19"/>
                <a:gd name="T33" fmla="*/ 264 h 42"/>
                <a:gd name="T34" fmla="*/ 362 w 19"/>
                <a:gd name="T35" fmla="*/ 264 h 42"/>
                <a:gd name="T36" fmla="*/ 393 w 19"/>
                <a:gd name="T37" fmla="*/ 190 h 42"/>
                <a:gd name="T38" fmla="*/ 419 w 19"/>
                <a:gd name="T39" fmla="*/ 142 h 42"/>
                <a:gd name="T40" fmla="*/ 102 w 19"/>
                <a:gd name="T41" fmla="*/ 0 h 42"/>
                <a:gd name="T42" fmla="*/ 77 w 19"/>
                <a:gd name="T43" fmla="*/ 49 h 42"/>
                <a:gd name="T44" fmla="*/ 51 w 19"/>
                <a:gd name="T45" fmla="*/ 142 h 42"/>
                <a:gd name="T46" fmla="*/ 0 w 19"/>
                <a:gd name="T47" fmla="*/ 190 h 42"/>
                <a:gd name="T48" fmla="*/ 26 w 19"/>
                <a:gd name="T49" fmla="*/ 215 h 42"/>
                <a:gd name="T50" fmla="*/ 26 w 19"/>
                <a:gd name="T51" fmla="*/ 264 h 42"/>
                <a:gd name="T52" fmla="*/ 26 w 19"/>
                <a:gd name="T53" fmla="*/ 356 h 42"/>
                <a:gd name="T54" fmla="*/ 77 w 19"/>
                <a:gd name="T55" fmla="*/ 405 h 42"/>
                <a:gd name="T56" fmla="*/ 133 w 19"/>
                <a:gd name="T57" fmla="*/ 430 h 42"/>
                <a:gd name="T58" fmla="*/ 184 w 19"/>
                <a:gd name="T59" fmla="*/ 454 h 42"/>
                <a:gd name="T60" fmla="*/ 235 w 19"/>
                <a:gd name="T61" fmla="*/ 503 h 42"/>
                <a:gd name="T62" fmla="*/ 102 w 19"/>
                <a:gd name="T63" fmla="*/ 571 h 42"/>
                <a:gd name="T64" fmla="*/ 26 w 19"/>
                <a:gd name="T65" fmla="*/ 669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105" name="Freeform 65"/>
            <p:cNvSpPr>
              <a:spLocks/>
            </p:cNvSpPr>
            <p:nvPr/>
          </p:nvSpPr>
          <p:spPr bwMode="auto">
            <a:xfrm>
              <a:off x="4777" y="1672"/>
              <a:ext cx="118" cy="107"/>
            </a:xfrm>
            <a:custGeom>
              <a:avLst/>
              <a:gdLst>
                <a:gd name="T0" fmla="*/ 0 w 23"/>
                <a:gd name="T1" fmla="*/ 92 h 22"/>
                <a:gd name="T2" fmla="*/ 210 w 23"/>
                <a:gd name="T3" fmla="*/ 49 h 22"/>
                <a:gd name="T4" fmla="*/ 210 w 23"/>
                <a:gd name="T5" fmla="*/ 73 h 22"/>
                <a:gd name="T6" fmla="*/ 236 w 23"/>
                <a:gd name="T7" fmla="*/ 73 h 22"/>
                <a:gd name="T8" fmla="*/ 236 w 23"/>
                <a:gd name="T9" fmla="*/ 73 h 22"/>
                <a:gd name="T10" fmla="*/ 528 w 23"/>
                <a:gd name="T11" fmla="*/ 0 h 22"/>
                <a:gd name="T12" fmla="*/ 605 w 23"/>
                <a:gd name="T13" fmla="*/ 214 h 22"/>
                <a:gd name="T14" fmla="*/ 605 w 23"/>
                <a:gd name="T15" fmla="*/ 238 h 22"/>
                <a:gd name="T16" fmla="*/ 580 w 23"/>
                <a:gd name="T17" fmla="*/ 238 h 22"/>
                <a:gd name="T18" fmla="*/ 605 w 23"/>
                <a:gd name="T19" fmla="*/ 263 h 22"/>
                <a:gd name="T20" fmla="*/ 605 w 23"/>
                <a:gd name="T21" fmla="*/ 263 h 22"/>
                <a:gd name="T22" fmla="*/ 554 w 23"/>
                <a:gd name="T23" fmla="*/ 282 h 22"/>
                <a:gd name="T24" fmla="*/ 446 w 23"/>
                <a:gd name="T25" fmla="*/ 306 h 22"/>
                <a:gd name="T26" fmla="*/ 421 w 23"/>
                <a:gd name="T27" fmla="*/ 306 h 22"/>
                <a:gd name="T28" fmla="*/ 421 w 23"/>
                <a:gd name="T29" fmla="*/ 306 h 22"/>
                <a:gd name="T30" fmla="*/ 421 w 23"/>
                <a:gd name="T31" fmla="*/ 331 h 22"/>
                <a:gd name="T32" fmla="*/ 421 w 23"/>
                <a:gd name="T33" fmla="*/ 331 h 22"/>
                <a:gd name="T34" fmla="*/ 344 w 23"/>
                <a:gd name="T35" fmla="*/ 355 h 22"/>
                <a:gd name="T36" fmla="*/ 262 w 23"/>
                <a:gd name="T37" fmla="*/ 379 h 22"/>
                <a:gd name="T38" fmla="*/ 262 w 23"/>
                <a:gd name="T39" fmla="*/ 379 h 22"/>
                <a:gd name="T40" fmla="*/ 210 w 23"/>
                <a:gd name="T41" fmla="*/ 428 h 22"/>
                <a:gd name="T42" fmla="*/ 77 w 23"/>
                <a:gd name="T43" fmla="*/ 496 h 22"/>
                <a:gd name="T44" fmla="*/ 51 w 23"/>
                <a:gd name="T45" fmla="*/ 520 h 22"/>
                <a:gd name="T46" fmla="*/ 0 w 23"/>
                <a:gd name="T47" fmla="*/ 496 h 22"/>
                <a:gd name="T48" fmla="*/ 51 w 23"/>
                <a:gd name="T49" fmla="*/ 447 h 22"/>
                <a:gd name="T50" fmla="*/ 51 w 23"/>
                <a:gd name="T51" fmla="*/ 428 h 22"/>
                <a:gd name="T52" fmla="*/ 51 w 23"/>
                <a:gd name="T53" fmla="*/ 404 h 22"/>
                <a:gd name="T54" fmla="*/ 0 w 23"/>
                <a:gd name="T55" fmla="*/ 92 h 22"/>
                <a:gd name="T56" fmla="*/ 0 w 23"/>
                <a:gd name="T57" fmla="*/ 92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7106" name="Freeform 66"/>
            <p:cNvSpPr>
              <a:spLocks/>
            </p:cNvSpPr>
            <p:nvPr/>
          </p:nvSpPr>
          <p:spPr bwMode="auto">
            <a:xfrm>
              <a:off x="4772" y="1589"/>
              <a:ext cx="232" cy="112"/>
            </a:xfrm>
            <a:custGeom>
              <a:avLst/>
              <a:gdLst>
                <a:gd name="T0" fmla="*/ 268 w 45"/>
                <a:gd name="T1" fmla="*/ 166 h 23"/>
                <a:gd name="T2" fmla="*/ 639 w 45"/>
                <a:gd name="T3" fmla="*/ 73 h 23"/>
                <a:gd name="T4" fmla="*/ 665 w 45"/>
                <a:gd name="T5" fmla="*/ 73 h 23"/>
                <a:gd name="T6" fmla="*/ 665 w 45"/>
                <a:gd name="T7" fmla="*/ 49 h 23"/>
                <a:gd name="T8" fmla="*/ 717 w 45"/>
                <a:gd name="T9" fmla="*/ 0 h 23"/>
                <a:gd name="T10" fmla="*/ 773 w 45"/>
                <a:gd name="T11" fmla="*/ 0 h 23"/>
                <a:gd name="T12" fmla="*/ 825 w 45"/>
                <a:gd name="T13" fmla="*/ 73 h 23"/>
                <a:gd name="T14" fmla="*/ 851 w 45"/>
                <a:gd name="T15" fmla="*/ 117 h 23"/>
                <a:gd name="T16" fmla="*/ 799 w 45"/>
                <a:gd name="T17" fmla="*/ 166 h 23"/>
                <a:gd name="T18" fmla="*/ 773 w 45"/>
                <a:gd name="T19" fmla="*/ 239 h 23"/>
                <a:gd name="T20" fmla="*/ 876 w 45"/>
                <a:gd name="T21" fmla="*/ 239 h 23"/>
                <a:gd name="T22" fmla="*/ 959 w 45"/>
                <a:gd name="T23" fmla="*/ 355 h 23"/>
                <a:gd name="T24" fmla="*/ 1088 w 45"/>
                <a:gd name="T25" fmla="*/ 380 h 23"/>
                <a:gd name="T26" fmla="*/ 1145 w 45"/>
                <a:gd name="T27" fmla="*/ 331 h 23"/>
                <a:gd name="T28" fmla="*/ 1119 w 45"/>
                <a:gd name="T29" fmla="*/ 282 h 23"/>
                <a:gd name="T30" fmla="*/ 1062 w 45"/>
                <a:gd name="T31" fmla="*/ 239 h 23"/>
                <a:gd name="T32" fmla="*/ 1119 w 45"/>
                <a:gd name="T33" fmla="*/ 263 h 23"/>
                <a:gd name="T34" fmla="*/ 1196 w 45"/>
                <a:gd name="T35" fmla="*/ 380 h 23"/>
                <a:gd name="T36" fmla="*/ 1170 w 45"/>
                <a:gd name="T37" fmla="*/ 404 h 23"/>
                <a:gd name="T38" fmla="*/ 1062 w 45"/>
                <a:gd name="T39" fmla="*/ 453 h 23"/>
                <a:gd name="T40" fmla="*/ 985 w 45"/>
                <a:gd name="T41" fmla="*/ 497 h 23"/>
                <a:gd name="T42" fmla="*/ 985 w 45"/>
                <a:gd name="T43" fmla="*/ 472 h 23"/>
                <a:gd name="T44" fmla="*/ 959 w 45"/>
                <a:gd name="T45" fmla="*/ 429 h 23"/>
                <a:gd name="T46" fmla="*/ 902 w 45"/>
                <a:gd name="T47" fmla="*/ 521 h 23"/>
                <a:gd name="T48" fmla="*/ 851 w 45"/>
                <a:gd name="T49" fmla="*/ 521 h 23"/>
                <a:gd name="T50" fmla="*/ 851 w 45"/>
                <a:gd name="T51" fmla="*/ 497 h 23"/>
                <a:gd name="T52" fmla="*/ 799 w 45"/>
                <a:gd name="T53" fmla="*/ 472 h 23"/>
                <a:gd name="T54" fmla="*/ 742 w 45"/>
                <a:gd name="T55" fmla="*/ 453 h 23"/>
                <a:gd name="T56" fmla="*/ 717 w 45"/>
                <a:gd name="T57" fmla="*/ 404 h 23"/>
                <a:gd name="T58" fmla="*/ 557 w 45"/>
                <a:gd name="T59" fmla="*/ 404 h 23"/>
                <a:gd name="T60" fmla="*/ 268 w 45"/>
                <a:gd name="T61" fmla="*/ 472 h 23"/>
                <a:gd name="T62" fmla="*/ 237 w 45"/>
                <a:gd name="T63" fmla="*/ 453 h 23"/>
                <a:gd name="T64" fmla="*/ 0 w 45"/>
                <a:gd name="T65" fmla="*/ 497 h 23"/>
                <a:gd name="T66" fmla="*/ 0 w 45"/>
                <a:gd name="T67" fmla="*/ 21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7107" name="Freeform 67"/>
            <p:cNvSpPr>
              <a:spLocks/>
            </p:cNvSpPr>
            <p:nvPr/>
          </p:nvSpPr>
          <p:spPr bwMode="auto">
            <a:xfrm>
              <a:off x="4880" y="1662"/>
              <a:ext cx="61" cy="64"/>
            </a:xfrm>
            <a:custGeom>
              <a:avLst/>
              <a:gdLst>
                <a:gd name="T0" fmla="*/ 0 w 12"/>
                <a:gd name="T1" fmla="*/ 49 h 13"/>
                <a:gd name="T2" fmla="*/ 76 w 12"/>
                <a:gd name="T3" fmla="*/ 266 h 13"/>
                <a:gd name="T4" fmla="*/ 76 w 12"/>
                <a:gd name="T5" fmla="*/ 290 h 13"/>
                <a:gd name="T6" fmla="*/ 51 w 12"/>
                <a:gd name="T7" fmla="*/ 290 h 13"/>
                <a:gd name="T8" fmla="*/ 76 w 12"/>
                <a:gd name="T9" fmla="*/ 315 h 13"/>
                <a:gd name="T10" fmla="*/ 76 w 12"/>
                <a:gd name="T11" fmla="*/ 315 h 13"/>
                <a:gd name="T12" fmla="*/ 76 w 12"/>
                <a:gd name="T13" fmla="*/ 315 h 13"/>
                <a:gd name="T14" fmla="*/ 158 w 12"/>
                <a:gd name="T15" fmla="*/ 290 h 13"/>
                <a:gd name="T16" fmla="*/ 183 w 12"/>
                <a:gd name="T17" fmla="*/ 266 h 13"/>
                <a:gd name="T18" fmla="*/ 183 w 12"/>
                <a:gd name="T19" fmla="*/ 241 h 13"/>
                <a:gd name="T20" fmla="*/ 183 w 12"/>
                <a:gd name="T21" fmla="*/ 217 h 13"/>
                <a:gd name="T22" fmla="*/ 183 w 12"/>
                <a:gd name="T23" fmla="*/ 167 h 13"/>
                <a:gd name="T24" fmla="*/ 208 w 12"/>
                <a:gd name="T25" fmla="*/ 148 h 13"/>
                <a:gd name="T26" fmla="*/ 208 w 12"/>
                <a:gd name="T27" fmla="*/ 167 h 13"/>
                <a:gd name="T28" fmla="*/ 208 w 12"/>
                <a:gd name="T29" fmla="*/ 192 h 13"/>
                <a:gd name="T30" fmla="*/ 208 w 12"/>
                <a:gd name="T31" fmla="*/ 241 h 13"/>
                <a:gd name="T32" fmla="*/ 234 w 12"/>
                <a:gd name="T33" fmla="*/ 241 h 13"/>
                <a:gd name="T34" fmla="*/ 234 w 12"/>
                <a:gd name="T35" fmla="*/ 241 h 13"/>
                <a:gd name="T36" fmla="*/ 234 w 12"/>
                <a:gd name="T37" fmla="*/ 217 h 13"/>
                <a:gd name="T38" fmla="*/ 259 w 12"/>
                <a:gd name="T39" fmla="*/ 217 h 13"/>
                <a:gd name="T40" fmla="*/ 285 w 12"/>
                <a:gd name="T41" fmla="*/ 192 h 13"/>
                <a:gd name="T42" fmla="*/ 310 w 12"/>
                <a:gd name="T43" fmla="*/ 192 h 13"/>
                <a:gd name="T44" fmla="*/ 310 w 12"/>
                <a:gd name="T45" fmla="*/ 192 h 13"/>
                <a:gd name="T46" fmla="*/ 285 w 12"/>
                <a:gd name="T47" fmla="*/ 167 h 13"/>
                <a:gd name="T48" fmla="*/ 285 w 12"/>
                <a:gd name="T49" fmla="*/ 148 h 13"/>
                <a:gd name="T50" fmla="*/ 285 w 12"/>
                <a:gd name="T51" fmla="*/ 148 h 13"/>
                <a:gd name="T52" fmla="*/ 259 w 12"/>
                <a:gd name="T53" fmla="*/ 148 h 13"/>
                <a:gd name="T54" fmla="*/ 234 w 12"/>
                <a:gd name="T55" fmla="*/ 123 h 13"/>
                <a:gd name="T56" fmla="*/ 234 w 12"/>
                <a:gd name="T57" fmla="*/ 123 h 13"/>
                <a:gd name="T58" fmla="*/ 183 w 12"/>
                <a:gd name="T59" fmla="*/ 98 h 13"/>
                <a:gd name="T60" fmla="*/ 158 w 12"/>
                <a:gd name="T61" fmla="*/ 49 h 13"/>
                <a:gd name="T62" fmla="*/ 158 w 12"/>
                <a:gd name="T63" fmla="*/ 49 h 13"/>
                <a:gd name="T64" fmla="*/ 127 w 12"/>
                <a:gd name="T65" fmla="*/ 0 h 13"/>
                <a:gd name="T66" fmla="*/ 0 w 12"/>
                <a:gd name="T67" fmla="*/ 49 h 13"/>
                <a:gd name="T68" fmla="*/ 0 w 12"/>
                <a:gd name="T69" fmla="*/ 4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108" name="Freeform 68"/>
            <p:cNvSpPr>
              <a:spLocks/>
            </p:cNvSpPr>
            <p:nvPr/>
          </p:nvSpPr>
          <p:spPr bwMode="auto">
            <a:xfrm>
              <a:off x="4813" y="1394"/>
              <a:ext cx="108" cy="229"/>
            </a:xfrm>
            <a:custGeom>
              <a:avLst/>
              <a:gdLst>
                <a:gd name="T0" fmla="*/ 555 w 21"/>
                <a:gd name="T1" fmla="*/ 950 h 47"/>
                <a:gd name="T2" fmla="*/ 530 w 21"/>
                <a:gd name="T3" fmla="*/ 950 h 47"/>
                <a:gd name="T4" fmla="*/ 504 w 21"/>
                <a:gd name="T5" fmla="*/ 950 h 47"/>
                <a:gd name="T6" fmla="*/ 478 w 21"/>
                <a:gd name="T7" fmla="*/ 999 h 47"/>
                <a:gd name="T8" fmla="*/ 447 w 21"/>
                <a:gd name="T9" fmla="*/ 999 h 47"/>
                <a:gd name="T10" fmla="*/ 447 w 21"/>
                <a:gd name="T11" fmla="*/ 1023 h 47"/>
                <a:gd name="T12" fmla="*/ 447 w 21"/>
                <a:gd name="T13" fmla="*/ 1023 h 47"/>
                <a:gd name="T14" fmla="*/ 447 w 21"/>
                <a:gd name="T15" fmla="*/ 1023 h 47"/>
                <a:gd name="T16" fmla="*/ 422 w 21"/>
                <a:gd name="T17" fmla="*/ 1023 h 47"/>
                <a:gd name="T18" fmla="*/ 422 w 21"/>
                <a:gd name="T19" fmla="*/ 1043 h 47"/>
                <a:gd name="T20" fmla="*/ 51 w 21"/>
                <a:gd name="T21" fmla="*/ 1116 h 47"/>
                <a:gd name="T22" fmla="*/ 26 w 21"/>
                <a:gd name="T23" fmla="*/ 1091 h 47"/>
                <a:gd name="T24" fmla="*/ 0 w 21"/>
                <a:gd name="T25" fmla="*/ 1067 h 47"/>
                <a:gd name="T26" fmla="*/ 0 w 21"/>
                <a:gd name="T27" fmla="*/ 1043 h 47"/>
                <a:gd name="T28" fmla="*/ 26 w 21"/>
                <a:gd name="T29" fmla="*/ 1023 h 47"/>
                <a:gd name="T30" fmla="*/ 0 w 21"/>
                <a:gd name="T31" fmla="*/ 974 h 47"/>
                <a:gd name="T32" fmla="*/ 0 w 21"/>
                <a:gd name="T33" fmla="*/ 809 h 47"/>
                <a:gd name="T34" fmla="*/ 0 w 21"/>
                <a:gd name="T35" fmla="*/ 760 h 47"/>
                <a:gd name="T36" fmla="*/ 26 w 21"/>
                <a:gd name="T37" fmla="*/ 663 h 47"/>
                <a:gd name="T38" fmla="*/ 26 w 21"/>
                <a:gd name="T39" fmla="*/ 619 h 47"/>
                <a:gd name="T40" fmla="*/ 26 w 21"/>
                <a:gd name="T41" fmla="*/ 570 h 47"/>
                <a:gd name="T42" fmla="*/ 26 w 21"/>
                <a:gd name="T43" fmla="*/ 521 h 47"/>
                <a:gd name="T44" fmla="*/ 26 w 21"/>
                <a:gd name="T45" fmla="*/ 497 h 47"/>
                <a:gd name="T46" fmla="*/ 26 w 21"/>
                <a:gd name="T47" fmla="*/ 473 h 47"/>
                <a:gd name="T48" fmla="*/ 108 w 21"/>
                <a:gd name="T49" fmla="*/ 429 h 47"/>
                <a:gd name="T50" fmla="*/ 134 w 21"/>
                <a:gd name="T51" fmla="*/ 331 h 47"/>
                <a:gd name="T52" fmla="*/ 108 w 21"/>
                <a:gd name="T53" fmla="*/ 283 h 47"/>
                <a:gd name="T54" fmla="*/ 108 w 21"/>
                <a:gd name="T55" fmla="*/ 239 h 47"/>
                <a:gd name="T56" fmla="*/ 108 w 21"/>
                <a:gd name="T57" fmla="*/ 239 h 47"/>
                <a:gd name="T58" fmla="*/ 108 w 21"/>
                <a:gd name="T59" fmla="*/ 214 h 47"/>
                <a:gd name="T60" fmla="*/ 77 w 21"/>
                <a:gd name="T61" fmla="*/ 166 h 47"/>
                <a:gd name="T62" fmla="*/ 108 w 21"/>
                <a:gd name="T63" fmla="*/ 93 h 47"/>
                <a:gd name="T64" fmla="*/ 77 w 21"/>
                <a:gd name="T65" fmla="*/ 73 h 47"/>
                <a:gd name="T66" fmla="*/ 77 w 21"/>
                <a:gd name="T67" fmla="*/ 49 h 47"/>
                <a:gd name="T68" fmla="*/ 108 w 21"/>
                <a:gd name="T69" fmla="*/ 49 h 47"/>
                <a:gd name="T70" fmla="*/ 134 w 21"/>
                <a:gd name="T71" fmla="*/ 24 h 47"/>
                <a:gd name="T72" fmla="*/ 159 w 21"/>
                <a:gd name="T73" fmla="*/ 24 h 47"/>
                <a:gd name="T74" fmla="*/ 159 w 21"/>
                <a:gd name="T75" fmla="*/ 24 h 47"/>
                <a:gd name="T76" fmla="*/ 185 w 21"/>
                <a:gd name="T77" fmla="*/ 0 h 47"/>
                <a:gd name="T78" fmla="*/ 447 w 21"/>
                <a:gd name="T79" fmla="*/ 687 h 47"/>
                <a:gd name="T80" fmla="*/ 447 w 21"/>
                <a:gd name="T81" fmla="*/ 711 h 47"/>
                <a:gd name="T82" fmla="*/ 447 w 21"/>
                <a:gd name="T83" fmla="*/ 736 h 47"/>
                <a:gd name="T84" fmla="*/ 447 w 21"/>
                <a:gd name="T85" fmla="*/ 736 h 47"/>
                <a:gd name="T86" fmla="*/ 504 w 21"/>
                <a:gd name="T87" fmla="*/ 784 h 47"/>
                <a:gd name="T88" fmla="*/ 530 w 21"/>
                <a:gd name="T89" fmla="*/ 784 h 47"/>
                <a:gd name="T90" fmla="*/ 530 w 21"/>
                <a:gd name="T91" fmla="*/ 809 h 47"/>
                <a:gd name="T92" fmla="*/ 530 w 21"/>
                <a:gd name="T93" fmla="*/ 833 h 47"/>
                <a:gd name="T94" fmla="*/ 555 w 21"/>
                <a:gd name="T95" fmla="*/ 877 h 47"/>
                <a:gd name="T96" fmla="*/ 555 w 21"/>
                <a:gd name="T97" fmla="*/ 901 h 47"/>
                <a:gd name="T98" fmla="*/ 555 w 21"/>
                <a:gd name="T99" fmla="*/ 926 h 47"/>
                <a:gd name="T100" fmla="*/ 555 w 21"/>
                <a:gd name="T101" fmla="*/ 950 h 47"/>
                <a:gd name="T102" fmla="*/ 555 w 21"/>
                <a:gd name="T103" fmla="*/ 95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7109" name="Freeform 69"/>
            <p:cNvSpPr>
              <a:spLocks/>
            </p:cNvSpPr>
            <p:nvPr/>
          </p:nvSpPr>
          <p:spPr bwMode="auto">
            <a:xfrm>
              <a:off x="4849" y="1189"/>
              <a:ext cx="251" cy="385"/>
            </a:xfrm>
            <a:custGeom>
              <a:avLst/>
              <a:gdLst>
                <a:gd name="T0" fmla="*/ 261 w 49"/>
                <a:gd name="T1" fmla="*/ 1686 h 79"/>
                <a:gd name="T2" fmla="*/ 261 w 49"/>
                <a:gd name="T3" fmla="*/ 1735 h 79"/>
                <a:gd name="T4" fmla="*/ 312 w 49"/>
                <a:gd name="T5" fmla="*/ 1784 h 79"/>
                <a:gd name="T6" fmla="*/ 343 w 49"/>
                <a:gd name="T7" fmla="*/ 1803 h 79"/>
                <a:gd name="T8" fmla="*/ 369 w 49"/>
                <a:gd name="T9" fmla="*/ 1876 h 79"/>
                <a:gd name="T10" fmla="*/ 394 w 49"/>
                <a:gd name="T11" fmla="*/ 1828 h 79"/>
                <a:gd name="T12" fmla="*/ 420 w 49"/>
                <a:gd name="T13" fmla="*/ 1735 h 79"/>
                <a:gd name="T14" fmla="*/ 471 w 49"/>
                <a:gd name="T15" fmla="*/ 1613 h 79"/>
                <a:gd name="T16" fmla="*/ 471 w 49"/>
                <a:gd name="T17" fmla="*/ 1594 h 79"/>
                <a:gd name="T18" fmla="*/ 522 w 49"/>
                <a:gd name="T19" fmla="*/ 1496 h 79"/>
                <a:gd name="T20" fmla="*/ 553 w 49"/>
                <a:gd name="T21" fmla="*/ 1521 h 79"/>
                <a:gd name="T22" fmla="*/ 579 w 49"/>
                <a:gd name="T23" fmla="*/ 1521 h 79"/>
                <a:gd name="T24" fmla="*/ 579 w 49"/>
                <a:gd name="T25" fmla="*/ 1472 h 79"/>
                <a:gd name="T26" fmla="*/ 681 w 49"/>
                <a:gd name="T27" fmla="*/ 1447 h 79"/>
                <a:gd name="T28" fmla="*/ 681 w 49"/>
                <a:gd name="T29" fmla="*/ 1404 h 79"/>
                <a:gd name="T30" fmla="*/ 733 w 49"/>
                <a:gd name="T31" fmla="*/ 1379 h 79"/>
                <a:gd name="T32" fmla="*/ 763 w 49"/>
                <a:gd name="T33" fmla="*/ 1330 h 79"/>
                <a:gd name="T34" fmla="*/ 814 w 49"/>
                <a:gd name="T35" fmla="*/ 1233 h 79"/>
                <a:gd name="T36" fmla="*/ 814 w 49"/>
                <a:gd name="T37" fmla="*/ 1213 h 79"/>
                <a:gd name="T38" fmla="*/ 891 w 49"/>
                <a:gd name="T39" fmla="*/ 1213 h 79"/>
                <a:gd name="T40" fmla="*/ 917 w 49"/>
                <a:gd name="T41" fmla="*/ 1165 h 79"/>
                <a:gd name="T42" fmla="*/ 973 w 49"/>
                <a:gd name="T43" fmla="*/ 1116 h 79"/>
                <a:gd name="T44" fmla="*/ 1050 w 49"/>
                <a:gd name="T45" fmla="*/ 1140 h 79"/>
                <a:gd name="T46" fmla="*/ 1127 w 49"/>
                <a:gd name="T47" fmla="*/ 1043 h 79"/>
                <a:gd name="T48" fmla="*/ 1209 w 49"/>
                <a:gd name="T49" fmla="*/ 975 h 79"/>
                <a:gd name="T50" fmla="*/ 1260 w 49"/>
                <a:gd name="T51" fmla="*/ 950 h 79"/>
                <a:gd name="T52" fmla="*/ 1286 w 49"/>
                <a:gd name="T53" fmla="*/ 902 h 79"/>
                <a:gd name="T54" fmla="*/ 1260 w 49"/>
                <a:gd name="T55" fmla="*/ 877 h 79"/>
                <a:gd name="T56" fmla="*/ 1235 w 49"/>
                <a:gd name="T57" fmla="*/ 853 h 79"/>
                <a:gd name="T58" fmla="*/ 1260 w 49"/>
                <a:gd name="T59" fmla="*/ 833 h 79"/>
                <a:gd name="T60" fmla="*/ 1235 w 49"/>
                <a:gd name="T61" fmla="*/ 760 h 79"/>
                <a:gd name="T62" fmla="*/ 1183 w 49"/>
                <a:gd name="T63" fmla="*/ 736 h 79"/>
                <a:gd name="T64" fmla="*/ 1127 w 49"/>
                <a:gd name="T65" fmla="*/ 760 h 79"/>
                <a:gd name="T66" fmla="*/ 1076 w 49"/>
                <a:gd name="T67" fmla="*/ 663 h 79"/>
                <a:gd name="T68" fmla="*/ 1076 w 49"/>
                <a:gd name="T69" fmla="*/ 619 h 79"/>
                <a:gd name="T70" fmla="*/ 1050 w 49"/>
                <a:gd name="T71" fmla="*/ 619 h 79"/>
                <a:gd name="T72" fmla="*/ 999 w 49"/>
                <a:gd name="T73" fmla="*/ 619 h 79"/>
                <a:gd name="T74" fmla="*/ 943 w 49"/>
                <a:gd name="T75" fmla="*/ 595 h 79"/>
                <a:gd name="T76" fmla="*/ 917 w 49"/>
                <a:gd name="T77" fmla="*/ 521 h 79"/>
                <a:gd name="T78" fmla="*/ 630 w 49"/>
                <a:gd name="T79" fmla="*/ 0 h 79"/>
                <a:gd name="T80" fmla="*/ 579 w 49"/>
                <a:gd name="T81" fmla="*/ 0 h 79"/>
                <a:gd name="T82" fmla="*/ 553 w 49"/>
                <a:gd name="T83" fmla="*/ 49 h 79"/>
                <a:gd name="T84" fmla="*/ 471 w 49"/>
                <a:gd name="T85" fmla="*/ 49 h 79"/>
                <a:gd name="T86" fmla="*/ 394 w 49"/>
                <a:gd name="T87" fmla="*/ 117 h 79"/>
                <a:gd name="T88" fmla="*/ 369 w 49"/>
                <a:gd name="T89" fmla="*/ 49 h 79"/>
                <a:gd name="T90" fmla="*/ 343 w 49"/>
                <a:gd name="T91" fmla="*/ 24 h 79"/>
                <a:gd name="T92" fmla="*/ 159 w 49"/>
                <a:gd name="T93" fmla="*/ 380 h 79"/>
                <a:gd name="T94" fmla="*/ 184 w 49"/>
                <a:gd name="T95" fmla="*/ 453 h 79"/>
                <a:gd name="T96" fmla="*/ 184 w 49"/>
                <a:gd name="T97" fmla="*/ 521 h 79"/>
                <a:gd name="T98" fmla="*/ 133 w 49"/>
                <a:gd name="T99" fmla="*/ 570 h 79"/>
                <a:gd name="T100" fmla="*/ 159 w 49"/>
                <a:gd name="T101" fmla="*/ 760 h 79"/>
                <a:gd name="T102" fmla="*/ 102 w 49"/>
                <a:gd name="T103" fmla="*/ 853 h 79"/>
                <a:gd name="T104" fmla="*/ 102 w 49"/>
                <a:gd name="T105" fmla="*/ 926 h 79"/>
                <a:gd name="T106" fmla="*/ 77 w 49"/>
                <a:gd name="T107" fmla="*/ 950 h 79"/>
                <a:gd name="T108" fmla="*/ 77 w 49"/>
                <a:gd name="T109" fmla="*/ 999 h 79"/>
                <a:gd name="T110" fmla="*/ 26 w 49"/>
                <a:gd name="T111" fmla="*/ 975 h 79"/>
                <a:gd name="T112" fmla="*/ 0 w 49"/>
                <a:gd name="T113" fmla="*/ 99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87110" name="Group 70"/>
            <p:cNvGrpSpPr>
              <a:grpSpLocks/>
            </p:cNvGrpSpPr>
            <p:nvPr/>
          </p:nvGrpSpPr>
          <p:grpSpPr bwMode="auto">
            <a:xfrm>
              <a:off x="1990" y="2891"/>
              <a:ext cx="658" cy="400"/>
              <a:chOff x="1991" y="3321"/>
              <a:chExt cx="361" cy="231"/>
            </a:xfrm>
          </p:grpSpPr>
          <p:sp>
            <p:nvSpPr>
              <p:cNvPr id="87111" name="Freeform 71"/>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7112" name="Freeform 72"/>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7113" name="Freeform 73"/>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7114" name="Freeform 74"/>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7115" name="Freeform 75"/>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7116" name="Freeform 76"/>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7117" name="Freeform 77"/>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chemeClr val="accent2"/>
              </a:solidFill>
              <a:ln w="12700" cmpd="sng">
                <a:solidFill>
                  <a:schemeClr val="tx1"/>
                </a:solidFill>
                <a:prstDash val="solid"/>
                <a:round/>
                <a:headEnd/>
                <a:tailEnd/>
              </a:ln>
            </p:spPr>
            <p:txBody>
              <a:bodyPr/>
              <a:lstStyle/>
              <a:p>
                <a:endParaRPr lang="en-US"/>
              </a:p>
            </p:txBody>
          </p:sp>
          <p:sp>
            <p:nvSpPr>
              <p:cNvPr id="87118" name="Freeform 78"/>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chemeClr val="accent2"/>
              </a:solidFill>
              <a:ln w="12700" cmpd="sng">
                <a:solidFill>
                  <a:schemeClr val="tx1"/>
                </a:solidFill>
                <a:prstDash val="solid"/>
                <a:round/>
                <a:headEnd/>
                <a:tailEnd/>
              </a:ln>
            </p:spPr>
            <p:txBody>
              <a:bodyPr/>
              <a:lstStyle/>
              <a:p>
                <a:endParaRPr lang="en-US"/>
              </a:p>
            </p:txBody>
          </p:sp>
        </p:grpSp>
      </p:grpSp>
      <p:sp>
        <p:nvSpPr>
          <p:cNvPr id="87119" name="Rectangle 79"/>
          <p:cNvSpPr>
            <a:spLocks noGrp="1" noChangeArrowheads="1"/>
          </p:cNvSpPr>
          <p:nvPr>
            <p:ph type="title" idx="4294967295"/>
          </p:nvPr>
        </p:nvSpPr>
        <p:spPr>
          <a:xfrm>
            <a:off x="0" y="242888"/>
            <a:ext cx="9144000" cy="1143000"/>
          </a:xfrm>
        </p:spPr>
        <p:txBody>
          <a:bodyPr/>
          <a:lstStyle/>
          <a:p>
            <a:pPr eaLnBrk="1" hangingPunct="1"/>
            <a:r>
              <a:rPr lang="en-US" sz="3600" smtClean="0"/>
              <a:t>Obesity Trends* Among U.S. Adults</a:t>
            </a:r>
            <a:br>
              <a:rPr lang="en-US" sz="3600" smtClean="0"/>
            </a:br>
            <a:r>
              <a:rPr lang="en-US" sz="3600" smtClean="0">
                <a:solidFill>
                  <a:srgbClr val="DE3021"/>
                </a:solidFill>
              </a:rPr>
              <a:t>BRFSS, 2006</a:t>
            </a:r>
          </a:p>
        </p:txBody>
      </p:sp>
      <p:sp>
        <p:nvSpPr>
          <p:cNvPr id="87120" name="Text Box 80"/>
          <p:cNvSpPr txBox="1">
            <a:spLocks noChangeArrowheads="1"/>
          </p:cNvSpPr>
          <p:nvPr/>
        </p:nvSpPr>
        <p:spPr bwMode="auto">
          <a:xfrm>
            <a:off x="2119313" y="1200150"/>
            <a:ext cx="4906962" cy="307975"/>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87121" name="Rectangle 82"/>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7122" name="Rectangle 83"/>
          <p:cNvSpPr>
            <a:spLocks noChangeArrowheads="1"/>
          </p:cNvSpPr>
          <p:nvPr/>
        </p:nvSpPr>
        <p:spPr bwMode="auto">
          <a:xfrm>
            <a:off x="1347788"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7123" name="Rectangle 84"/>
          <p:cNvSpPr>
            <a:spLocks noChangeArrowheads="1"/>
          </p:cNvSpPr>
          <p:nvPr/>
        </p:nvSpPr>
        <p:spPr bwMode="auto">
          <a:xfrm>
            <a:off x="206375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sz="2400">
              <a:solidFill>
                <a:srgbClr val="000000"/>
              </a:solidFill>
              <a:latin typeface="Times New Roman" pitchFamily="18" charset="0"/>
            </a:endParaRPr>
          </a:p>
        </p:txBody>
      </p:sp>
      <p:sp>
        <p:nvSpPr>
          <p:cNvPr id="87124" name="Rectangle 85"/>
          <p:cNvSpPr>
            <a:spLocks noChangeArrowheads="1"/>
          </p:cNvSpPr>
          <p:nvPr/>
        </p:nvSpPr>
        <p:spPr bwMode="auto">
          <a:xfrm>
            <a:off x="3060700"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7125" name="Rectangle 86"/>
          <p:cNvSpPr>
            <a:spLocks noChangeArrowheads="1"/>
          </p:cNvSpPr>
          <p:nvPr/>
        </p:nvSpPr>
        <p:spPr bwMode="auto">
          <a:xfrm>
            <a:off x="4997450" y="5948363"/>
            <a:ext cx="207963"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7126" name="Rectangle 87"/>
          <p:cNvSpPr>
            <a:spLocks noChangeArrowheads="1"/>
          </p:cNvSpPr>
          <p:nvPr/>
        </p:nvSpPr>
        <p:spPr bwMode="auto">
          <a:xfrm>
            <a:off x="40370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7127" name="Rectangle 88"/>
          <p:cNvSpPr>
            <a:spLocks noChangeArrowheads="1"/>
          </p:cNvSpPr>
          <p:nvPr/>
        </p:nvSpPr>
        <p:spPr bwMode="auto">
          <a:xfrm>
            <a:off x="395288" y="5892800"/>
            <a:ext cx="6354762" cy="350838"/>
          </a:xfrm>
          <a:prstGeom prst="rect">
            <a:avLst/>
          </a:prstGeom>
          <a:no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7128" name="Rectangle 89" descr="20%"/>
          <p:cNvSpPr>
            <a:spLocks noChangeArrowheads="1"/>
          </p:cNvSpPr>
          <p:nvPr/>
        </p:nvSpPr>
        <p:spPr bwMode="auto">
          <a:xfrm>
            <a:off x="6002338"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7129" name="Text Box 81"/>
          <p:cNvSpPr txBox="1">
            <a:spLocks noChangeArrowheads="1"/>
          </p:cNvSpPr>
          <p:nvPr/>
        </p:nvSpPr>
        <p:spPr bwMode="auto">
          <a:xfrm>
            <a:off x="654050" y="5894388"/>
            <a:ext cx="72390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Tree>
  </p:cSld>
  <p:clrMapOvr>
    <a:masterClrMapping/>
  </p:clrMapOvr>
  <p:transition advClick="0"/>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93"/>
          <p:cNvGrpSpPr>
            <a:grpSpLocks/>
          </p:cNvGrpSpPr>
          <p:nvPr/>
        </p:nvGrpSpPr>
        <p:grpSpPr bwMode="auto">
          <a:xfrm>
            <a:off x="1027113" y="1709738"/>
            <a:ext cx="6169025" cy="3567112"/>
            <a:chOff x="728" y="1077"/>
            <a:chExt cx="4372" cy="2247"/>
          </a:xfrm>
        </p:grpSpPr>
        <p:sp>
          <p:nvSpPr>
            <p:cNvPr id="89091" name="Freeform 69"/>
            <p:cNvSpPr>
              <a:spLocks/>
            </p:cNvSpPr>
            <p:nvPr/>
          </p:nvSpPr>
          <p:spPr bwMode="auto">
            <a:xfrm>
              <a:off x="4849" y="1189"/>
              <a:ext cx="251" cy="385"/>
            </a:xfrm>
            <a:custGeom>
              <a:avLst/>
              <a:gdLst>
                <a:gd name="T0" fmla="*/ 261 w 49"/>
                <a:gd name="T1" fmla="*/ 1686 h 79"/>
                <a:gd name="T2" fmla="*/ 261 w 49"/>
                <a:gd name="T3" fmla="*/ 1735 h 79"/>
                <a:gd name="T4" fmla="*/ 312 w 49"/>
                <a:gd name="T5" fmla="*/ 1784 h 79"/>
                <a:gd name="T6" fmla="*/ 343 w 49"/>
                <a:gd name="T7" fmla="*/ 1803 h 79"/>
                <a:gd name="T8" fmla="*/ 369 w 49"/>
                <a:gd name="T9" fmla="*/ 1876 h 79"/>
                <a:gd name="T10" fmla="*/ 394 w 49"/>
                <a:gd name="T11" fmla="*/ 1828 h 79"/>
                <a:gd name="T12" fmla="*/ 420 w 49"/>
                <a:gd name="T13" fmla="*/ 1735 h 79"/>
                <a:gd name="T14" fmla="*/ 471 w 49"/>
                <a:gd name="T15" fmla="*/ 1613 h 79"/>
                <a:gd name="T16" fmla="*/ 471 w 49"/>
                <a:gd name="T17" fmla="*/ 1594 h 79"/>
                <a:gd name="T18" fmla="*/ 522 w 49"/>
                <a:gd name="T19" fmla="*/ 1496 h 79"/>
                <a:gd name="T20" fmla="*/ 553 w 49"/>
                <a:gd name="T21" fmla="*/ 1521 h 79"/>
                <a:gd name="T22" fmla="*/ 579 w 49"/>
                <a:gd name="T23" fmla="*/ 1521 h 79"/>
                <a:gd name="T24" fmla="*/ 579 w 49"/>
                <a:gd name="T25" fmla="*/ 1472 h 79"/>
                <a:gd name="T26" fmla="*/ 681 w 49"/>
                <a:gd name="T27" fmla="*/ 1447 h 79"/>
                <a:gd name="T28" fmla="*/ 681 w 49"/>
                <a:gd name="T29" fmla="*/ 1404 h 79"/>
                <a:gd name="T30" fmla="*/ 733 w 49"/>
                <a:gd name="T31" fmla="*/ 1379 h 79"/>
                <a:gd name="T32" fmla="*/ 763 w 49"/>
                <a:gd name="T33" fmla="*/ 1330 h 79"/>
                <a:gd name="T34" fmla="*/ 814 w 49"/>
                <a:gd name="T35" fmla="*/ 1233 h 79"/>
                <a:gd name="T36" fmla="*/ 814 w 49"/>
                <a:gd name="T37" fmla="*/ 1213 h 79"/>
                <a:gd name="T38" fmla="*/ 891 w 49"/>
                <a:gd name="T39" fmla="*/ 1213 h 79"/>
                <a:gd name="T40" fmla="*/ 917 w 49"/>
                <a:gd name="T41" fmla="*/ 1165 h 79"/>
                <a:gd name="T42" fmla="*/ 973 w 49"/>
                <a:gd name="T43" fmla="*/ 1116 h 79"/>
                <a:gd name="T44" fmla="*/ 1050 w 49"/>
                <a:gd name="T45" fmla="*/ 1140 h 79"/>
                <a:gd name="T46" fmla="*/ 1127 w 49"/>
                <a:gd name="T47" fmla="*/ 1043 h 79"/>
                <a:gd name="T48" fmla="*/ 1209 w 49"/>
                <a:gd name="T49" fmla="*/ 975 h 79"/>
                <a:gd name="T50" fmla="*/ 1260 w 49"/>
                <a:gd name="T51" fmla="*/ 950 h 79"/>
                <a:gd name="T52" fmla="*/ 1286 w 49"/>
                <a:gd name="T53" fmla="*/ 902 h 79"/>
                <a:gd name="T54" fmla="*/ 1260 w 49"/>
                <a:gd name="T55" fmla="*/ 877 h 79"/>
                <a:gd name="T56" fmla="*/ 1235 w 49"/>
                <a:gd name="T57" fmla="*/ 853 h 79"/>
                <a:gd name="T58" fmla="*/ 1260 w 49"/>
                <a:gd name="T59" fmla="*/ 833 h 79"/>
                <a:gd name="T60" fmla="*/ 1235 w 49"/>
                <a:gd name="T61" fmla="*/ 760 h 79"/>
                <a:gd name="T62" fmla="*/ 1183 w 49"/>
                <a:gd name="T63" fmla="*/ 736 h 79"/>
                <a:gd name="T64" fmla="*/ 1127 w 49"/>
                <a:gd name="T65" fmla="*/ 760 h 79"/>
                <a:gd name="T66" fmla="*/ 1076 w 49"/>
                <a:gd name="T67" fmla="*/ 663 h 79"/>
                <a:gd name="T68" fmla="*/ 1076 w 49"/>
                <a:gd name="T69" fmla="*/ 619 h 79"/>
                <a:gd name="T70" fmla="*/ 1050 w 49"/>
                <a:gd name="T71" fmla="*/ 619 h 79"/>
                <a:gd name="T72" fmla="*/ 999 w 49"/>
                <a:gd name="T73" fmla="*/ 619 h 79"/>
                <a:gd name="T74" fmla="*/ 943 w 49"/>
                <a:gd name="T75" fmla="*/ 595 h 79"/>
                <a:gd name="T76" fmla="*/ 917 w 49"/>
                <a:gd name="T77" fmla="*/ 521 h 79"/>
                <a:gd name="T78" fmla="*/ 630 w 49"/>
                <a:gd name="T79" fmla="*/ 0 h 79"/>
                <a:gd name="T80" fmla="*/ 579 w 49"/>
                <a:gd name="T81" fmla="*/ 0 h 79"/>
                <a:gd name="T82" fmla="*/ 553 w 49"/>
                <a:gd name="T83" fmla="*/ 49 h 79"/>
                <a:gd name="T84" fmla="*/ 471 w 49"/>
                <a:gd name="T85" fmla="*/ 49 h 79"/>
                <a:gd name="T86" fmla="*/ 394 w 49"/>
                <a:gd name="T87" fmla="*/ 117 h 79"/>
                <a:gd name="T88" fmla="*/ 369 w 49"/>
                <a:gd name="T89" fmla="*/ 49 h 79"/>
                <a:gd name="T90" fmla="*/ 343 w 49"/>
                <a:gd name="T91" fmla="*/ 24 h 79"/>
                <a:gd name="T92" fmla="*/ 159 w 49"/>
                <a:gd name="T93" fmla="*/ 380 h 79"/>
                <a:gd name="T94" fmla="*/ 184 w 49"/>
                <a:gd name="T95" fmla="*/ 453 h 79"/>
                <a:gd name="T96" fmla="*/ 184 w 49"/>
                <a:gd name="T97" fmla="*/ 521 h 79"/>
                <a:gd name="T98" fmla="*/ 133 w 49"/>
                <a:gd name="T99" fmla="*/ 570 h 79"/>
                <a:gd name="T100" fmla="*/ 159 w 49"/>
                <a:gd name="T101" fmla="*/ 760 h 79"/>
                <a:gd name="T102" fmla="*/ 102 w 49"/>
                <a:gd name="T103" fmla="*/ 853 h 79"/>
                <a:gd name="T104" fmla="*/ 102 w 49"/>
                <a:gd name="T105" fmla="*/ 926 h 79"/>
                <a:gd name="T106" fmla="*/ 77 w 49"/>
                <a:gd name="T107" fmla="*/ 950 h 79"/>
                <a:gd name="T108" fmla="*/ 77 w 49"/>
                <a:gd name="T109" fmla="*/ 999 h 79"/>
                <a:gd name="T110" fmla="*/ 26 w 49"/>
                <a:gd name="T111" fmla="*/ 975 h 79"/>
                <a:gd name="T112" fmla="*/ 0 w 49"/>
                <a:gd name="T113" fmla="*/ 999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89092" name="Group 92"/>
            <p:cNvGrpSpPr>
              <a:grpSpLocks/>
            </p:cNvGrpSpPr>
            <p:nvPr/>
          </p:nvGrpSpPr>
          <p:grpSpPr bwMode="auto">
            <a:xfrm>
              <a:off x="728" y="1077"/>
              <a:ext cx="4276" cy="2247"/>
              <a:chOff x="728" y="1077"/>
              <a:chExt cx="4276" cy="2247"/>
            </a:xfrm>
          </p:grpSpPr>
          <p:sp>
            <p:nvSpPr>
              <p:cNvPr id="89093" name="Freeform 17"/>
              <p:cNvSpPr>
                <a:spLocks/>
              </p:cNvSpPr>
              <p:nvPr/>
            </p:nvSpPr>
            <p:spPr bwMode="auto">
              <a:xfrm>
                <a:off x="1661" y="1077"/>
                <a:ext cx="460" cy="322"/>
              </a:xfrm>
              <a:custGeom>
                <a:avLst/>
                <a:gdLst>
                  <a:gd name="T0" fmla="*/ 26 w 90"/>
                  <a:gd name="T1" fmla="*/ 951 h 66"/>
                  <a:gd name="T2" fmla="*/ 0 w 90"/>
                  <a:gd name="T3" fmla="*/ 951 h 66"/>
                  <a:gd name="T4" fmla="*/ 26 w 90"/>
                  <a:gd name="T5" fmla="*/ 883 h 66"/>
                  <a:gd name="T6" fmla="*/ 26 w 90"/>
                  <a:gd name="T7" fmla="*/ 834 h 66"/>
                  <a:gd name="T8" fmla="*/ 26 w 90"/>
                  <a:gd name="T9" fmla="*/ 834 h 66"/>
                  <a:gd name="T10" fmla="*/ 51 w 90"/>
                  <a:gd name="T11" fmla="*/ 859 h 66"/>
                  <a:gd name="T12" fmla="*/ 26 w 90"/>
                  <a:gd name="T13" fmla="*/ 883 h 66"/>
                  <a:gd name="T14" fmla="*/ 77 w 90"/>
                  <a:gd name="T15" fmla="*/ 859 h 66"/>
                  <a:gd name="T16" fmla="*/ 77 w 90"/>
                  <a:gd name="T17" fmla="*/ 834 h 66"/>
                  <a:gd name="T18" fmla="*/ 77 w 90"/>
                  <a:gd name="T19" fmla="*/ 785 h 66"/>
                  <a:gd name="T20" fmla="*/ 51 w 90"/>
                  <a:gd name="T21" fmla="*/ 712 h 66"/>
                  <a:gd name="T22" fmla="*/ 77 w 90"/>
                  <a:gd name="T23" fmla="*/ 712 h 66"/>
                  <a:gd name="T24" fmla="*/ 133 w 90"/>
                  <a:gd name="T25" fmla="*/ 688 h 66"/>
                  <a:gd name="T26" fmla="*/ 102 w 90"/>
                  <a:gd name="T27" fmla="*/ 668 h 66"/>
                  <a:gd name="T28" fmla="*/ 77 w 90"/>
                  <a:gd name="T29" fmla="*/ 688 h 66"/>
                  <a:gd name="T30" fmla="*/ 77 w 90"/>
                  <a:gd name="T31" fmla="*/ 595 h 66"/>
                  <a:gd name="T32" fmla="*/ 77 w 90"/>
                  <a:gd name="T33" fmla="*/ 522 h 66"/>
                  <a:gd name="T34" fmla="*/ 77 w 90"/>
                  <a:gd name="T35" fmla="*/ 405 h 66"/>
                  <a:gd name="T36" fmla="*/ 51 w 90"/>
                  <a:gd name="T37" fmla="*/ 263 h 66"/>
                  <a:gd name="T38" fmla="*/ 51 w 90"/>
                  <a:gd name="T39" fmla="*/ 141 h 66"/>
                  <a:gd name="T40" fmla="*/ 286 w 90"/>
                  <a:gd name="T41" fmla="*/ 215 h 66"/>
                  <a:gd name="T42" fmla="*/ 496 w 90"/>
                  <a:gd name="T43" fmla="*/ 307 h 66"/>
                  <a:gd name="T44" fmla="*/ 603 w 90"/>
                  <a:gd name="T45" fmla="*/ 332 h 66"/>
                  <a:gd name="T46" fmla="*/ 629 w 90"/>
                  <a:gd name="T47" fmla="*/ 356 h 66"/>
                  <a:gd name="T48" fmla="*/ 629 w 90"/>
                  <a:gd name="T49" fmla="*/ 478 h 66"/>
                  <a:gd name="T50" fmla="*/ 572 w 90"/>
                  <a:gd name="T51" fmla="*/ 546 h 66"/>
                  <a:gd name="T52" fmla="*/ 572 w 90"/>
                  <a:gd name="T53" fmla="*/ 595 h 66"/>
                  <a:gd name="T54" fmla="*/ 572 w 90"/>
                  <a:gd name="T55" fmla="*/ 644 h 66"/>
                  <a:gd name="T56" fmla="*/ 603 w 90"/>
                  <a:gd name="T57" fmla="*/ 668 h 66"/>
                  <a:gd name="T58" fmla="*/ 654 w 90"/>
                  <a:gd name="T59" fmla="*/ 571 h 66"/>
                  <a:gd name="T60" fmla="*/ 705 w 90"/>
                  <a:gd name="T61" fmla="*/ 498 h 66"/>
                  <a:gd name="T62" fmla="*/ 756 w 90"/>
                  <a:gd name="T63" fmla="*/ 429 h 66"/>
                  <a:gd name="T64" fmla="*/ 680 w 90"/>
                  <a:gd name="T65" fmla="*/ 239 h 66"/>
                  <a:gd name="T66" fmla="*/ 705 w 90"/>
                  <a:gd name="T67" fmla="*/ 215 h 66"/>
                  <a:gd name="T68" fmla="*/ 756 w 90"/>
                  <a:gd name="T69" fmla="*/ 166 h 66"/>
                  <a:gd name="T70" fmla="*/ 705 w 90"/>
                  <a:gd name="T71" fmla="*/ 117 h 66"/>
                  <a:gd name="T72" fmla="*/ 705 w 90"/>
                  <a:gd name="T73" fmla="*/ 0 h 66"/>
                  <a:gd name="T74" fmla="*/ 1620 w 90"/>
                  <a:gd name="T75" fmla="*/ 215 h 66"/>
                  <a:gd name="T76" fmla="*/ 2351 w 90"/>
                  <a:gd name="T77" fmla="*/ 381 h 66"/>
                  <a:gd name="T78" fmla="*/ 2090 w 90"/>
                  <a:gd name="T79" fmla="*/ 1405 h 66"/>
                  <a:gd name="T80" fmla="*/ 2090 w 90"/>
                  <a:gd name="T81" fmla="*/ 1429 h 66"/>
                  <a:gd name="T82" fmla="*/ 2090 w 90"/>
                  <a:gd name="T83" fmla="*/ 1454 h 66"/>
                  <a:gd name="T84" fmla="*/ 2116 w 90"/>
                  <a:gd name="T85" fmla="*/ 1498 h 66"/>
                  <a:gd name="T86" fmla="*/ 2090 w 90"/>
                  <a:gd name="T87" fmla="*/ 1522 h 66"/>
                  <a:gd name="T88" fmla="*/ 2090 w 90"/>
                  <a:gd name="T89" fmla="*/ 1571 h 66"/>
                  <a:gd name="T90" fmla="*/ 1436 w 90"/>
                  <a:gd name="T91" fmla="*/ 1454 h 66"/>
                  <a:gd name="T92" fmla="*/ 1360 w 90"/>
                  <a:gd name="T93" fmla="*/ 1454 h 66"/>
                  <a:gd name="T94" fmla="*/ 1308 w 90"/>
                  <a:gd name="T95" fmla="*/ 1429 h 66"/>
                  <a:gd name="T96" fmla="*/ 1227 w 90"/>
                  <a:gd name="T97" fmla="*/ 1454 h 66"/>
                  <a:gd name="T98" fmla="*/ 1150 w 90"/>
                  <a:gd name="T99" fmla="*/ 1429 h 66"/>
                  <a:gd name="T100" fmla="*/ 1073 w 90"/>
                  <a:gd name="T101" fmla="*/ 1454 h 66"/>
                  <a:gd name="T102" fmla="*/ 966 w 90"/>
                  <a:gd name="T103" fmla="*/ 1429 h 66"/>
                  <a:gd name="T104" fmla="*/ 782 w 90"/>
                  <a:gd name="T105" fmla="*/ 1429 h 66"/>
                  <a:gd name="T106" fmla="*/ 629 w 90"/>
                  <a:gd name="T107" fmla="*/ 1381 h 66"/>
                  <a:gd name="T108" fmla="*/ 496 w 90"/>
                  <a:gd name="T109" fmla="*/ 1381 h 66"/>
                  <a:gd name="T110" fmla="*/ 312 w 90"/>
                  <a:gd name="T111" fmla="*/ 1332 h 66"/>
                  <a:gd name="T112" fmla="*/ 286 w 90"/>
                  <a:gd name="T113" fmla="*/ 1190 h 66"/>
                  <a:gd name="T114" fmla="*/ 286 w 90"/>
                  <a:gd name="T115" fmla="*/ 1117 h 66"/>
                  <a:gd name="T116" fmla="*/ 184 w 90"/>
                  <a:gd name="T117" fmla="*/ 1049 h 66"/>
                  <a:gd name="T118" fmla="*/ 158 w 90"/>
                  <a:gd name="T119" fmla="*/ 1025 h 66"/>
                  <a:gd name="T120" fmla="*/ 77 w 90"/>
                  <a:gd name="T121" fmla="*/ 1000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094" name="Freeform 19"/>
              <p:cNvSpPr>
                <a:spLocks/>
              </p:cNvSpPr>
              <p:nvPr/>
            </p:nvSpPr>
            <p:spPr bwMode="auto">
              <a:xfrm>
                <a:off x="1989" y="1155"/>
                <a:ext cx="415" cy="634"/>
              </a:xfrm>
              <a:custGeom>
                <a:avLst/>
                <a:gdLst>
                  <a:gd name="T0" fmla="*/ 184 w 81"/>
                  <a:gd name="T1" fmla="*/ 2043 h 130"/>
                  <a:gd name="T2" fmla="*/ 210 w 81"/>
                  <a:gd name="T3" fmla="*/ 1951 h 130"/>
                  <a:gd name="T4" fmla="*/ 236 w 81"/>
                  <a:gd name="T5" fmla="*/ 1926 h 130"/>
                  <a:gd name="T6" fmla="*/ 236 w 81"/>
                  <a:gd name="T7" fmla="*/ 1878 h 130"/>
                  <a:gd name="T8" fmla="*/ 159 w 81"/>
                  <a:gd name="T9" fmla="*/ 1834 h 130"/>
                  <a:gd name="T10" fmla="*/ 261 w 81"/>
                  <a:gd name="T11" fmla="*/ 1663 h 130"/>
                  <a:gd name="T12" fmla="*/ 343 w 81"/>
                  <a:gd name="T13" fmla="*/ 1619 h 130"/>
                  <a:gd name="T14" fmla="*/ 369 w 81"/>
                  <a:gd name="T15" fmla="*/ 1570 h 130"/>
                  <a:gd name="T16" fmla="*/ 523 w 81"/>
                  <a:gd name="T17" fmla="*/ 1283 h 130"/>
                  <a:gd name="T18" fmla="*/ 446 w 81"/>
                  <a:gd name="T19" fmla="*/ 1258 h 130"/>
                  <a:gd name="T20" fmla="*/ 420 w 81"/>
                  <a:gd name="T21" fmla="*/ 1190 h 130"/>
                  <a:gd name="T22" fmla="*/ 420 w 81"/>
                  <a:gd name="T23" fmla="*/ 1117 h 130"/>
                  <a:gd name="T24" fmla="*/ 420 w 81"/>
                  <a:gd name="T25" fmla="*/ 1068 h 130"/>
                  <a:gd name="T26" fmla="*/ 420 w 81"/>
                  <a:gd name="T27" fmla="*/ 1024 h 130"/>
                  <a:gd name="T28" fmla="*/ 681 w 81"/>
                  <a:gd name="T29" fmla="*/ 0 h 130"/>
                  <a:gd name="T30" fmla="*/ 891 w 81"/>
                  <a:gd name="T31" fmla="*/ 454 h 130"/>
                  <a:gd name="T32" fmla="*/ 943 w 81"/>
                  <a:gd name="T33" fmla="*/ 619 h 130"/>
                  <a:gd name="T34" fmla="*/ 917 w 81"/>
                  <a:gd name="T35" fmla="*/ 688 h 130"/>
                  <a:gd name="T36" fmla="*/ 973 w 81"/>
                  <a:gd name="T37" fmla="*/ 736 h 130"/>
                  <a:gd name="T38" fmla="*/ 1102 w 81"/>
                  <a:gd name="T39" fmla="*/ 927 h 130"/>
                  <a:gd name="T40" fmla="*/ 1127 w 81"/>
                  <a:gd name="T41" fmla="*/ 1024 h 130"/>
                  <a:gd name="T42" fmla="*/ 1184 w 81"/>
                  <a:gd name="T43" fmla="*/ 1068 h 130"/>
                  <a:gd name="T44" fmla="*/ 1286 w 81"/>
                  <a:gd name="T45" fmla="*/ 1092 h 130"/>
                  <a:gd name="T46" fmla="*/ 1209 w 81"/>
                  <a:gd name="T47" fmla="*/ 1239 h 130"/>
                  <a:gd name="T48" fmla="*/ 1184 w 81"/>
                  <a:gd name="T49" fmla="*/ 1331 h 130"/>
                  <a:gd name="T50" fmla="*/ 1184 w 81"/>
                  <a:gd name="T51" fmla="*/ 1356 h 130"/>
                  <a:gd name="T52" fmla="*/ 1127 w 81"/>
                  <a:gd name="T53" fmla="*/ 1429 h 130"/>
                  <a:gd name="T54" fmla="*/ 1127 w 81"/>
                  <a:gd name="T55" fmla="*/ 1473 h 130"/>
                  <a:gd name="T56" fmla="*/ 1209 w 81"/>
                  <a:gd name="T57" fmla="*/ 1546 h 130"/>
                  <a:gd name="T58" fmla="*/ 1312 w 81"/>
                  <a:gd name="T59" fmla="*/ 1448 h 130"/>
                  <a:gd name="T60" fmla="*/ 1337 w 81"/>
                  <a:gd name="T61" fmla="*/ 1497 h 130"/>
                  <a:gd name="T62" fmla="*/ 1363 w 81"/>
                  <a:gd name="T63" fmla="*/ 1522 h 130"/>
                  <a:gd name="T64" fmla="*/ 1363 w 81"/>
                  <a:gd name="T65" fmla="*/ 1644 h 130"/>
                  <a:gd name="T66" fmla="*/ 1419 w 81"/>
                  <a:gd name="T67" fmla="*/ 1761 h 130"/>
                  <a:gd name="T68" fmla="*/ 1394 w 81"/>
                  <a:gd name="T69" fmla="*/ 1809 h 130"/>
                  <a:gd name="T70" fmla="*/ 1470 w 81"/>
                  <a:gd name="T71" fmla="*/ 1853 h 130"/>
                  <a:gd name="T72" fmla="*/ 1496 w 81"/>
                  <a:gd name="T73" fmla="*/ 1926 h 130"/>
                  <a:gd name="T74" fmla="*/ 1496 w 81"/>
                  <a:gd name="T75" fmla="*/ 2000 h 130"/>
                  <a:gd name="T76" fmla="*/ 1547 w 81"/>
                  <a:gd name="T77" fmla="*/ 2068 h 130"/>
                  <a:gd name="T78" fmla="*/ 1604 w 81"/>
                  <a:gd name="T79" fmla="*/ 2000 h 130"/>
                  <a:gd name="T80" fmla="*/ 1706 w 81"/>
                  <a:gd name="T81" fmla="*/ 2043 h 130"/>
                  <a:gd name="T82" fmla="*/ 1757 w 81"/>
                  <a:gd name="T83" fmla="*/ 2000 h 130"/>
                  <a:gd name="T84" fmla="*/ 1865 w 81"/>
                  <a:gd name="T85" fmla="*/ 2024 h 130"/>
                  <a:gd name="T86" fmla="*/ 1916 w 81"/>
                  <a:gd name="T87" fmla="*/ 2043 h 130"/>
                  <a:gd name="T88" fmla="*/ 1993 w 81"/>
                  <a:gd name="T89" fmla="*/ 2000 h 130"/>
                  <a:gd name="T90" fmla="*/ 2075 w 81"/>
                  <a:gd name="T91" fmla="*/ 2024 h 130"/>
                  <a:gd name="T92" fmla="*/ 2126 w 81"/>
                  <a:gd name="T93" fmla="*/ 2092 h 130"/>
                  <a:gd name="T94" fmla="*/ 1942 w 81"/>
                  <a:gd name="T95" fmla="*/ 3092 h 130"/>
                  <a:gd name="T96" fmla="*/ 0 w 81"/>
                  <a:gd name="T97" fmla="*/ 2760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095" name="Freeform 20"/>
              <p:cNvSpPr>
                <a:spLocks/>
              </p:cNvSpPr>
              <p:nvPr/>
            </p:nvSpPr>
            <p:spPr bwMode="auto">
              <a:xfrm>
                <a:off x="2164" y="1170"/>
                <a:ext cx="706" cy="424"/>
              </a:xfrm>
              <a:custGeom>
                <a:avLst/>
                <a:gdLst>
                  <a:gd name="T0" fmla="*/ 1259 w 138"/>
                  <a:gd name="T1" fmla="*/ 1828 h 87"/>
                  <a:gd name="T2" fmla="*/ 1177 w 138"/>
                  <a:gd name="T3" fmla="*/ 1993 h 87"/>
                  <a:gd name="T4" fmla="*/ 1126 w 138"/>
                  <a:gd name="T5" fmla="*/ 1901 h 87"/>
                  <a:gd name="T6" fmla="*/ 1100 w 138"/>
                  <a:gd name="T7" fmla="*/ 1974 h 87"/>
                  <a:gd name="T8" fmla="*/ 992 w 138"/>
                  <a:gd name="T9" fmla="*/ 1974 h 87"/>
                  <a:gd name="T10" fmla="*/ 865 w 138"/>
                  <a:gd name="T11" fmla="*/ 1949 h 87"/>
                  <a:gd name="T12" fmla="*/ 839 w 138"/>
                  <a:gd name="T13" fmla="*/ 1949 h 87"/>
                  <a:gd name="T14" fmla="*/ 757 w 138"/>
                  <a:gd name="T15" fmla="*/ 1949 h 87"/>
                  <a:gd name="T16" fmla="*/ 680 w 138"/>
                  <a:gd name="T17" fmla="*/ 1949 h 87"/>
                  <a:gd name="T18" fmla="*/ 629 w 138"/>
                  <a:gd name="T19" fmla="*/ 1974 h 87"/>
                  <a:gd name="T20" fmla="*/ 604 w 138"/>
                  <a:gd name="T21" fmla="*/ 1901 h 87"/>
                  <a:gd name="T22" fmla="*/ 604 w 138"/>
                  <a:gd name="T23" fmla="*/ 1828 h 87"/>
                  <a:gd name="T24" fmla="*/ 522 w 138"/>
                  <a:gd name="T25" fmla="*/ 1784 h 87"/>
                  <a:gd name="T26" fmla="*/ 522 w 138"/>
                  <a:gd name="T27" fmla="*/ 1711 h 87"/>
                  <a:gd name="T28" fmla="*/ 471 w 138"/>
                  <a:gd name="T29" fmla="*/ 1638 h 87"/>
                  <a:gd name="T30" fmla="*/ 471 w 138"/>
                  <a:gd name="T31" fmla="*/ 1496 h 87"/>
                  <a:gd name="T32" fmla="*/ 445 w 138"/>
                  <a:gd name="T33" fmla="*/ 1423 h 87"/>
                  <a:gd name="T34" fmla="*/ 420 w 138"/>
                  <a:gd name="T35" fmla="*/ 1404 h 87"/>
                  <a:gd name="T36" fmla="*/ 394 w 138"/>
                  <a:gd name="T37" fmla="*/ 1404 h 87"/>
                  <a:gd name="T38" fmla="*/ 286 w 138"/>
                  <a:gd name="T39" fmla="*/ 1472 h 87"/>
                  <a:gd name="T40" fmla="*/ 235 w 138"/>
                  <a:gd name="T41" fmla="*/ 1379 h 87"/>
                  <a:gd name="T42" fmla="*/ 235 w 138"/>
                  <a:gd name="T43" fmla="*/ 1330 h 87"/>
                  <a:gd name="T44" fmla="*/ 286 w 138"/>
                  <a:gd name="T45" fmla="*/ 1257 h 87"/>
                  <a:gd name="T46" fmla="*/ 286 w 138"/>
                  <a:gd name="T47" fmla="*/ 1189 h 87"/>
                  <a:gd name="T48" fmla="*/ 312 w 138"/>
                  <a:gd name="T49" fmla="*/ 1140 h 87"/>
                  <a:gd name="T50" fmla="*/ 368 w 138"/>
                  <a:gd name="T51" fmla="*/ 999 h 87"/>
                  <a:gd name="T52" fmla="*/ 286 w 138"/>
                  <a:gd name="T53" fmla="*/ 950 h 87"/>
                  <a:gd name="T54" fmla="*/ 210 w 138"/>
                  <a:gd name="T55" fmla="*/ 902 h 87"/>
                  <a:gd name="T56" fmla="*/ 159 w 138"/>
                  <a:gd name="T57" fmla="*/ 736 h 87"/>
                  <a:gd name="T58" fmla="*/ 51 w 138"/>
                  <a:gd name="T59" fmla="*/ 643 h 87"/>
                  <a:gd name="T60" fmla="*/ 51 w 138"/>
                  <a:gd name="T61" fmla="*/ 595 h 87"/>
                  <a:gd name="T62" fmla="*/ 51 w 138"/>
                  <a:gd name="T63" fmla="*/ 473 h 87"/>
                  <a:gd name="T64" fmla="*/ 77 w 138"/>
                  <a:gd name="T65" fmla="*/ 0 h 87"/>
                  <a:gd name="T66" fmla="*/ 1284 w 138"/>
                  <a:gd name="T67" fmla="*/ 190 h 87"/>
                  <a:gd name="T68" fmla="*/ 3612 w 138"/>
                  <a:gd name="T69" fmla="*/ 453 h 87"/>
                  <a:gd name="T70" fmla="*/ 3453 w 138"/>
                  <a:gd name="T71" fmla="*/ 2066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89096" name="Group 91"/>
              <p:cNvGrpSpPr>
                <a:grpSpLocks/>
              </p:cNvGrpSpPr>
              <p:nvPr/>
            </p:nvGrpSpPr>
            <p:grpSpPr bwMode="auto">
              <a:xfrm>
                <a:off x="728" y="1248"/>
                <a:ext cx="4276" cy="2076"/>
                <a:chOff x="728" y="1248"/>
                <a:chExt cx="4276" cy="2076"/>
              </a:xfrm>
            </p:grpSpPr>
            <p:sp>
              <p:nvSpPr>
                <p:cNvPr id="89097" name="Freeform 2"/>
                <p:cNvSpPr>
                  <a:spLocks/>
                </p:cNvSpPr>
                <p:nvPr/>
              </p:nvSpPr>
              <p:spPr bwMode="auto">
                <a:xfrm>
                  <a:off x="2844" y="1262"/>
                  <a:ext cx="456" cy="269"/>
                </a:xfrm>
                <a:custGeom>
                  <a:avLst/>
                  <a:gdLst>
                    <a:gd name="T0" fmla="*/ 0 w 89"/>
                    <a:gd name="T1" fmla="*/ 1218 h 55"/>
                    <a:gd name="T2" fmla="*/ 133 w 89"/>
                    <a:gd name="T3" fmla="*/ 0 h 55"/>
                    <a:gd name="T4" fmla="*/ 1153 w 89"/>
                    <a:gd name="T5" fmla="*/ 73 h 55"/>
                    <a:gd name="T6" fmla="*/ 2152 w 89"/>
                    <a:gd name="T7" fmla="*/ 98 h 55"/>
                    <a:gd name="T8" fmla="*/ 2152 w 89"/>
                    <a:gd name="T9" fmla="*/ 117 h 55"/>
                    <a:gd name="T10" fmla="*/ 2178 w 89"/>
                    <a:gd name="T11" fmla="*/ 215 h 55"/>
                    <a:gd name="T12" fmla="*/ 2178 w 89"/>
                    <a:gd name="T13" fmla="*/ 240 h 55"/>
                    <a:gd name="T14" fmla="*/ 2152 w 89"/>
                    <a:gd name="T15" fmla="*/ 313 h 55"/>
                    <a:gd name="T16" fmla="*/ 2152 w 89"/>
                    <a:gd name="T17" fmla="*/ 430 h 55"/>
                    <a:gd name="T18" fmla="*/ 2203 w 89"/>
                    <a:gd name="T19" fmla="*/ 548 h 55"/>
                    <a:gd name="T20" fmla="*/ 2234 w 89"/>
                    <a:gd name="T21" fmla="*/ 597 h 55"/>
                    <a:gd name="T22" fmla="*/ 2260 w 89"/>
                    <a:gd name="T23" fmla="*/ 719 h 55"/>
                    <a:gd name="T24" fmla="*/ 2260 w 89"/>
                    <a:gd name="T25" fmla="*/ 910 h 55"/>
                    <a:gd name="T26" fmla="*/ 2285 w 89"/>
                    <a:gd name="T27" fmla="*/ 959 h 55"/>
                    <a:gd name="T28" fmla="*/ 2285 w 89"/>
                    <a:gd name="T29" fmla="*/ 1027 h 55"/>
                    <a:gd name="T30" fmla="*/ 2285 w 89"/>
                    <a:gd name="T31" fmla="*/ 1052 h 55"/>
                    <a:gd name="T32" fmla="*/ 2336 w 89"/>
                    <a:gd name="T33" fmla="*/ 1218 h 55"/>
                    <a:gd name="T34" fmla="*/ 2336 w 89"/>
                    <a:gd name="T35" fmla="*/ 1267 h 55"/>
                    <a:gd name="T36" fmla="*/ 2336 w 89"/>
                    <a:gd name="T37" fmla="*/ 1316 h 55"/>
                    <a:gd name="T38" fmla="*/ 0 w 89"/>
                    <a:gd name="T39" fmla="*/ 1218 h 55"/>
                    <a:gd name="T40" fmla="*/ 0 w 89"/>
                    <a:gd name="T41" fmla="*/ 1218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098" name="Freeform 3"/>
                <p:cNvSpPr>
                  <a:spLocks/>
                </p:cNvSpPr>
                <p:nvPr/>
              </p:nvSpPr>
              <p:spPr bwMode="auto">
                <a:xfrm>
                  <a:off x="2824" y="1511"/>
                  <a:ext cx="483" cy="312"/>
                </a:xfrm>
                <a:custGeom>
                  <a:avLst/>
                  <a:gdLst>
                    <a:gd name="T0" fmla="*/ 0 w 94"/>
                    <a:gd name="T1" fmla="*/ 1214 h 64"/>
                    <a:gd name="T2" fmla="*/ 77 w 94"/>
                    <a:gd name="T3" fmla="*/ 405 h 64"/>
                    <a:gd name="T4" fmla="*/ 108 w 94"/>
                    <a:gd name="T5" fmla="*/ 0 h 64"/>
                    <a:gd name="T6" fmla="*/ 2456 w 94"/>
                    <a:gd name="T7" fmla="*/ 97 h 64"/>
                    <a:gd name="T8" fmla="*/ 2456 w 94"/>
                    <a:gd name="T9" fmla="*/ 141 h 64"/>
                    <a:gd name="T10" fmla="*/ 2430 w 94"/>
                    <a:gd name="T11" fmla="*/ 166 h 64"/>
                    <a:gd name="T12" fmla="*/ 2374 w 94"/>
                    <a:gd name="T13" fmla="*/ 239 h 64"/>
                    <a:gd name="T14" fmla="*/ 2374 w 94"/>
                    <a:gd name="T15" fmla="*/ 263 h 64"/>
                    <a:gd name="T16" fmla="*/ 2482 w 94"/>
                    <a:gd name="T17" fmla="*/ 356 h 64"/>
                    <a:gd name="T18" fmla="*/ 2482 w 94"/>
                    <a:gd name="T19" fmla="*/ 1092 h 64"/>
                    <a:gd name="T20" fmla="*/ 2482 w 94"/>
                    <a:gd name="T21" fmla="*/ 1092 h 64"/>
                    <a:gd name="T22" fmla="*/ 2430 w 94"/>
                    <a:gd name="T23" fmla="*/ 1092 h 64"/>
                    <a:gd name="T24" fmla="*/ 2456 w 94"/>
                    <a:gd name="T25" fmla="*/ 1116 h 64"/>
                    <a:gd name="T26" fmla="*/ 2482 w 94"/>
                    <a:gd name="T27" fmla="*/ 1141 h 64"/>
                    <a:gd name="T28" fmla="*/ 2456 w 94"/>
                    <a:gd name="T29" fmla="*/ 1189 h 64"/>
                    <a:gd name="T30" fmla="*/ 2482 w 94"/>
                    <a:gd name="T31" fmla="*/ 1214 h 64"/>
                    <a:gd name="T32" fmla="*/ 2482 w 94"/>
                    <a:gd name="T33" fmla="*/ 1282 h 64"/>
                    <a:gd name="T34" fmla="*/ 2456 w 94"/>
                    <a:gd name="T35" fmla="*/ 1282 h 64"/>
                    <a:gd name="T36" fmla="*/ 2482 w 94"/>
                    <a:gd name="T37" fmla="*/ 1331 h 64"/>
                    <a:gd name="T38" fmla="*/ 2430 w 94"/>
                    <a:gd name="T39" fmla="*/ 1404 h 64"/>
                    <a:gd name="T40" fmla="*/ 2482 w 94"/>
                    <a:gd name="T41" fmla="*/ 1472 h 64"/>
                    <a:gd name="T42" fmla="*/ 2482 w 94"/>
                    <a:gd name="T43" fmla="*/ 1521 h 64"/>
                    <a:gd name="T44" fmla="*/ 2482 w 94"/>
                    <a:gd name="T45" fmla="*/ 1521 h 64"/>
                    <a:gd name="T46" fmla="*/ 2405 w 94"/>
                    <a:gd name="T47" fmla="*/ 1472 h 64"/>
                    <a:gd name="T48" fmla="*/ 2271 w 94"/>
                    <a:gd name="T49" fmla="*/ 1404 h 64"/>
                    <a:gd name="T50" fmla="*/ 2220 w 94"/>
                    <a:gd name="T51" fmla="*/ 1380 h 64"/>
                    <a:gd name="T52" fmla="*/ 2163 w 94"/>
                    <a:gd name="T53" fmla="*/ 1380 h 64"/>
                    <a:gd name="T54" fmla="*/ 2112 w 94"/>
                    <a:gd name="T55" fmla="*/ 1423 h 64"/>
                    <a:gd name="T56" fmla="*/ 2086 w 94"/>
                    <a:gd name="T57" fmla="*/ 1423 h 64"/>
                    <a:gd name="T58" fmla="*/ 2035 w 94"/>
                    <a:gd name="T59" fmla="*/ 1423 h 64"/>
                    <a:gd name="T60" fmla="*/ 2009 w 94"/>
                    <a:gd name="T61" fmla="*/ 1355 h 64"/>
                    <a:gd name="T62" fmla="*/ 1978 w 94"/>
                    <a:gd name="T63" fmla="*/ 1331 h 64"/>
                    <a:gd name="T64" fmla="*/ 1927 w 94"/>
                    <a:gd name="T65" fmla="*/ 1355 h 64"/>
                    <a:gd name="T66" fmla="*/ 1875 w 94"/>
                    <a:gd name="T67" fmla="*/ 1355 h 64"/>
                    <a:gd name="T68" fmla="*/ 1824 w 94"/>
                    <a:gd name="T69" fmla="*/ 1282 h 64"/>
                    <a:gd name="T70" fmla="*/ 0 w 94"/>
                    <a:gd name="T71" fmla="*/ 1214 h 64"/>
                    <a:gd name="T72" fmla="*/ 0 w 94"/>
                    <a:gd name="T73" fmla="*/ 1214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099" name="Freeform 4"/>
                <p:cNvSpPr>
                  <a:spLocks/>
                </p:cNvSpPr>
                <p:nvPr/>
              </p:nvSpPr>
              <p:spPr bwMode="auto">
                <a:xfrm>
                  <a:off x="2921" y="2018"/>
                  <a:ext cx="512" cy="259"/>
                </a:xfrm>
                <a:custGeom>
                  <a:avLst/>
                  <a:gdLst>
                    <a:gd name="T0" fmla="*/ 77 w 100"/>
                    <a:gd name="T1" fmla="*/ 0 h 53"/>
                    <a:gd name="T2" fmla="*/ 2335 w 100"/>
                    <a:gd name="T3" fmla="*/ 49 h 53"/>
                    <a:gd name="T4" fmla="*/ 2488 w 100"/>
                    <a:gd name="T5" fmla="*/ 142 h 53"/>
                    <a:gd name="T6" fmla="*/ 2437 w 100"/>
                    <a:gd name="T7" fmla="*/ 191 h 53"/>
                    <a:gd name="T8" fmla="*/ 2437 w 100"/>
                    <a:gd name="T9" fmla="*/ 239 h 53"/>
                    <a:gd name="T10" fmla="*/ 2463 w 100"/>
                    <a:gd name="T11" fmla="*/ 288 h 53"/>
                    <a:gd name="T12" fmla="*/ 2488 w 100"/>
                    <a:gd name="T13" fmla="*/ 288 h 53"/>
                    <a:gd name="T14" fmla="*/ 2519 w 100"/>
                    <a:gd name="T15" fmla="*/ 357 h 53"/>
                    <a:gd name="T16" fmla="*/ 2545 w 100"/>
                    <a:gd name="T17" fmla="*/ 381 h 53"/>
                    <a:gd name="T18" fmla="*/ 2596 w 100"/>
                    <a:gd name="T19" fmla="*/ 381 h 53"/>
                    <a:gd name="T20" fmla="*/ 2596 w 100"/>
                    <a:gd name="T21" fmla="*/ 406 h 53"/>
                    <a:gd name="T22" fmla="*/ 2621 w 100"/>
                    <a:gd name="T23" fmla="*/ 1266 h 53"/>
                    <a:gd name="T24" fmla="*/ 0 w 100"/>
                    <a:gd name="T25" fmla="*/ 1217 h 53"/>
                    <a:gd name="T26" fmla="*/ 77 w 100"/>
                    <a:gd name="T27" fmla="*/ 0 h 53"/>
                    <a:gd name="T28" fmla="*/ 77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00" name="Freeform 5"/>
                <p:cNvSpPr>
                  <a:spLocks/>
                </p:cNvSpPr>
                <p:nvPr/>
              </p:nvSpPr>
              <p:spPr bwMode="auto">
                <a:xfrm>
                  <a:off x="3296" y="1726"/>
                  <a:ext cx="420" cy="263"/>
                </a:xfrm>
                <a:custGeom>
                  <a:avLst/>
                  <a:gdLst>
                    <a:gd name="T0" fmla="*/ 1731 w 82"/>
                    <a:gd name="T1" fmla="*/ 0 h 54"/>
                    <a:gd name="T2" fmla="*/ 1782 w 82"/>
                    <a:gd name="T3" fmla="*/ 93 h 54"/>
                    <a:gd name="T4" fmla="*/ 1757 w 82"/>
                    <a:gd name="T5" fmla="*/ 141 h 54"/>
                    <a:gd name="T6" fmla="*/ 1808 w 82"/>
                    <a:gd name="T7" fmla="*/ 307 h 54"/>
                    <a:gd name="T8" fmla="*/ 1941 w 82"/>
                    <a:gd name="T9" fmla="*/ 380 h 54"/>
                    <a:gd name="T10" fmla="*/ 1967 w 82"/>
                    <a:gd name="T11" fmla="*/ 429 h 54"/>
                    <a:gd name="T12" fmla="*/ 2049 w 82"/>
                    <a:gd name="T13" fmla="*/ 497 h 54"/>
                    <a:gd name="T14" fmla="*/ 2151 w 82"/>
                    <a:gd name="T15" fmla="*/ 619 h 54"/>
                    <a:gd name="T16" fmla="*/ 2100 w 82"/>
                    <a:gd name="T17" fmla="*/ 687 h 54"/>
                    <a:gd name="T18" fmla="*/ 2100 w 82"/>
                    <a:gd name="T19" fmla="*/ 735 h 54"/>
                    <a:gd name="T20" fmla="*/ 1967 w 82"/>
                    <a:gd name="T21" fmla="*/ 808 h 54"/>
                    <a:gd name="T22" fmla="*/ 1890 w 82"/>
                    <a:gd name="T23" fmla="*/ 828 h 54"/>
                    <a:gd name="T24" fmla="*/ 1839 w 82"/>
                    <a:gd name="T25" fmla="*/ 901 h 54"/>
                    <a:gd name="T26" fmla="*/ 1890 w 82"/>
                    <a:gd name="T27" fmla="*/ 974 h 54"/>
                    <a:gd name="T28" fmla="*/ 1890 w 82"/>
                    <a:gd name="T29" fmla="*/ 1042 h 54"/>
                    <a:gd name="T30" fmla="*/ 1782 w 82"/>
                    <a:gd name="T31" fmla="*/ 1188 h 54"/>
                    <a:gd name="T32" fmla="*/ 1757 w 82"/>
                    <a:gd name="T33" fmla="*/ 1257 h 54"/>
                    <a:gd name="T34" fmla="*/ 1654 w 82"/>
                    <a:gd name="T35" fmla="*/ 1188 h 54"/>
                    <a:gd name="T36" fmla="*/ 287 w 82"/>
                    <a:gd name="T37" fmla="*/ 1208 h 54"/>
                    <a:gd name="T38" fmla="*/ 287 w 82"/>
                    <a:gd name="T39" fmla="*/ 1140 h 54"/>
                    <a:gd name="T40" fmla="*/ 236 w 82"/>
                    <a:gd name="T41" fmla="*/ 1067 h 54"/>
                    <a:gd name="T42" fmla="*/ 261 w 82"/>
                    <a:gd name="T43" fmla="*/ 998 h 54"/>
                    <a:gd name="T44" fmla="*/ 210 w 82"/>
                    <a:gd name="T45" fmla="*/ 925 h 54"/>
                    <a:gd name="T46" fmla="*/ 210 w 82"/>
                    <a:gd name="T47" fmla="*/ 852 h 54"/>
                    <a:gd name="T48" fmla="*/ 159 w 82"/>
                    <a:gd name="T49" fmla="*/ 784 h 54"/>
                    <a:gd name="T50" fmla="*/ 133 w 82"/>
                    <a:gd name="T51" fmla="*/ 735 h 54"/>
                    <a:gd name="T52" fmla="*/ 77 w 82"/>
                    <a:gd name="T53" fmla="*/ 619 h 54"/>
                    <a:gd name="T54" fmla="*/ 102 w 82"/>
                    <a:gd name="T55" fmla="*/ 545 h 54"/>
                    <a:gd name="T56" fmla="*/ 51 w 82"/>
                    <a:gd name="T57" fmla="*/ 472 h 54"/>
                    <a:gd name="T58" fmla="*/ 51 w 82"/>
                    <a:gd name="T59" fmla="*/ 429 h 54"/>
                    <a:gd name="T60" fmla="*/ 51 w 82"/>
                    <a:gd name="T61" fmla="*/ 282 h 54"/>
                    <a:gd name="T62" fmla="*/ 51 w 82"/>
                    <a:gd name="T63" fmla="*/ 239 h 54"/>
                    <a:gd name="T64" fmla="*/ 26 w 82"/>
                    <a:gd name="T65" fmla="*/ 141 h 54"/>
                    <a:gd name="T66" fmla="*/ 26 w 82"/>
                    <a:gd name="T67" fmla="*/ 73 h 54"/>
                    <a:gd name="T68" fmla="*/ 51 w 82"/>
                    <a:gd name="T69" fmla="*/ 49 h 54"/>
                    <a:gd name="T70" fmla="*/ 51 w 82"/>
                    <a:gd name="T71" fmla="*/ 49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01" name="Freeform 6"/>
                <p:cNvSpPr>
                  <a:spLocks/>
                </p:cNvSpPr>
                <p:nvPr/>
              </p:nvSpPr>
              <p:spPr bwMode="auto">
                <a:xfrm>
                  <a:off x="3526" y="1438"/>
                  <a:ext cx="364" cy="371"/>
                </a:xfrm>
                <a:custGeom>
                  <a:avLst/>
                  <a:gdLst>
                    <a:gd name="T0" fmla="*/ 764 w 71"/>
                    <a:gd name="T1" fmla="*/ 1787 h 76"/>
                    <a:gd name="T2" fmla="*/ 631 w 71"/>
                    <a:gd name="T3" fmla="*/ 1713 h 76"/>
                    <a:gd name="T4" fmla="*/ 579 w 71"/>
                    <a:gd name="T5" fmla="*/ 1547 h 76"/>
                    <a:gd name="T6" fmla="*/ 605 w 71"/>
                    <a:gd name="T7" fmla="*/ 1504 h 76"/>
                    <a:gd name="T8" fmla="*/ 554 w 71"/>
                    <a:gd name="T9" fmla="*/ 1406 h 76"/>
                    <a:gd name="T10" fmla="*/ 554 w 71"/>
                    <a:gd name="T11" fmla="*/ 1289 h 76"/>
                    <a:gd name="T12" fmla="*/ 446 w 71"/>
                    <a:gd name="T13" fmla="*/ 1191 h 76"/>
                    <a:gd name="T14" fmla="*/ 318 w 71"/>
                    <a:gd name="T15" fmla="*/ 1074 h 76"/>
                    <a:gd name="T16" fmla="*/ 210 w 71"/>
                    <a:gd name="T17" fmla="*/ 1025 h 76"/>
                    <a:gd name="T18" fmla="*/ 185 w 71"/>
                    <a:gd name="T19" fmla="*/ 1001 h 76"/>
                    <a:gd name="T20" fmla="*/ 77 w 71"/>
                    <a:gd name="T21" fmla="*/ 976 h 76"/>
                    <a:gd name="T22" fmla="*/ 26 w 71"/>
                    <a:gd name="T23" fmla="*/ 927 h 76"/>
                    <a:gd name="T24" fmla="*/ 51 w 71"/>
                    <a:gd name="T25" fmla="*/ 737 h 76"/>
                    <a:gd name="T26" fmla="*/ 77 w 71"/>
                    <a:gd name="T27" fmla="*/ 669 h 76"/>
                    <a:gd name="T28" fmla="*/ 0 w 71"/>
                    <a:gd name="T29" fmla="*/ 596 h 76"/>
                    <a:gd name="T30" fmla="*/ 26 w 71"/>
                    <a:gd name="T31" fmla="*/ 522 h 76"/>
                    <a:gd name="T32" fmla="*/ 133 w 71"/>
                    <a:gd name="T33" fmla="*/ 405 h 76"/>
                    <a:gd name="T34" fmla="*/ 185 w 71"/>
                    <a:gd name="T35" fmla="*/ 381 h 76"/>
                    <a:gd name="T36" fmla="*/ 185 w 71"/>
                    <a:gd name="T37" fmla="*/ 142 h 76"/>
                    <a:gd name="T38" fmla="*/ 236 w 71"/>
                    <a:gd name="T39" fmla="*/ 117 h 76"/>
                    <a:gd name="T40" fmla="*/ 343 w 71"/>
                    <a:gd name="T41" fmla="*/ 117 h 76"/>
                    <a:gd name="T42" fmla="*/ 579 w 71"/>
                    <a:gd name="T43" fmla="*/ 24 h 76"/>
                    <a:gd name="T44" fmla="*/ 631 w 71"/>
                    <a:gd name="T45" fmla="*/ 24 h 76"/>
                    <a:gd name="T46" fmla="*/ 605 w 71"/>
                    <a:gd name="T47" fmla="*/ 73 h 76"/>
                    <a:gd name="T48" fmla="*/ 579 w 71"/>
                    <a:gd name="T49" fmla="*/ 142 h 76"/>
                    <a:gd name="T50" fmla="*/ 682 w 71"/>
                    <a:gd name="T51" fmla="*/ 117 h 76"/>
                    <a:gd name="T52" fmla="*/ 738 w 71"/>
                    <a:gd name="T53" fmla="*/ 142 h 76"/>
                    <a:gd name="T54" fmla="*/ 815 w 71"/>
                    <a:gd name="T55" fmla="*/ 190 h 76"/>
                    <a:gd name="T56" fmla="*/ 841 w 71"/>
                    <a:gd name="T57" fmla="*/ 239 h 76"/>
                    <a:gd name="T58" fmla="*/ 1159 w 71"/>
                    <a:gd name="T59" fmla="*/ 308 h 76"/>
                    <a:gd name="T60" fmla="*/ 1261 w 71"/>
                    <a:gd name="T61" fmla="*/ 356 h 76"/>
                    <a:gd name="T62" fmla="*/ 1312 w 71"/>
                    <a:gd name="T63" fmla="*/ 356 h 76"/>
                    <a:gd name="T64" fmla="*/ 1338 w 71"/>
                    <a:gd name="T65" fmla="*/ 356 h 76"/>
                    <a:gd name="T66" fmla="*/ 1471 w 71"/>
                    <a:gd name="T67" fmla="*/ 381 h 76"/>
                    <a:gd name="T68" fmla="*/ 1471 w 71"/>
                    <a:gd name="T69" fmla="*/ 405 h 76"/>
                    <a:gd name="T70" fmla="*/ 1523 w 71"/>
                    <a:gd name="T71" fmla="*/ 430 h 76"/>
                    <a:gd name="T72" fmla="*/ 1605 w 71"/>
                    <a:gd name="T73" fmla="*/ 503 h 76"/>
                    <a:gd name="T74" fmla="*/ 1579 w 71"/>
                    <a:gd name="T75" fmla="*/ 596 h 76"/>
                    <a:gd name="T76" fmla="*/ 1656 w 71"/>
                    <a:gd name="T77" fmla="*/ 596 h 76"/>
                    <a:gd name="T78" fmla="*/ 1630 w 71"/>
                    <a:gd name="T79" fmla="*/ 644 h 76"/>
                    <a:gd name="T80" fmla="*/ 1682 w 71"/>
                    <a:gd name="T81" fmla="*/ 713 h 76"/>
                    <a:gd name="T82" fmla="*/ 1605 w 71"/>
                    <a:gd name="T83" fmla="*/ 786 h 76"/>
                    <a:gd name="T84" fmla="*/ 1548 w 71"/>
                    <a:gd name="T85" fmla="*/ 908 h 76"/>
                    <a:gd name="T86" fmla="*/ 1548 w 71"/>
                    <a:gd name="T87" fmla="*/ 927 h 76"/>
                    <a:gd name="T88" fmla="*/ 1656 w 71"/>
                    <a:gd name="T89" fmla="*/ 835 h 76"/>
                    <a:gd name="T90" fmla="*/ 1733 w 71"/>
                    <a:gd name="T91" fmla="*/ 786 h 76"/>
                    <a:gd name="T92" fmla="*/ 1789 w 71"/>
                    <a:gd name="T93" fmla="*/ 737 h 76"/>
                    <a:gd name="T94" fmla="*/ 1789 w 71"/>
                    <a:gd name="T95" fmla="*/ 669 h 76"/>
                    <a:gd name="T96" fmla="*/ 1815 w 71"/>
                    <a:gd name="T97" fmla="*/ 644 h 76"/>
                    <a:gd name="T98" fmla="*/ 1841 w 71"/>
                    <a:gd name="T99" fmla="*/ 596 h 76"/>
                    <a:gd name="T100" fmla="*/ 1866 w 71"/>
                    <a:gd name="T101" fmla="*/ 620 h 76"/>
                    <a:gd name="T102" fmla="*/ 1815 w 71"/>
                    <a:gd name="T103" fmla="*/ 786 h 76"/>
                    <a:gd name="T104" fmla="*/ 1789 w 71"/>
                    <a:gd name="T105" fmla="*/ 835 h 76"/>
                    <a:gd name="T106" fmla="*/ 1733 w 71"/>
                    <a:gd name="T107" fmla="*/ 952 h 76"/>
                    <a:gd name="T108" fmla="*/ 1733 w 71"/>
                    <a:gd name="T109" fmla="*/ 1074 h 76"/>
                    <a:gd name="T110" fmla="*/ 1682 w 71"/>
                    <a:gd name="T111" fmla="*/ 1118 h 76"/>
                    <a:gd name="T112" fmla="*/ 1707 w 71"/>
                    <a:gd name="T113" fmla="*/ 1289 h 76"/>
                    <a:gd name="T114" fmla="*/ 1656 w 71"/>
                    <a:gd name="T115" fmla="*/ 1406 h 76"/>
                    <a:gd name="T116" fmla="*/ 1707 w 71"/>
                    <a:gd name="T117" fmla="*/ 1669 h 76"/>
                    <a:gd name="T118" fmla="*/ 1707 w 71"/>
                    <a:gd name="T119" fmla="*/ 1694 h 76"/>
                    <a:gd name="T120" fmla="*/ 1707 w 71"/>
                    <a:gd name="T121" fmla="*/ 1762 h 76"/>
                    <a:gd name="T122" fmla="*/ 790 w 71"/>
                    <a:gd name="T123" fmla="*/ 1811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02" name="Freeform 7"/>
                <p:cNvSpPr>
                  <a:spLocks/>
                </p:cNvSpPr>
                <p:nvPr/>
              </p:nvSpPr>
              <p:spPr bwMode="auto">
                <a:xfrm>
                  <a:off x="4060" y="1789"/>
                  <a:ext cx="291" cy="307"/>
                </a:xfrm>
                <a:custGeom>
                  <a:avLst/>
                  <a:gdLst>
                    <a:gd name="T0" fmla="*/ 133 w 57"/>
                    <a:gd name="T1" fmla="*/ 1306 h 63"/>
                    <a:gd name="T2" fmla="*/ 209 w 57"/>
                    <a:gd name="T3" fmla="*/ 1330 h 63"/>
                    <a:gd name="T4" fmla="*/ 260 w 57"/>
                    <a:gd name="T5" fmla="*/ 1306 h 63"/>
                    <a:gd name="T6" fmla="*/ 337 w 57"/>
                    <a:gd name="T7" fmla="*/ 1403 h 63"/>
                    <a:gd name="T8" fmla="*/ 470 w 57"/>
                    <a:gd name="T9" fmla="*/ 1423 h 63"/>
                    <a:gd name="T10" fmla="*/ 572 w 57"/>
                    <a:gd name="T11" fmla="*/ 1447 h 63"/>
                    <a:gd name="T12" fmla="*/ 653 w 57"/>
                    <a:gd name="T13" fmla="*/ 1447 h 63"/>
                    <a:gd name="T14" fmla="*/ 730 w 57"/>
                    <a:gd name="T15" fmla="*/ 1447 h 63"/>
                    <a:gd name="T16" fmla="*/ 756 w 57"/>
                    <a:gd name="T17" fmla="*/ 1403 h 63"/>
                    <a:gd name="T18" fmla="*/ 807 w 57"/>
                    <a:gd name="T19" fmla="*/ 1403 h 63"/>
                    <a:gd name="T20" fmla="*/ 888 w 57"/>
                    <a:gd name="T21" fmla="*/ 1472 h 63"/>
                    <a:gd name="T22" fmla="*/ 939 w 57"/>
                    <a:gd name="T23" fmla="*/ 1496 h 63"/>
                    <a:gd name="T24" fmla="*/ 1016 w 57"/>
                    <a:gd name="T25" fmla="*/ 1447 h 63"/>
                    <a:gd name="T26" fmla="*/ 1041 w 57"/>
                    <a:gd name="T27" fmla="*/ 1379 h 63"/>
                    <a:gd name="T28" fmla="*/ 1067 w 57"/>
                    <a:gd name="T29" fmla="*/ 1233 h 63"/>
                    <a:gd name="T30" fmla="*/ 1149 w 57"/>
                    <a:gd name="T31" fmla="*/ 1282 h 63"/>
                    <a:gd name="T32" fmla="*/ 1174 w 57"/>
                    <a:gd name="T33" fmla="*/ 1213 h 63"/>
                    <a:gd name="T34" fmla="*/ 1225 w 57"/>
                    <a:gd name="T35" fmla="*/ 1116 h 63"/>
                    <a:gd name="T36" fmla="*/ 1251 w 57"/>
                    <a:gd name="T37" fmla="*/ 1067 h 63"/>
                    <a:gd name="T38" fmla="*/ 1327 w 57"/>
                    <a:gd name="T39" fmla="*/ 1043 h 63"/>
                    <a:gd name="T40" fmla="*/ 1384 w 57"/>
                    <a:gd name="T41" fmla="*/ 975 h 63"/>
                    <a:gd name="T42" fmla="*/ 1435 w 57"/>
                    <a:gd name="T43" fmla="*/ 926 h 63"/>
                    <a:gd name="T44" fmla="*/ 1435 w 57"/>
                    <a:gd name="T45" fmla="*/ 853 h 63"/>
                    <a:gd name="T46" fmla="*/ 1460 w 57"/>
                    <a:gd name="T47" fmla="*/ 809 h 63"/>
                    <a:gd name="T48" fmla="*/ 1409 w 57"/>
                    <a:gd name="T49" fmla="*/ 619 h 63"/>
                    <a:gd name="T50" fmla="*/ 1435 w 57"/>
                    <a:gd name="T51" fmla="*/ 546 h 63"/>
                    <a:gd name="T52" fmla="*/ 1486 w 57"/>
                    <a:gd name="T53" fmla="*/ 521 h 63"/>
                    <a:gd name="T54" fmla="*/ 1200 w 57"/>
                    <a:gd name="T55" fmla="*/ 73 h 63"/>
                    <a:gd name="T56" fmla="*/ 1093 w 57"/>
                    <a:gd name="T57" fmla="*/ 141 h 63"/>
                    <a:gd name="T58" fmla="*/ 965 w 57"/>
                    <a:gd name="T59" fmla="*/ 239 h 63"/>
                    <a:gd name="T60" fmla="*/ 888 w 57"/>
                    <a:gd name="T61" fmla="*/ 239 h 63"/>
                    <a:gd name="T62" fmla="*/ 781 w 57"/>
                    <a:gd name="T63" fmla="*/ 307 h 63"/>
                    <a:gd name="T64" fmla="*/ 705 w 57"/>
                    <a:gd name="T65" fmla="*/ 283 h 63"/>
                    <a:gd name="T66" fmla="*/ 653 w 57"/>
                    <a:gd name="T67" fmla="*/ 283 h 63"/>
                    <a:gd name="T68" fmla="*/ 653 w 57"/>
                    <a:gd name="T69" fmla="*/ 263 h 63"/>
                    <a:gd name="T70" fmla="*/ 495 w 57"/>
                    <a:gd name="T71" fmla="*/ 214 h 63"/>
                    <a:gd name="T72" fmla="*/ 444 w 57"/>
                    <a:gd name="T73" fmla="*/ 239 h 63"/>
                    <a:gd name="T74" fmla="*/ 0 w 57"/>
                    <a:gd name="T75" fmla="*/ 263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03" name="Freeform 8"/>
                <p:cNvSpPr>
                  <a:spLocks/>
                </p:cNvSpPr>
                <p:nvPr/>
              </p:nvSpPr>
              <p:spPr bwMode="auto">
                <a:xfrm>
                  <a:off x="3962" y="2716"/>
                  <a:ext cx="632" cy="453"/>
                </a:xfrm>
                <a:custGeom>
                  <a:avLst/>
                  <a:gdLst>
                    <a:gd name="T0" fmla="*/ 0 w 123"/>
                    <a:gd name="T1" fmla="*/ 190 h 93"/>
                    <a:gd name="T2" fmla="*/ 0 w 123"/>
                    <a:gd name="T3" fmla="*/ 239 h 93"/>
                    <a:gd name="T4" fmla="*/ 51 w 123"/>
                    <a:gd name="T5" fmla="*/ 283 h 93"/>
                    <a:gd name="T6" fmla="*/ 77 w 123"/>
                    <a:gd name="T7" fmla="*/ 356 h 93"/>
                    <a:gd name="T8" fmla="*/ 108 w 123"/>
                    <a:gd name="T9" fmla="*/ 404 h 93"/>
                    <a:gd name="T10" fmla="*/ 77 w 123"/>
                    <a:gd name="T11" fmla="*/ 453 h 93"/>
                    <a:gd name="T12" fmla="*/ 185 w 123"/>
                    <a:gd name="T13" fmla="*/ 429 h 93"/>
                    <a:gd name="T14" fmla="*/ 236 w 123"/>
                    <a:gd name="T15" fmla="*/ 356 h 93"/>
                    <a:gd name="T16" fmla="*/ 262 w 123"/>
                    <a:gd name="T17" fmla="*/ 356 h 93"/>
                    <a:gd name="T18" fmla="*/ 236 w 123"/>
                    <a:gd name="T19" fmla="*/ 404 h 93"/>
                    <a:gd name="T20" fmla="*/ 504 w 123"/>
                    <a:gd name="T21" fmla="*/ 331 h 93"/>
                    <a:gd name="T22" fmla="*/ 504 w 123"/>
                    <a:gd name="T23" fmla="*/ 380 h 93"/>
                    <a:gd name="T24" fmla="*/ 658 w 123"/>
                    <a:gd name="T25" fmla="*/ 404 h 93"/>
                    <a:gd name="T26" fmla="*/ 766 w 123"/>
                    <a:gd name="T27" fmla="*/ 429 h 93"/>
                    <a:gd name="T28" fmla="*/ 817 w 123"/>
                    <a:gd name="T29" fmla="*/ 453 h 93"/>
                    <a:gd name="T30" fmla="*/ 817 w 123"/>
                    <a:gd name="T31" fmla="*/ 472 h 93"/>
                    <a:gd name="T32" fmla="*/ 951 w 123"/>
                    <a:gd name="T33" fmla="*/ 570 h 93"/>
                    <a:gd name="T34" fmla="*/ 925 w 123"/>
                    <a:gd name="T35" fmla="*/ 594 h 93"/>
                    <a:gd name="T36" fmla="*/ 899 w 123"/>
                    <a:gd name="T37" fmla="*/ 619 h 93"/>
                    <a:gd name="T38" fmla="*/ 1084 w 123"/>
                    <a:gd name="T39" fmla="*/ 570 h 93"/>
                    <a:gd name="T40" fmla="*/ 1321 w 123"/>
                    <a:gd name="T41" fmla="*/ 497 h 93"/>
                    <a:gd name="T42" fmla="*/ 1321 w 123"/>
                    <a:gd name="T43" fmla="*/ 429 h 93"/>
                    <a:gd name="T44" fmla="*/ 1608 w 123"/>
                    <a:gd name="T45" fmla="*/ 497 h 93"/>
                    <a:gd name="T46" fmla="*/ 1824 w 123"/>
                    <a:gd name="T47" fmla="*/ 662 h 93"/>
                    <a:gd name="T48" fmla="*/ 1953 w 123"/>
                    <a:gd name="T49" fmla="*/ 711 h 93"/>
                    <a:gd name="T50" fmla="*/ 2035 w 123"/>
                    <a:gd name="T51" fmla="*/ 852 h 93"/>
                    <a:gd name="T52" fmla="*/ 2009 w 123"/>
                    <a:gd name="T53" fmla="*/ 1140 h 93"/>
                    <a:gd name="T54" fmla="*/ 2112 w 123"/>
                    <a:gd name="T55" fmla="*/ 1281 h 93"/>
                    <a:gd name="T56" fmla="*/ 2086 w 123"/>
                    <a:gd name="T57" fmla="*/ 1189 h 93"/>
                    <a:gd name="T58" fmla="*/ 2163 w 123"/>
                    <a:gd name="T59" fmla="*/ 1208 h 93"/>
                    <a:gd name="T60" fmla="*/ 2189 w 123"/>
                    <a:gd name="T61" fmla="*/ 1189 h 93"/>
                    <a:gd name="T62" fmla="*/ 2189 w 123"/>
                    <a:gd name="T63" fmla="*/ 1257 h 93"/>
                    <a:gd name="T64" fmla="*/ 2112 w 123"/>
                    <a:gd name="T65" fmla="*/ 1354 h 93"/>
                    <a:gd name="T66" fmla="*/ 2189 w 123"/>
                    <a:gd name="T67" fmla="*/ 1447 h 93"/>
                    <a:gd name="T68" fmla="*/ 2348 w 123"/>
                    <a:gd name="T69" fmla="*/ 1612 h 93"/>
                    <a:gd name="T70" fmla="*/ 2405 w 123"/>
                    <a:gd name="T71" fmla="*/ 1637 h 93"/>
                    <a:gd name="T72" fmla="*/ 2482 w 123"/>
                    <a:gd name="T73" fmla="*/ 1754 h 93"/>
                    <a:gd name="T74" fmla="*/ 2615 w 123"/>
                    <a:gd name="T75" fmla="*/ 1944 h 93"/>
                    <a:gd name="T76" fmla="*/ 2852 w 123"/>
                    <a:gd name="T77" fmla="*/ 2090 h 93"/>
                    <a:gd name="T78" fmla="*/ 2929 w 123"/>
                    <a:gd name="T79" fmla="*/ 2133 h 93"/>
                    <a:gd name="T80" fmla="*/ 2903 w 123"/>
                    <a:gd name="T81" fmla="*/ 2158 h 93"/>
                    <a:gd name="T82" fmla="*/ 2877 w 123"/>
                    <a:gd name="T83" fmla="*/ 2182 h 93"/>
                    <a:gd name="T84" fmla="*/ 2985 w 123"/>
                    <a:gd name="T85" fmla="*/ 2182 h 93"/>
                    <a:gd name="T86" fmla="*/ 3196 w 123"/>
                    <a:gd name="T87" fmla="*/ 2090 h 93"/>
                    <a:gd name="T88" fmla="*/ 3196 w 123"/>
                    <a:gd name="T89" fmla="*/ 1944 h 93"/>
                    <a:gd name="T90" fmla="*/ 3222 w 123"/>
                    <a:gd name="T91" fmla="*/ 1754 h 93"/>
                    <a:gd name="T92" fmla="*/ 3196 w 123"/>
                    <a:gd name="T93" fmla="*/ 1447 h 93"/>
                    <a:gd name="T94" fmla="*/ 2985 w 123"/>
                    <a:gd name="T95" fmla="*/ 1140 h 93"/>
                    <a:gd name="T96" fmla="*/ 2903 w 123"/>
                    <a:gd name="T97" fmla="*/ 1018 h 93"/>
                    <a:gd name="T98" fmla="*/ 2903 w 123"/>
                    <a:gd name="T99" fmla="*/ 901 h 93"/>
                    <a:gd name="T100" fmla="*/ 2718 w 123"/>
                    <a:gd name="T101" fmla="*/ 687 h 93"/>
                    <a:gd name="T102" fmla="*/ 2615 w 123"/>
                    <a:gd name="T103" fmla="*/ 570 h 93"/>
                    <a:gd name="T104" fmla="*/ 2430 w 123"/>
                    <a:gd name="T105" fmla="*/ 190 h 93"/>
                    <a:gd name="T106" fmla="*/ 2374 w 123"/>
                    <a:gd name="T107" fmla="*/ 141 h 93"/>
                    <a:gd name="T108" fmla="*/ 2322 w 123"/>
                    <a:gd name="T109" fmla="*/ 24 h 93"/>
                    <a:gd name="T110" fmla="*/ 2163 w 123"/>
                    <a:gd name="T111" fmla="*/ 24 h 93"/>
                    <a:gd name="T112" fmla="*/ 2163 w 123"/>
                    <a:gd name="T113" fmla="*/ 166 h 93"/>
                    <a:gd name="T114" fmla="*/ 2112 w 123"/>
                    <a:gd name="T115" fmla="*/ 190 h 93"/>
                    <a:gd name="T116" fmla="*/ 1028 w 123"/>
                    <a:gd name="T117" fmla="*/ 166 h 93"/>
                    <a:gd name="T118" fmla="*/ 1002 w 123"/>
                    <a:gd name="T119" fmla="*/ 7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04" name="Freeform 9"/>
                <p:cNvSpPr>
                  <a:spLocks/>
                </p:cNvSpPr>
                <p:nvPr/>
              </p:nvSpPr>
              <p:spPr bwMode="auto">
                <a:xfrm>
                  <a:off x="1492" y="1614"/>
                  <a:ext cx="553" cy="897"/>
                </a:xfrm>
                <a:custGeom>
                  <a:avLst/>
                  <a:gdLst>
                    <a:gd name="T0" fmla="*/ 1598 w 108"/>
                    <a:gd name="T1" fmla="*/ 4256 h 184"/>
                    <a:gd name="T2" fmla="*/ 1598 w 108"/>
                    <a:gd name="T3" fmla="*/ 4207 h 184"/>
                    <a:gd name="T4" fmla="*/ 1572 w 108"/>
                    <a:gd name="T5" fmla="*/ 4158 h 184"/>
                    <a:gd name="T6" fmla="*/ 1495 w 108"/>
                    <a:gd name="T7" fmla="*/ 3876 h 184"/>
                    <a:gd name="T8" fmla="*/ 1311 w 108"/>
                    <a:gd name="T9" fmla="*/ 3710 h 184"/>
                    <a:gd name="T10" fmla="*/ 1260 w 108"/>
                    <a:gd name="T11" fmla="*/ 3637 h 184"/>
                    <a:gd name="T12" fmla="*/ 1208 w 108"/>
                    <a:gd name="T13" fmla="*/ 3564 h 184"/>
                    <a:gd name="T14" fmla="*/ 1024 w 108"/>
                    <a:gd name="T15" fmla="*/ 3495 h 184"/>
                    <a:gd name="T16" fmla="*/ 865 w 108"/>
                    <a:gd name="T17" fmla="*/ 3349 h 184"/>
                    <a:gd name="T18" fmla="*/ 579 w 108"/>
                    <a:gd name="T19" fmla="*/ 3232 h 184"/>
                    <a:gd name="T20" fmla="*/ 579 w 108"/>
                    <a:gd name="T21" fmla="*/ 3140 h 184"/>
                    <a:gd name="T22" fmla="*/ 604 w 108"/>
                    <a:gd name="T23" fmla="*/ 3018 h 184"/>
                    <a:gd name="T24" fmla="*/ 553 w 108"/>
                    <a:gd name="T25" fmla="*/ 2901 h 184"/>
                    <a:gd name="T26" fmla="*/ 579 w 108"/>
                    <a:gd name="T27" fmla="*/ 2852 h 184"/>
                    <a:gd name="T28" fmla="*/ 420 w 108"/>
                    <a:gd name="T29" fmla="*/ 2589 h 184"/>
                    <a:gd name="T30" fmla="*/ 312 w 108"/>
                    <a:gd name="T31" fmla="*/ 2423 h 184"/>
                    <a:gd name="T32" fmla="*/ 369 w 108"/>
                    <a:gd name="T33" fmla="*/ 2281 h 184"/>
                    <a:gd name="T34" fmla="*/ 369 w 108"/>
                    <a:gd name="T35" fmla="*/ 2164 h 184"/>
                    <a:gd name="T36" fmla="*/ 236 w 108"/>
                    <a:gd name="T37" fmla="*/ 2043 h 184"/>
                    <a:gd name="T38" fmla="*/ 236 w 108"/>
                    <a:gd name="T39" fmla="*/ 1852 h 184"/>
                    <a:gd name="T40" fmla="*/ 287 w 108"/>
                    <a:gd name="T41" fmla="*/ 1784 h 184"/>
                    <a:gd name="T42" fmla="*/ 312 w 108"/>
                    <a:gd name="T43" fmla="*/ 1877 h 184"/>
                    <a:gd name="T44" fmla="*/ 394 w 108"/>
                    <a:gd name="T45" fmla="*/ 1852 h 184"/>
                    <a:gd name="T46" fmla="*/ 369 w 108"/>
                    <a:gd name="T47" fmla="*/ 1687 h 184"/>
                    <a:gd name="T48" fmla="*/ 312 w 108"/>
                    <a:gd name="T49" fmla="*/ 1736 h 184"/>
                    <a:gd name="T50" fmla="*/ 184 w 108"/>
                    <a:gd name="T51" fmla="*/ 1662 h 184"/>
                    <a:gd name="T52" fmla="*/ 159 w 108"/>
                    <a:gd name="T53" fmla="*/ 1448 h 184"/>
                    <a:gd name="T54" fmla="*/ 26 w 108"/>
                    <a:gd name="T55" fmla="*/ 1214 h 184"/>
                    <a:gd name="T56" fmla="*/ 26 w 108"/>
                    <a:gd name="T57" fmla="*/ 1092 h 184"/>
                    <a:gd name="T58" fmla="*/ 102 w 108"/>
                    <a:gd name="T59" fmla="*/ 951 h 184"/>
                    <a:gd name="T60" fmla="*/ 51 w 108"/>
                    <a:gd name="T61" fmla="*/ 761 h 184"/>
                    <a:gd name="T62" fmla="*/ 0 w 108"/>
                    <a:gd name="T63" fmla="*/ 663 h 184"/>
                    <a:gd name="T64" fmla="*/ 0 w 108"/>
                    <a:gd name="T65" fmla="*/ 570 h 184"/>
                    <a:gd name="T66" fmla="*/ 159 w 108"/>
                    <a:gd name="T67" fmla="*/ 356 h 184"/>
                    <a:gd name="T68" fmla="*/ 236 w 108"/>
                    <a:gd name="T69" fmla="*/ 239 h 184"/>
                    <a:gd name="T70" fmla="*/ 236 w 108"/>
                    <a:gd name="T71" fmla="*/ 24 h 184"/>
                    <a:gd name="T72" fmla="*/ 1260 w 108"/>
                    <a:gd name="T73" fmla="*/ 1521 h 184"/>
                    <a:gd name="T74" fmla="*/ 2729 w 108"/>
                    <a:gd name="T75" fmla="*/ 3539 h 184"/>
                    <a:gd name="T76" fmla="*/ 2755 w 108"/>
                    <a:gd name="T77" fmla="*/ 3637 h 184"/>
                    <a:gd name="T78" fmla="*/ 2780 w 108"/>
                    <a:gd name="T79" fmla="*/ 3729 h 184"/>
                    <a:gd name="T80" fmla="*/ 2806 w 108"/>
                    <a:gd name="T81" fmla="*/ 3802 h 184"/>
                    <a:gd name="T82" fmla="*/ 2698 w 108"/>
                    <a:gd name="T83" fmla="*/ 3851 h 184"/>
                    <a:gd name="T84" fmla="*/ 2570 w 108"/>
                    <a:gd name="T85" fmla="*/ 4090 h 184"/>
                    <a:gd name="T86" fmla="*/ 2545 w 108"/>
                    <a:gd name="T87" fmla="*/ 4134 h 184"/>
                    <a:gd name="T88" fmla="*/ 2519 w 108"/>
                    <a:gd name="T89" fmla="*/ 4231 h 184"/>
                    <a:gd name="T90" fmla="*/ 2570 w 108"/>
                    <a:gd name="T91" fmla="*/ 4300 h 184"/>
                    <a:gd name="T92" fmla="*/ 2519 w 108"/>
                    <a:gd name="T93" fmla="*/ 4373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05" name="Freeform 10"/>
                <p:cNvSpPr>
                  <a:spLocks/>
                </p:cNvSpPr>
                <p:nvPr/>
              </p:nvSpPr>
              <p:spPr bwMode="auto">
                <a:xfrm>
                  <a:off x="2357" y="1545"/>
                  <a:ext cx="483" cy="381"/>
                </a:xfrm>
                <a:custGeom>
                  <a:avLst/>
                  <a:gdLst>
                    <a:gd name="T0" fmla="*/ 2323 w 94"/>
                    <a:gd name="T1" fmla="*/ 1861 h 78"/>
                    <a:gd name="T2" fmla="*/ 2405 w 94"/>
                    <a:gd name="T3" fmla="*/ 1050 h 78"/>
                    <a:gd name="T4" fmla="*/ 2482 w 94"/>
                    <a:gd name="T5" fmla="*/ 239 h 78"/>
                    <a:gd name="T6" fmla="*/ 262 w 94"/>
                    <a:gd name="T7" fmla="*/ 0 h 78"/>
                    <a:gd name="T8" fmla="*/ 236 w 94"/>
                    <a:gd name="T9" fmla="*/ 190 h 78"/>
                    <a:gd name="T10" fmla="*/ 77 w 94"/>
                    <a:gd name="T11" fmla="*/ 1192 h 78"/>
                    <a:gd name="T12" fmla="*/ 51 w 94"/>
                    <a:gd name="T13" fmla="*/ 1192 h 78"/>
                    <a:gd name="T14" fmla="*/ 0 w 94"/>
                    <a:gd name="T15" fmla="*/ 1597 h 78"/>
                    <a:gd name="T16" fmla="*/ 658 w 94"/>
                    <a:gd name="T17" fmla="*/ 1695 h 78"/>
                    <a:gd name="T18" fmla="*/ 2323 w 94"/>
                    <a:gd name="T19" fmla="*/ 1861 h 78"/>
                    <a:gd name="T20" fmla="*/ 2323 w 94"/>
                    <a:gd name="T21" fmla="*/ 1861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06" name="Freeform 11"/>
                <p:cNvSpPr>
                  <a:spLocks/>
                </p:cNvSpPr>
                <p:nvPr/>
              </p:nvSpPr>
              <p:spPr bwMode="auto">
                <a:xfrm>
                  <a:off x="2435" y="1892"/>
                  <a:ext cx="507" cy="375"/>
                </a:xfrm>
                <a:custGeom>
                  <a:avLst/>
                  <a:gdLst>
                    <a:gd name="T0" fmla="*/ 0 w 99"/>
                    <a:gd name="T1" fmla="*/ 1588 h 77"/>
                    <a:gd name="T2" fmla="*/ 261 w 99"/>
                    <a:gd name="T3" fmla="*/ 0 h 77"/>
                    <a:gd name="T4" fmla="*/ 1915 w 99"/>
                    <a:gd name="T5" fmla="*/ 166 h 77"/>
                    <a:gd name="T6" fmla="*/ 2596 w 99"/>
                    <a:gd name="T7" fmla="*/ 214 h 77"/>
                    <a:gd name="T8" fmla="*/ 2571 w 99"/>
                    <a:gd name="T9" fmla="*/ 619 h 77"/>
                    <a:gd name="T10" fmla="*/ 2494 w 99"/>
                    <a:gd name="T11" fmla="*/ 1826 h 77"/>
                    <a:gd name="T12" fmla="*/ 2151 w 99"/>
                    <a:gd name="T13" fmla="*/ 1802 h 77"/>
                    <a:gd name="T14" fmla="*/ 0 w 99"/>
                    <a:gd name="T15" fmla="*/ 1588 h 77"/>
                    <a:gd name="T16" fmla="*/ 0 w 99"/>
                    <a:gd name="T17" fmla="*/ 1588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89107" name="Freeform 12"/>
                <p:cNvSpPr>
                  <a:spLocks/>
                </p:cNvSpPr>
                <p:nvPr/>
              </p:nvSpPr>
              <p:spPr bwMode="auto">
                <a:xfrm>
                  <a:off x="2368" y="2218"/>
                  <a:ext cx="486" cy="478"/>
                </a:xfrm>
                <a:custGeom>
                  <a:avLst/>
                  <a:gdLst>
                    <a:gd name="T0" fmla="*/ 343 w 95"/>
                    <a:gd name="T1" fmla="*/ 0 h 98"/>
                    <a:gd name="T2" fmla="*/ 0 w 95"/>
                    <a:gd name="T3" fmla="*/ 2283 h 98"/>
                    <a:gd name="T4" fmla="*/ 0 w 95"/>
                    <a:gd name="T5" fmla="*/ 2283 h 98"/>
                    <a:gd name="T6" fmla="*/ 312 w 95"/>
                    <a:gd name="T7" fmla="*/ 2331 h 98"/>
                    <a:gd name="T8" fmla="*/ 343 w 95"/>
                    <a:gd name="T9" fmla="*/ 2141 h 98"/>
                    <a:gd name="T10" fmla="*/ 967 w 95"/>
                    <a:gd name="T11" fmla="*/ 2214 h 98"/>
                    <a:gd name="T12" fmla="*/ 967 w 95"/>
                    <a:gd name="T13" fmla="*/ 2214 h 98"/>
                    <a:gd name="T14" fmla="*/ 941 w 95"/>
                    <a:gd name="T15" fmla="*/ 2190 h 98"/>
                    <a:gd name="T16" fmla="*/ 967 w 95"/>
                    <a:gd name="T17" fmla="*/ 2166 h 98"/>
                    <a:gd name="T18" fmla="*/ 941 w 95"/>
                    <a:gd name="T19" fmla="*/ 2141 h 98"/>
                    <a:gd name="T20" fmla="*/ 941 w 95"/>
                    <a:gd name="T21" fmla="*/ 2141 h 98"/>
                    <a:gd name="T22" fmla="*/ 941 w 95"/>
                    <a:gd name="T23" fmla="*/ 2141 h 98"/>
                    <a:gd name="T24" fmla="*/ 2277 w 95"/>
                    <a:gd name="T25" fmla="*/ 2234 h 98"/>
                    <a:gd name="T26" fmla="*/ 2435 w 95"/>
                    <a:gd name="T27" fmla="*/ 429 h 98"/>
                    <a:gd name="T28" fmla="*/ 2461 w 95"/>
                    <a:gd name="T29" fmla="*/ 429 h 98"/>
                    <a:gd name="T30" fmla="*/ 2486 w 95"/>
                    <a:gd name="T31" fmla="*/ 215 h 98"/>
                    <a:gd name="T32" fmla="*/ 343 w 95"/>
                    <a:gd name="T33" fmla="*/ 0 h 98"/>
                    <a:gd name="T34" fmla="*/ 343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08" name="Freeform 13"/>
                <p:cNvSpPr>
                  <a:spLocks/>
                </p:cNvSpPr>
                <p:nvPr/>
              </p:nvSpPr>
              <p:spPr bwMode="auto">
                <a:xfrm>
                  <a:off x="2553" y="2306"/>
                  <a:ext cx="968" cy="898"/>
                </a:xfrm>
                <a:custGeom>
                  <a:avLst/>
                  <a:gdLst>
                    <a:gd name="T0" fmla="*/ 4487 w 189"/>
                    <a:gd name="T1" fmla="*/ 1191 h 184"/>
                    <a:gd name="T2" fmla="*/ 4169 w 189"/>
                    <a:gd name="T3" fmla="*/ 1118 h 184"/>
                    <a:gd name="T4" fmla="*/ 3959 w 189"/>
                    <a:gd name="T5" fmla="*/ 1166 h 184"/>
                    <a:gd name="T6" fmla="*/ 3805 w 189"/>
                    <a:gd name="T7" fmla="*/ 1166 h 184"/>
                    <a:gd name="T8" fmla="*/ 3749 w 189"/>
                    <a:gd name="T9" fmla="*/ 1166 h 184"/>
                    <a:gd name="T10" fmla="*/ 3672 w 189"/>
                    <a:gd name="T11" fmla="*/ 1118 h 184"/>
                    <a:gd name="T12" fmla="*/ 3595 w 189"/>
                    <a:gd name="T13" fmla="*/ 1215 h 184"/>
                    <a:gd name="T14" fmla="*/ 3539 w 189"/>
                    <a:gd name="T15" fmla="*/ 1142 h 184"/>
                    <a:gd name="T16" fmla="*/ 3385 w 189"/>
                    <a:gd name="T17" fmla="*/ 1118 h 184"/>
                    <a:gd name="T18" fmla="*/ 3278 w 189"/>
                    <a:gd name="T19" fmla="*/ 1098 h 184"/>
                    <a:gd name="T20" fmla="*/ 3119 w 189"/>
                    <a:gd name="T21" fmla="*/ 1049 h 184"/>
                    <a:gd name="T22" fmla="*/ 3017 w 189"/>
                    <a:gd name="T23" fmla="*/ 1025 h 184"/>
                    <a:gd name="T24" fmla="*/ 2858 w 189"/>
                    <a:gd name="T25" fmla="*/ 976 h 184"/>
                    <a:gd name="T26" fmla="*/ 2781 w 189"/>
                    <a:gd name="T27" fmla="*/ 903 h 184"/>
                    <a:gd name="T28" fmla="*/ 2622 w 189"/>
                    <a:gd name="T29" fmla="*/ 859 h 184"/>
                    <a:gd name="T30" fmla="*/ 1521 w 189"/>
                    <a:gd name="T31" fmla="*/ 0 h 184"/>
                    <a:gd name="T32" fmla="*/ 0 w 189"/>
                    <a:gd name="T33" fmla="*/ 1713 h 184"/>
                    <a:gd name="T34" fmla="*/ 26 w 189"/>
                    <a:gd name="T35" fmla="*/ 1786 h 184"/>
                    <a:gd name="T36" fmla="*/ 133 w 189"/>
                    <a:gd name="T37" fmla="*/ 1928 h 184"/>
                    <a:gd name="T38" fmla="*/ 604 w 189"/>
                    <a:gd name="T39" fmla="*/ 2357 h 184"/>
                    <a:gd name="T40" fmla="*/ 656 w 189"/>
                    <a:gd name="T41" fmla="*/ 2479 h 184"/>
                    <a:gd name="T42" fmla="*/ 999 w 189"/>
                    <a:gd name="T43" fmla="*/ 2928 h 184"/>
                    <a:gd name="T44" fmla="*/ 1286 w 189"/>
                    <a:gd name="T45" fmla="*/ 2977 h 184"/>
                    <a:gd name="T46" fmla="*/ 1470 w 189"/>
                    <a:gd name="T47" fmla="*/ 2714 h 184"/>
                    <a:gd name="T48" fmla="*/ 1572 w 189"/>
                    <a:gd name="T49" fmla="*/ 2689 h 184"/>
                    <a:gd name="T50" fmla="*/ 1757 w 189"/>
                    <a:gd name="T51" fmla="*/ 2738 h 184"/>
                    <a:gd name="T52" fmla="*/ 1967 w 189"/>
                    <a:gd name="T53" fmla="*/ 2836 h 184"/>
                    <a:gd name="T54" fmla="*/ 2018 w 189"/>
                    <a:gd name="T55" fmla="*/ 2884 h 184"/>
                    <a:gd name="T56" fmla="*/ 2177 w 189"/>
                    <a:gd name="T57" fmla="*/ 3075 h 184"/>
                    <a:gd name="T58" fmla="*/ 2464 w 189"/>
                    <a:gd name="T59" fmla="*/ 3548 h 184"/>
                    <a:gd name="T60" fmla="*/ 2622 w 189"/>
                    <a:gd name="T61" fmla="*/ 3690 h 184"/>
                    <a:gd name="T62" fmla="*/ 2674 w 189"/>
                    <a:gd name="T63" fmla="*/ 3929 h 184"/>
                    <a:gd name="T64" fmla="*/ 2914 w 189"/>
                    <a:gd name="T65" fmla="*/ 4192 h 184"/>
                    <a:gd name="T66" fmla="*/ 3303 w 189"/>
                    <a:gd name="T67" fmla="*/ 4309 h 184"/>
                    <a:gd name="T68" fmla="*/ 3539 w 189"/>
                    <a:gd name="T69" fmla="*/ 4334 h 184"/>
                    <a:gd name="T70" fmla="*/ 3513 w 189"/>
                    <a:gd name="T71" fmla="*/ 4285 h 184"/>
                    <a:gd name="T72" fmla="*/ 3437 w 189"/>
                    <a:gd name="T73" fmla="*/ 3860 h 184"/>
                    <a:gd name="T74" fmla="*/ 3411 w 189"/>
                    <a:gd name="T75" fmla="*/ 3812 h 184"/>
                    <a:gd name="T76" fmla="*/ 3488 w 189"/>
                    <a:gd name="T77" fmla="*/ 3646 h 184"/>
                    <a:gd name="T78" fmla="*/ 3513 w 189"/>
                    <a:gd name="T79" fmla="*/ 3597 h 184"/>
                    <a:gd name="T80" fmla="*/ 3595 w 189"/>
                    <a:gd name="T81" fmla="*/ 3455 h 184"/>
                    <a:gd name="T82" fmla="*/ 3647 w 189"/>
                    <a:gd name="T83" fmla="*/ 3455 h 184"/>
                    <a:gd name="T84" fmla="*/ 3698 w 189"/>
                    <a:gd name="T85" fmla="*/ 3382 h 184"/>
                    <a:gd name="T86" fmla="*/ 3749 w 189"/>
                    <a:gd name="T87" fmla="*/ 3382 h 184"/>
                    <a:gd name="T88" fmla="*/ 3857 w 189"/>
                    <a:gd name="T89" fmla="*/ 3333 h 184"/>
                    <a:gd name="T90" fmla="*/ 3908 w 189"/>
                    <a:gd name="T91" fmla="*/ 3241 h 184"/>
                    <a:gd name="T92" fmla="*/ 3933 w 189"/>
                    <a:gd name="T93" fmla="*/ 3289 h 184"/>
                    <a:gd name="T94" fmla="*/ 4328 w 189"/>
                    <a:gd name="T95" fmla="*/ 3094 h 184"/>
                    <a:gd name="T96" fmla="*/ 4405 w 189"/>
                    <a:gd name="T97" fmla="*/ 2884 h 184"/>
                    <a:gd name="T98" fmla="*/ 4487 w 189"/>
                    <a:gd name="T99" fmla="*/ 2860 h 184"/>
                    <a:gd name="T100" fmla="*/ 4748 w 189"/>
                    <a:gd name="T101" fmla="*/ 2836 h 184"/>
                    <a:gd name="T102" fmla="*/ 4825 w 189"/>
                    <a:gd name="T103" fmla="*/ 2787 h 184"/>
                    <a:gd name="T104" fmla="*/ 4855 w 189"/>
                    <a:gd name="T105" fmla="*/ 2714 h 184"/>
                    <a:gd name="T106" fmla="*/ 4881 w 189"/>
                    <a:gd name="T107" fmla="*/ 2523 h 184"/>
                    <a:gd name="T108" fmla="*/ 4932 w 189"/>
                    <a:gd name="T109" fmla="*/ 2406 h 184"/>
                    <a:gd name="T110" fmla="*/ 4907 w 189"/>
                    <a:gd name="T111" fmla="*/ 2167 h 184"/>
                    <a:gd name="T112" fmla="*/ 4855 w 189"/>
                    <a:gd name="T113" fmla="*/ 2094 h 184"/>
                    <a:gd name="T114" fmla="*/ 4825 w 189"/>
                    <a:gd name="T115" fmla="*/ 1952 h 184"/>
                    <a:gd name="T116" fmla="*/ 4722 w 189"/>
                    <a:gd name="T117" fmla="*/ 1264 h 184"/>
                    <a:gd name="T118" fmla="*/ 4563 w 189"/>
                    <a:gd name="T119" fmla="*/ 1215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09" name="Freeform 14"/>
                <p:cNvSpPr>
                  <a:spLocks/>
                </p:cNvSpPr>
                <p:nvPr/>
              </p:nvSpPr>
              <p:spPr bwMode="auto">
                <a:xfrm>
                  <a:off x="4373" y="1453"/>
                  <a:ext cx="522" cy="380"/>
                </a:xfrm>
                <a:custGeom>
                  <a:avLst/>
                  <a:gdLst>
                    <a:gd name="T0" fmla="*/ 2042 w 102"/>
                    <a:gd name="T1" fmla="*/ 1661 h 78"/>
                    <a:gd name="T2" fmla="*/ 1991 w 102"/>
                    <a:gd name="T3" fmla="*/ 1734 h 78"/>
                    <a:gd name="T4" fmla="*/ 1965 w 102"/>
                    <a:gd name="T5" fmla="*/ 1778 h 78"/>
                    <a:gd name="T6" fmla="*/ 1965 w 102"/>
                    <a:gd name="T7" fmla="*/ 1851 h 78"/>
                    <a:gd name="T8" fmla="*/ 2016 w 102"/>
                    <a:gd name="T9" fmla="*/ 1803 h 78"/>
                    <a:gd name="T10" fmla="*/ 2124 w 102"/>
                    <a:gd name="T11" fmla="*/ 1778 h 78"/>
                    <a:gd name="T12" fmla="*/ 2277 w 102"/>
                    <a:gd name="T13" fmla="*/ 1734 h 78"/>
                    <a:gd name="T14" fmla="*/ 2513 w 102"/>
                    <a:gd name="T15" fmla="*/ 1569 h 78"/>
                    <a:gd name="T16" fmla="*/ 2595 w 102"/>
                    <a:gd name="T17" fmla="*/ 1520 h 78"/>
                    <a:gd name="T18" fmla="*/ 2671 w 102"/>
                    <a:gd name="T19" fmla="*/ 1447 h 78"/>
                    <a:gd name="T20" fmla="*/ 2620 w 102"/>
                    <a:gd name="T21" fmla="*/ 1471 h 78"/>
                    <a:gd name="T22" fmla="*/ 2538 w 102"/>
                    <a:gd name="T23" fmla="*/ 1520 h 78"/>
                    <a:gd name="T24" fmla="*/ 2462 w 102"/>
                    <a:gd name="T25" fmla="*/ 1544 h 78"/>
                    <a:gd name="T26" fmla="*/ 2538 w 102"/>
                    <a:gd name="T27" fmla="*/ 1447 h 78"/>
                    <a:gd name="T28" fmla="*/ 2487 w 102"/>
                    <a:gd name="T29" fmla="*/ 1471 h 78"/>
                    <a:gd name="T30" fmla="*/ 2252 w 102"/>
                    <a:gd name="T31" fmla="*/ 1588 h 78"/>
                    <a:gd name="T32" fmla="*/ 2093 w 102"/>
                    <a:gd name="T33" fmla="*/ 1710 h 78"/>
                    <a:gd name="T34" fmla="*/ 2068 w 102"/>
                    <a:gd name="T35" fmla="*/ 1613 h 78"/>
                    <a:gd name="T36" fmla="*/ 2124 w 102"/>
                    <a:gd name="T37" fmla="*/ 1520 h 78"/>
                    <a:gd name="T38" fmla="*/ 2068 w 102"/>
                    <a:gd name="T39" fmla="*/ 1164 h 78"/>
                    <a:gd name="T40" fmla="*/ 2016 w 102"/>
                    <a:gd name="T41" fmla="*/ 809 h 78"/>
                    <a:gd name="T42" fmla="*/ 1965 w 102"/>
                    <a:gd name="T43" fmla="*/ 594 h 78"/>
                    <a:gd name="T44" fmla="*/ 1940 w 102"/>
                    <a:gd name="T45" fmla="*/ 570 h 78"/>
                    <a:gd name="T46" fmla="*/ 1914 w 102"/>
                    <a:gd name="T47" fmla="*/ 497 h 78"/>
                    <a:gd name="T48" fmla="*/ 1883 w 102"/>
                    <a:gd name="T49" fmla="*/ 283 h 78"/>
                    <a:gd name="T50" fmla="*/ 1807 w 102"/>
                    <a:gd name="T51" fmla="*/ 73 h 78"/>
                    <a:gd name="T52" fmla="*/ 1781 w 102"/>
                    <a:gd name="T53" fmla="*/ 0 h 78"/>
                    <a:gd name="T54" fmla="*/ 1336 w 102"/>
                    <a:gd name="T55" fmla="*/ 93 h 78"/>
                    <a:gd name="T56" fmla="*/ 1100 w 102"/>
                    <a:gd name="T57" fmla="*/ 331 h 78"/>
                    <a:gd name="T58" fmla="*/ 1075 w 102"/>
                    <a:gd name="T59" fmla="*/ 429 h 78"/>
                    <a:gd name="T60" fmla="*/ 942 w 102"/>
                    <a:gd name="T61" fmla="*/ 546 h 78"/>
                    <a:gd name="T62" fmla="*/ 993 w 102"/>
                    <a:gd name="T63" fmla="*/ 594 h 78"/>
                    <a:gd name="T64" fmla="*/ 993 w 102"/>
                    <a:gd name="T65" fmla="*/ 643 h 78"/>
                    <a:gd name="T66" fmla="*/ 1024 w 102"/>
                    <a:gd name="T67" fmla="*/ 760 h 78"/>
                    <a:gd name="T68" fmla="*/ 788 w 102"/>
                    <a:gd name="T69" fmla="*/ 926 h 78"/>
                    <a:gd name="T70" fmla="*/ 496 w 102"/>
                    <a:gd name="T71" fmla="*/ 926 h 78"/>
                    <a:gd name="T72" fmla="*/ 235 w 102"/>
                    <a:gd name="T73" fmla="*/ 999 h 78"/>
                    <a:gd name="T74" fmla="*/ 159 w 102"/>
                    <a:gd name="T75" fmla="*/ 1091 h 78"/>
                    <a:gd name="T76" fmla="*/ 235 w 102"/>
                    <a:gd name="T77" fmla="*/ 1233 h 78"/>
                    <a:gd name="T78" fmla="*/ 51 w 102"/>
                    <a:gd name="T79" fmla="*/ 1423 h 78"/>
                    <a:gd name="T80" fmla="*/ 1469 w 102"/>
                    <a:gd name="T81" fmla="*/ 1306 h 78"/>
                    <a:gd name="T82" fmla="*/ 1494 w 102"/>
                    <a:gd name="T83" fmla="*/ 1354 h 78"/>
                    <a:gd name="T84" fmla="*/ 1546 w 102"/>
                    <a:gd name="T85" fmla="*/ 1379 h 78"/>
                    <a:gd name="T86" fmla="*/ 1622 w 102"/>
                    <a:gd name="T87" fmla="*/ 1496 h 78"/>
                    <a:gd name="T88" fmla="*/ 1730 w 102"/>
                    <a:gd name="T89" fmla="*/ 1520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10" name="Freeform 15"/>
                <p:cNvSpPr>
                  <a:spLocks/>
                </p:cNvSpPr>
                <p:nvPr/>
              </p:nvSpPr>
              <p:spPr bwMode="auto">
                <a:xfrm>
                  <a:off x="4721" y="1428"/>
                  <a:ext cx="118" cy="205"/>
                </a:xfrm>
                <a:custGeom>
                  <a:avLst/>
                  <a:gdLst>
                    <a:gd name="T0" fmla="*/ 0 w 23"/>
                    <a:gd name="T1" fmla="*/ 117 h 42"/>
                    <a:gd name="T2" fmla="*/ 26 w 23"/>
                    <a:gd name="T3" fmla="*/ 166 h 42"/>
                    <a:gd name="T4" fmla="*/ 0 w 23"/>
                    <a:gd name="T5" fmla="*/ 190 h 42"/>
                    <a:gd name="T6" fmla="*/ 26 w 23"/>
                    <a:gd name="T7" fmla="*/ 190 h 42"/>
                    <a:gd name="T8" fmla="*/ 26 w 23"/>
                    <a:gd name="T9" fmla="*/ 215 h 42"/>
                    <a:gd name="T10" fmla="*/ 77 w 23"/>
                    <a:gd name="T11" fmla="*/ 332 h 42"/>
                    <a:gd name="T12" fmla="*/ 108 w 23"/>
                    <a:gd name="T13" fmla="*/ 405 h 42"/>
                    <a:gd name="T14" fmla="*/ 77 w 23"/>
                    <a:gd name="T15" fmla="*/ 454 h 42"/>
                    <a:gd name="T16" fmla="*/ 77 w 23"/>
                    <a:gd name="T17" fmla="*/ 503 h 42"/>
                    <a:gd name="T18" fmla="*/ 133 w 23"/>
                    <a:gd name="T19" fmla="*/ 620 h 42"/>
                    <a:gd name="T20" fmla="*/ 133 w 23"/>
                    <a:gd name="T21" fmla="*/ 669 h 42"/>
                    <a:gd name="T22" fmla="*/ 133 w 23"/>
                    <a:gd name="T23" fmla="*/ 693 h 42"/>
                    <a:gd name="T24" fmla="*/ 159 w 23"/>
                    <a:gd name="T25" fmla="*/ 693 h 42"/>
                    <a:gd name="T26" fmla="*/ 133 w 23"/>
                    <a:gd name="T27" fmla="*/ 669 h 42"/>
                    <a:gd name="T28" fmla="*/ 159 w 23"/>
                    <a:gd name="T29" fmla="*/ 669 h 42"/>
                    <a:gd name="T30" fmla="*/ 185 w 23"/>
                    <a:gd name="T31" fmla="*/ 713 h 42"/>
                    <a:gd name="T32" fmla="*/ 210 w 23"/>
                    <a:gd name="T33" fmla="*/ 810 h 42"/>
                    <a:gd name="T34" fmla="*/ 210 w 23"/>
                    <a:gd name="T35" fmla="*/ 883 h 42"/>
                    <a:gd name="T36" fmla="*/ 236 w 23"/>
                    <a:gd name="T37" fmla="*/ 927 h 42"/>
                    <a:gd name="T38" fmla="*/ 262 w 23"/>
                    <a:gd name="T39" fmla="*/ 1001 h 42"/>
                    <a:gd name="T40" fmla="*/ 528 w 23"/>
                    <a:gd name="T41" fmla="*/ 952 h 42"/>
                    <a:gd name="T42" fmla="*/ 498 w 23"/>
                    <a:gd name="T43" fmla="*/ 927 h 42"/>
                    <a:gd name="T44" fmla="*/ 472 w 23"/>
                    <a:gd name="T45" fmla="*/ 903 h 42"/>
                    <a:gd name="T46" fmla="*/ 472 w 23"/>
                    <a:gd name="T47" fmla="*/ 883 h 42"/>
                    <a:gd name="T48" fmla="*/ 498 w 23"/>
                    <a:gd name="T49" fmla="*/ 859 h 42"/>
                    <a:gd name="T50" fmla="*/ 472 w 23"/>
                    <a:gd name="T51" fmla="*/ 810 h 42"/>
                    <a:gd name="T52" fmla="*/ 472 w 23"/>
                    <a:gd name="T53" fmla="*/ 644 h 42"/>
                    <a:gd name="T54" fmla="*/ 472 w 23"/>
                    <a:gd name="T55" fmla="*/ 595 h 42"/>
                    <a:gd name="T56" fmla="*/ 498 w 23"/>
                    <a:gd name="T57" fmla="*/ 503 h 42"/>
                    <a:gd name="T58" fmla="*/ 498 w 23"/>
                    <a:gd name="T59" fmla="*/ 454 h 42"/>
                    <a:gd name="T60" fmla="*/ 498 w 23"/>
                    <a:gd name="T61" fmla="*/ 405 h 42"/>
                    <a:gd name="T62" fmla="*/ 498 w 23"/>
                    <a:gd name="T63" fmla="*/ 356 h 42"/>
                    <a:gd name="T64" fmla="*/ 498 w 23"/>
                    <a:gd name="T65" fmla="*/ 332 h 42"/>
                    <a:gd name="T66" fmla="*/ 498 w 23"/>
                    <a:gd name="T67" fmla="*/ 307 h 42"/>
                    <a:gd name="T68" fmla="*/ 580 w 23"/>
                    <a:gd name="T69" fmla="*/ 264 h 42"/>
                    <a:gd name="T70" fmla="*/ 605 w 23"/>
                    <a:gd name="T71" fmla="*/ 166 h 42"/>
                    <a:gd name="T72" fmla="*/ 580 w 23"/>
                    <a:gd name="T73" fmla="*/ 117 h 42"/>
                    <a:gd name="T74" fmla="*/ 580 w 23"/>
                    <a:gd name="T75" fmla="*/ 73 h 42"/>
                    <a:gd name="T76" fmla="*/ 580 w 23"/>
                    <a:gd name="T77" fmla="*/ 73 h 42"/>
                    <a:gd name="T78" fmla="*/ 580 w 23"/>
                    <a:gd name="T79" fmla="*/ 49 h 42"/>
                    <a:gd name="T80" fmla="*/ 554 w 23"/>
                    <a:gd name="T81" fmla="*/ 0 h 42"/>
                    <a:gd name="T82" fmla="*/ 0 w 23"/>
                    <a:gd name="T83" fmla="*/ 117 h 42"/>
                    <a:gd name="T84" fmla="*/ 0 w 23"/>
                    <a:gd name="T85" fmla="*/ 117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11" name="Freeform 16"/>
                <p:cNvSpPr>
                  <a:spLocks/>
                </p:cNvSpPr>
                <p:nvPr/>
              </p:nvSpPr>
              <p:spPr bwMode="auto">
                <a:xfrm>
                  <a:off x="2096" y="1760"/>
                  <a:ext cx="390" cy="458"/>
                </a:xfrm>
                <a:custGeom>
                  <a:avLst/>
                  <a:gdLst>
                    <a:gd name="T0" fmla="*/ 1740 w 76"/>
                    <a:gd name="T1" fmla="*/ 2232 h 94"/>
                    <a:gd name="T2" fmla="*/ 2001 w 76"/>
                    <a:gd name="T3" fmla="*/ 643 h 94"/>
                    <a:gd name="T4" fmla="*/ 1344 w 76"/>
                    <a:gd name="T5" fmla="*/ 546 h 94"/>
                    <a:gd name="T6" fmla="*/ 1396 w 76"/>
                    <a:gd name="T7" fmla="*/ 141 h 94"/>
                    <a:gd name="T8" fmla="*/ 421 w 76"/>
                    <a:gd name="T9" fmla="*/ 0 h 94"/>
                    <a:gd name="T10" fmla="*/ 0 w 76"/>
                    <a:gd name="T11" fmla="*/ 1993 h 94"/>
                    <a:gd name="T12" fmla="*/ 0 w 76"/>
                    <a:gd name="T13" fmla="*/ 1993 h 94"/>
                    <a:gd name="T14" fmla="*/ 1740 w 76"/>
                    <a:gd name="T15" fmla="*/ 2232 h 94"/>
                    <a:gd name="T16" fmla="*/ 1740 w 76"/>
                    <a:gd name="T17" fmla="*/ 2232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12" name="Freeform 18"/>
                <p:cNvSpPr>
                  <a:spLocks/>
                </p:cNvSpPr>
                <p:nvPr/>
              </p:nvSpPr>
              <p:spPr bwMode="auto">
                <a:xfrm>
                  <a:off x="1537" y="1282"/>
                  <a:ext cx="555" cy="439"/>
                </a:xfrm>
                <a:custGeom>
                  <a:avLst/>
                  <a:gdLst>
                    <a:gd name="T0" fmla="*/ 0 w 108"/>
                    <a:gd name="T1" fmla="*/ 1595 h 90"/>
                    <a:gd name="T2" fmla="*/ 0 w 108"/>
                    <a:gd name="T3" fmla="*/ 1473 h 90"/>
                    <a:gd name="T4" fmla="*/ 26 w 108"/>
                    <a:gd name="T5" fmla="*/ 1356 h 90"/>
                    <a:gd name="T6" fmla="*/ 51 w 108"/>
                    <a:gd name="T7" fmla="*/ 1215 h 90"/>
                    <a:gd name="T8" fmla="*/ 77 w 108"/>
                    <a:gd name="T9" fmla="*/ 1166 h 90"/>
                    <a:gd name="T10" fmla="*/ 134 w 108"/>
                    <a:gd name="T11" fmla="*/ 1117 h 90"/>
                    <a:gd name="T12" fmla="*/ 134 w 108"/>
                    <a:gd name="T13" fmla="*/ 1073 h 90"/>
                    <a:gd name="T14" fmla="*/ 262 w 108"/>
                    <a:gd name="T15" fmla="*/ 878 h 90"/>
                    <a:gd name="T16" fmla="*/ 421 w 108"/>
                    <a:gd name="T17" fmla="*/ 546 h 90"/>
                    <a:gd name="T18" fmla="*/ 529 w 108"/>
                    <a:gd name="T19" fmla="*/ 307 h 90"/>
                    <a:gd name="T20" fmla="*/ 632 w 108"/>
                    <a:gd name="T21" fmla="*/ 73 h 90"/>
                    <a:gd name="T22" fmla="*/ 632 w 108"/>
                    <a:gd name="T23" fmla="*/ 0 h 90"/>
                    <a:gd name="T24" fmla="*/ 714 w 108"/>
                    <a:gd name="T25" fmla="*/ 0 h 90"/>
                    <a:gd name="T26" fmla="*/ 791 w 108"/>
                    <a:gd name="T27" fmla="*/ 24 h 90"/>
                    <a:gd name="T28" fmla="*/ 817 w 108"/>
                    <a:gd name="T29" fmla="*/ 49 h 90"/>
                    <a:gd name="T30" fmla="*/ 925 w 108"/>
                    <a:gd name="T31" fmla="*/ 117 h 90"/>
                    <a:gd name="T32" fmla="*/ 925 w 108"/>
                    <a:gd name="T33" fmla="*/ 190 h 90"/>
                    <a:gd name="T34" fmla="*/ 951 w 108"/>
                    <a:gd name="T35" fmla="*/ 332 h 90"/>
                    <a:gd name="T36" fmla="*/ 1136 w 108"/>
                    <a:gd name="T37" fmla="*/ 380 h 90"/>
                    <a:gd name="T38" fmla="*/ 1269 w 108"/>
                    <a:gd name="T39" fmla="*/ 380 h 90"/>
                    <a:gd name="T40" fmla="*/ 1429 w 108"/>
                    <a:gd name="T41" fmla="*/ 429 h 90"/>
                    <a:gd name="T42" fmla="*/ 1608 w 108"/>
                    <a:gd name="T43" fmla="*/ 429 h 90"/>
                    <a:gd name="T44" fmla="*/ 1716 w 108"/>
                    <a:gd name="T45" fmla="*/ 454 h 90"/>
                    <a:gd name="T46" fmla="*/ 1793 w 108"/>
                    <a:gd name="T47" fmla="*/ 429 h 90"/>
                    <a:gd name="T48" fmla="*/ 1876 w 108"/>
                    <a:gd name="T49" fmla="*/ 454 h 90"/>
                    <a:gd name="T50" fmla="*/ 1953 w 108"/>
                    <a:gd name="T51" fmla="*/ 429 h 90"/>
                    <a:gd name="T52" fmla="*/ 2009 w 108"/>
                    <a:gd name="T53" fmla="*/ 454 h 90"/>
                    <a:gd name="T54" fmla="*/ 2086 w 108"/>
                    <a:gd name="T55" fmla="*/ 454 h 90"/>
                    <a:gd name="T56" fmla="*/ 2744 w 108"/>
                    <a:gd name="T57" fmla="*/ 571 h 90"/>
                    <a:gd name="T58" fmla="*/ 2775 w 108"/>
                    <a:gd name="T59" fmla="*/ 644 h 90"/>
                    <a:gd name="T60" fmla="*/ 2852 w 108"/>
                    <a:gd name="T61" fmla="*/ 668 h 90"/>
                    <a:gd name="T62" fmla="*/ 2693 w 108"/>
                    <a:gd name="T63" fmla="*/ 951 h 90"/>
                    <a:gd name="T64" fmla="*/ 2667 w 108"/>
                    <a:gd name="T65" fmla="*/ 1000 h 90"/>
                    <a:gd name="T66" fmla="*/ 2590 w 108"/>
                    <a:gd name="T67" fmla="*/ 1049 h 90"/>
                    <a:gd name="T68" fmla="*/ 2482 w 108"/>
                    <a:gd name="T69" fmla="*/ 1215 h 90"/>
                    <a:gd name="T70" fmla="*/ 2559 w 108"/>
                    <a:gd name="T71" fmla="*/ 1263 h 90"/>
                    <a:gd name="T72" fmla="*/ 2559 w 108"/>
                    <a:gd name="T73" fmla="*/ 1307 h 90"/>
                    <a:gd name="T74" fmla="*/ 2533 w 108"/>
                    <a:gd name="T75" fmla="*/ 1332 h 90"/>
                    <a:gd name="T76" fmla="*/ 2508 w 108"/>
                    <a:gd name="T77" fmla="*/ 1429 h 90"/>
                    <a:gd name="T78" fmla="*/ 1372 w 108"/>
                    <a:gd name="T79" fmla="*/ 1927 h 90"/>
                    <a:gd name="T80" fmla="*/ 26 w 108"/>
                    <a:gd name="T81" fmla="*/ 1619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13" name="Freeform 21"/>
                <p:cNvSpPr>
                  <a:spLocks/>
                </p:cNvSpPr>
                <p:nvPr/>
              </p:nvSpPr>
              <p:spPr bwMode="auto">
                <a:xfrm>
                  <a:off x="1738" y="1677"/>
                  <a:ext cx="440" cy="649"/>
                </a:xfrm>
                <a:custGeom>
                  <a:avLst/>
                  <a:gdLst>
                    <a:gd name="T0" fmla="*/ 343 w 86"/>
                    <a:gd name="T1" fmla="*/ 0 h 133"/>
                    <a:gd name="T2" fmla="*/ 0 w 86"/>
                    <a:gd name="T3" fmla="*/ 1215 h 133"/>
                    <a:gd name="T4" fmla="*/ 1468 w 86"/>
                    <a:gd name="T5" fmla="*/ 3167 h 133"/>
                    <a:gd name="T6" fmla="*/ 1468 w 86"/>
                    <a:gd name="T7" fmla="*/ 3143 h 133"/>
                    <a:gd name="T8" fmla="*/ 1468 w 86"/>
                    <a:gd name="T9" fmla="*/ 3118 h 133"/>
                    <a:gd name="T10" fmla="*/ 1494 w 86"/>
                    <a:gd name="T11" fmla="*/ 3025 h 133"/>
                    <a:gd name="T12" fmla="*/ 1494 w 86"/>
                    <a:gd name="T13" fmla="*/ 3001 h 133"/>
                    <a:gd name="T14" fmla="*/ 1494 w 86"/>
                    <a:gd name="T15" fmla="*/ 2811 h 133"/>
                    <a:gd name="T16" fmla="*/ 1494 w 86"/>
                    <a:gd name="T17" fmla="*/ 2738 h 133"/>
                    <a:gd name="T18" fmla="*/ 1494 w 86"/>
                    <a:gd name="T19" fmla="*/ 2713 h 133"/>
                    <a:gd name="T20" fmla="*/ 1571 w 86"/>
                    <a:gd name="T21" fmla="*/ 2713 h 133"/>
                    <a:gd name="T22" fmla="*/ 1622 w 86"/>
                    <a:gd name="T23" fmla="*/ 2713 h 133"/>
                    <a:gd name="T24" fmla="*/ 1647 w 86"/>
                    <a:gd name="T25" fmla="*/ 2738 h 133"/>
                    <a:gd name="T26" fmla="*/ 1647 w 86"/>
                    <a:gd name="T27" fmla="*/ 2762 h 133"/>
                    <a:gd name="T28" fmla="*/ 1673 w 86"/>
                    <a:gd name="T29" fmla="*/ 2786 h 133"/>
                    <a:gd name="T30" fmla="*/ 1729 w 86"/>
                    <a:gd name="T31" fmla="*/ 2786 h 133"/>
                    <a:gd name="T32" fmla="*/ 1780 w 86"/>
                    <a:gd name="T33" fmla="*/ 2620 h 133"/>
                    <a:gd name="T34" fmla="*/ 1832 w 86"/>
                    <a:gd name="T35" fmla="*/ 2406 h 133"/>
                    <a:gd name="T36" fmla="*/ 2251 w 86"/>
                    <a:gd name="T37" fmla="*/ 405 h 133"/>
                    <a:gd name="T38" fmla="*/ 1284 w 86"/>
                    <a:gd name="T39" fmla="*/ 215 h 133"/>
                    <a:gd name="T40" fmla="*/ 343 w 86"/>
                    <a:gd name="T41" fmla="*/ 0 h 133"/>
                    <a:gd name="T42" fmla="*/ 343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14" name="Freeform 22"/>
                <p:cNvSpPr>
                  <a:spLocks/>
                </p:cNvSpPr>
                <p:nvPr/>
              </p:nvSpPr>
              <p:spPr bwMode="auto">
                <a:xfrm>
                  <a:off x="1968" y="2170"/>
                  <a:ext cx="467" cy="517"/>
                </a:xfrm>
                <a:custGeom>
                  <a:avLst/>
                  <a:gdLst>
                    <a:gd name="T0" fmla="*/ 2053 w 91"/>
                    <a:gd name="T1" fmla="*/ 2522 h 106"/>
                    <a:gd name="T2" fmla="*/ 2397 w 91"/>
                    <a:gd name="T3" fmla="*/ 239 h 106"/>
                    <a:gd name="T4" fmla="*/ 657 w 91"/>
                    <a:gd name="T5" fmla="*/ 0 h 106"/>
                    <a:gd name="T6" fmla="*/ 657 w 91"/>
                    <a:gd name="T7" fmla="*/ 0 h 106"/>
                    <a:gd name="T8" fmla="*/ 606 w 91"/>
                    <a:gd name="T9" fmla="*/ 215 h 106"/>
                    <a:gd name="T10" fmla="*/ 554 w 91"/>
                    <a:gd name="T11" fmla="*/ 380 h 106"/>
                    <a:gd name="T12" fmla="*/ 503 w 91"/>
                    <a:gd name="T13" fmla="*/ 380 h 106"/>
                    <a:gd name="T14" fmla="*/ 472 w 91"/>
                    <a:gd name="T15" fmla="*/ 356 h 106"/>
                    <a:gd name="T16" fmla="*/ 472 w 91"/>
                    <a:gd name="T17" fmla="*/ 332 h 106"/>
                    <a:gd name="T18" fmla="*/ 446 w 91"/>
                    <a:gd name="T19" fmla="*/ 307 h 106"/>
                    <a:gd name="T20" fmla="*/ 395 w 91"/>
                    <a:gd name="T21" fmla="*/ 307 h 106"/>
                    <a:gd name="T22" fmla="*/ 318 w 91"/>
                    <a:gd name="T23" fmla="*/ 307 h 106"/>
                    <a:gd name="T24" fmla="*/ 318 w 91"/>
                    <a:gd name="T25" fmla="*/ 332 h 106"/>
                    <a:gd name="T26" fmla="*/ 318 w 91"/>
                    <a:gd name="T27" fmla="*/ 405 h 106"/>
                    <a:gd name="T28" fmla="*/ 318 w 91"/>
                    <a:gd name="T29" fmla="*/ 595 h 106"/>
                    <a:gd name="T30" fmla="*/ 318 w 91"/>
                    <a:gd name="T31" fmla="*/ 619 h 106"/>
                    <a:gd name="T32" fmla="*/ 287 w 91"/>
                    <a:gd name="T33" fmla="*/ 712 h 106"/>
                    <a:gd name="T34" fmla="*/ 287 w 91"/>
                    <a:gd name="T35" fmla="*/ 736 h 106"/>
                    <a:gd name="T36" fmla="*/ 287 w 91"/>
                    <a:gd name="T37" fmla="*/ 761 h 106"/>
                    <a:gd name="T38" fmla="*/ 287 w 91"/>
                    <a:gd name="T39" fmla="*/ 810 h 106"/>
                    <a:gd name="T40" fmla="*/ 287 w 91"/>
                    <a:gd name="T41" fmla="*/ 834 h 106"/>
                    <a:gd name="T42" fmla="*/ 287 w 91"/>
                    <a:gd name="T43" fmla="*/ 858 h 106"/>
                    <a:gd name="T44" fmla="*/ 318 w 91"/>
                    <a:gd name="T45" fmla="*/ 902 h 106"/>
                    <a:gd name="T46" fmla="*/ 318 w 91"/>
                    <a:gd name="T47" fmla="*/ 927 h 106"/>
                    <a:gd name="T48" fmla="*/ 318 w 91"/>
                    <a:gd name="T49" fmla="*/ 975 h 106"/>
                    <a:gd name="T50" fmla="*/ 344 w 91"/>
                    <a:gd name="T51" fmla="*/ 1024 h 106"/>
                    <a:gd name="T52" fmla="*/ 344 w 91"/>
                    <a:gd name="T53" fmla="*/ 1024 h 106"/>
                    <a:gd name="T54" fmla="*/ 369 w 91"/>
                    <a:gd name="T55" fmla="*/ 1049 h 106"/>
                    <a:gd name="T56" fmla="*/ 395 w 91"/>
                    <a:gd name="T57" fmla="*/ 1093 h 106"/>
                    <a:gd name="T58" fmla="*/ 369 w 91"/>
                    <a:gd name="T59" fmla="*/ 1093 h 106"/>
                    <a:gd name="T60" fmla="*/ 369 w 91"/>
                    <a:gd name="T61" fmla="*/ 1093 h 106"/>
                    <a:gd name="T62" fmla="*/ 318 w 91"/>
                    <a:gd name="T63" fmla="*/ 1117 h 106"/>
                    <a:gd name="T64" fmla="*/ 262 w 91"/>
                    <a:gd name="T65" fmla="*/ 1141 h 106"/>
                    <a:gd name="T66" fmla="*/ 236 w 91"/>
                    <a:gd name="T67" fmla="*/ 1190 h 106"/>
                    <a:gd name="T68" fmla="*/ 185 w 91"/>
                    <a:gd name="T69" fmla="*/ 1307 h 106"/>
                    <a:gd name="T70" fmla="*/ 133 w 91"/>
                    <a:gd name="T71" fmla="*/ 1380 h 106"/>
                    <a:gd name="T72" fmla="*/ 77 w 91"/>
                    <a:gd name="T73" fmla="*/ 1380 h 106"/>
                    <a:gd name="T74" fmla="*/ 77 w 91"/>
                    <a:gd name="T75" fmla="*/ 1405 h 106"/>
                    <a:gd name="T76" fmla="*/ 108 w 91"/>
                    <a:gd name="T77" fmla="*/ 1429 h 106"/>
                    <a:gd name="T78" fmla="*/ 77 w 91"/>
                    <a:gd name="T79" fmla="*/ 1453 h 106"/>
                    <a:gd name="T80" fmla="*/ 77 w 91"/>
                    <a:gd name="T81" fmla="*/ 1497 h 106"/>
                    <a:gd name="T82" fmla="*/ 77 w 91"/>
                    <a:gd name="T83" fmla="*/ 1522 h 106"/>
                    <a:gd name="T84" fmla="*/ 133 w 91"/>
                    <a:gd name="T85" fmla="*/ 1571 h 106"/>
                    <a:gd name="T86" fmla="*/ 159 w 91"/>
                    <a:gd name="T87" fmla="*/ 1595 h 106"/>
                    <a:gd name="T88" fmla="*/ 133 w 91"/>
                    <a:gd name="T89" fmla="*/ 1595 h 106"/>
                    <a:gd name="T90" fmla="*/ 133 w 91"/>
                    <a:gd name="T91" fmla="*/ 1644 h 106"/>
                    <a:gd name="T92" fmla="*/ 108 w 91"/>
                    <a:gd name="T93" fmla="*/ 1663 h 106"/>
                    <a:gd name="T94" fmla="*/ 77 w 91"/>
                    <a:gd name="T95" fmla="*/ 1663 h 106"/>
                    <a:gd name="T96" fmla="*/ 26 w 91"/>
                    <a:gd name="T97" fmla="*/ 1644 h 106"/>
                    <a:gd name="T98" fmla="*/ 0 w 91"/>
                    <a:gd name="T99" fmla="*/ 1736 h 106"/>
                    <a:gd name="T100" fmla="*/ 1288 w 91"/>
                    <a:gd name="T101" fmla="*/ 2424 h 106"/>
                    <a:gd name="T102" fmla="*/ 2053 w 91"/>
                    <a:gd name="T103" fmla="*/ 2522 h 106"/>
                    <a:gd name="T104" fmla="*/ 2053 w 91"/>
                    <a:gd name="T105" fmla="*/ 2522 h 106"/>
                    <a:gd name="T106" fmla="*/ 2053 w 91"/>
                    <a:gd name="T107" fmla="*/ 252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15" name="Freeform 23"/>
                <p:cNvSpPr>
                  <a:spLocks/>
                </p:cNvSpPr>
                <p:nvPr/>
              </p:nvSpPr>
              <p:spPr bwMode="auto">
                <a:xfrm>
                  <a:off x="3265" y="1248"/>
                  <a:ext cx="456" cy="487"/>
                </a:xfrm>
                <a:custGeom>
                  <a:avLst/>
                  <a:gdLst>
                    <a:gd name="T0" fmla="*/ 210 w 89"/>
                    <a:gd name="T1" fmla="*/ 1636 h 100"/>
                    <a:gd name="T2" fmla="*/ 102 w 89"/>
                    <a:gd name="T3" fmla="*/ 1519 h 100"/>
                    <a:gd name="T4" fmla="*/ 184 w 89"/>
                    <a:gd name="T5" fmla="*/ 1422 h 100"/>
                    <a:gd name="T6" fmla="*/ 184 w 89"/>
                    <a:gd name="T7" fmla="*/ 1330 h 100"/>
                    <a:gd name="T8" fmla="*/ 133 w 89"/>
                    <a:gd name="T9" fmla="*/ 1115 h 100"/>
                    <a:gd name="T10" fmla="*/ 133 w 89"/>
                    <a:gd name="T11" fmla="*/ 1018 h 100"/>
                    <a:gd name="T12" fmla="*/ 102 w 89"/>
                    <a:gd name="T13" fmla="*/ 784 h 100"/>
                    <a:gd name="T14" fmla="*/ 51 w 89"/>
                    <a:gd name="T15" fmla="*/ 618 h 100"/>
                    <a:gd name="T16" fmla="*/ 0 w 89"/>
                    <a:gd name="T17" fmla="*/ 380 h 100"/>
                    <a:gd name="T18" fmla="*/ 26 w 89"/>
                    <a:gd name="T19" fmla="*/ 282 h 100"/>
                    <a:gd name="T20" fmla="*/ 0 w 89"/>
                    <a:gd name="T21" fmla="*/ 166 h 100"/>
                    <a:gd name="T22" fmla="*/ 605 w 89"/>
                    <a:gd name="T23" fmla="*/ 73 h 100"/>
                    <a:gd name="T24" fmla="*/ 656 w 89"/>
                    <a:gd name="T25" fmla="*/ 24 h 100"/>
                    <a:gd name="T26" fmla="*/ 733 w 89"/>
                    <a:gd name="T27" fmla="*/ 117 h 100"/>
                    <a:gd name="T28" fmla="*/ 733 w 89"/>
                    <a:gd name="T29" fmla="*/ 239 h 100"/>
                    <a:gd name="T30" fmla="*/ 840 w 89"/>
                    <a:gd name="T31" fmla="*/ 282 h 100"/>
                    <a:gd name="T32" fmla="*/ 892 w 89"/>
                    <a:gd name="T33" fmla="*/ 307 h 100"/>
                    <a:gd name="T34" fmla="*/ 999 w 89"/>
                    <a:gd name="T35" fmla="*/ 307 h 100"/>
                    <a:gd name="T36" fmla="*/ 1025 w 89"/>
                    <a:gd name="T37" fmla="*/ 331 h 100"/>
                    <a:gd name="T38" fmla="*/ 1127 w 89"/>
                    <a:gd name="T39" fmla="*/ 307 h 100"/>
                    <a:gd name="T40" fmla="*/ 1337 w 89"/>
                    <a:gd name="T41" fmla="*/ 331 h 100"/>
                    <a:gd name="T42" fmla="*/ 1363 w 89"/>
                    <a:gd name="T43" fmla="*/ 356 h 100"/>
                    <a:gd name="T44" fmla="*/ 1394 w 89"/>
                    <a:gd name="T45" fmla="*/ 356 h 100"/>
                    <a:gd name="T46" fmla="*/ 1419 w 89"/>
                    <a:gd name="T47" fmla="*/ 429 h 100"/>
                    <a:gd name="T48" fmla="*/ 1496 w 89"/>
                    <a:gd name="T49" fmla="*/ 404 h 100"/>
                    <a:gd name="T50" fmla="*/ 1547 w 89"/>
                    <a:gd name="T51" fmla="*/ 404 h 100"/>
                    <a:gd name="T52" fmla="*/ 1629 w 89"/>
                    <a:gd name="T53" fmla="*/ 453 h 100"/>
                    <a:gd name="T54" fmla="*/ 1681 w 89"/>
                    <a:gd name="T55" fmla="*/ 497 h 100"/>
                    <a:gd name="T56" fmla="*/ 1783 w 89"/>
                    <a:gd name="T57" fmla="*/ 497 h 100"/>
                    <a:gd name="T58" fmla="*/ 1916 w 89"/>
                    <a:gd name="T59" fmla="*/ 429 h 100"/>
                    <a:gd name="T60" fmla="*/ 2126 w 89"/>
                    <a:gd name="T61" fmla="*/ 472 h 100"/>
                    <a:gd name="T62" fmla="*/ 2178 w 89"/>
                    <a:gd name="T63" fmla="*/ 472 h 100"/>
                    <a:gd name="T64" fmla="*/ 2260 w 89"/>
                    <a:gd name="T65" fmla="*/ 497 h 100"/>
                    <a:gd name="T66" fmla="*/ 2285 w 89"/>
                    <a:gd name="T67" fmla="*/ 521 h 100"/>
                    <a:gd name="T68" fmla="*/ 2126 w 89"/>
                    <a:gd name="T69" fmla="*/ 594 h 100"/>
                    <a:gd name="T70" fmla="*/ 2049 w 89"/>
                    <a:gd name="T71" fmla="*/ 662 h 100"/>
                    <a:gd name="T72" fmla="*/ 1916 w 89"/>
                    <a:gd name="T73" fmla="*/ 711 h 100"/>
                    <a:gd name="T74" fmla="*/ 1547 w 89"/>
                    <a:gd name="T75" fmla="*/ 1042 h 100"/>
                    <a:gd name="T76" fmla="*/ 1496 w 89"/>
                    <a:gd name="T77" fmla="*/ 1091 h 100"/>
                    <a:gd name="T78" fmla="*/ 1496 w 89"/>
                    <a:gd name="T79" fmla="*/ 1330 h 100"/>
                    <a:gd name="T80" fmla="*/ 1363 w 89"/>
                    <a:gd name="T81" fmla="*/ 1398 h 100"/>
                    <a:gd name="T82" fmla="*/ 1363 w 89"/>
                    <a:gd name="T83" fmla="*/ 1446 h 100"/>
                    <a:gd name="T84" fmla="*/ 1363 w 89"/>
                    <a:gd name="T85" fmla="*/ 1544 h 100"/>
                    <a:gd name="T86" fmla="*/ 1394 w 89"/>
                    <a:gd name="T87" fmla="*/ 1636 h 100"/>
                    <a:gd name="T88" fmla="*/ 1363 w 89"/>
                    <a:gd name="T89" fmla="*/ 1734 h 100"/>
                    <a:gd name="T90" fmla="*/ 1394 w 89"/>
                    <a:gd name="T91" fmla="*/ 1875 h 100"/>
                    <a:gd name="T92" fmla="*/ 1445 w 89"/>
                    <a:gd name="T93" fmla="*/ 1899 h 100"/>
                    <a:gd name="T94" fmla="*/ 1522 w 89"/>
                    <a:gd name="T95" fmla="*/ 1919 h 100"/>
                    <a:gd name="T96" fmla="*/ 1547 w 89"/>
                    <a:gd name="T97" fmla="*/ 1967 h 100"/>
                    <a:gd name="T98" fmla="*/ 1681 w 89"/>
                    <a:gd name="T99" fmla="*/ 2065 h 100"/>
                    <a:gd name="T100" fmla="*/ 1891 w 89"/>
                    <a:gd name="T101" fmla="*/ 2182 h 100"/>
                    <a:gd name="T102" fmla="*/ 1891 w 89"/>
                    <a:gd name="T103" fmla="*/ 2255 h 100"/>
                    <a:gd name="T104" fmla="*/ 210 w 89"/>
                    <a:gd name="T105" fmla="*/ 2372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16" name="Freeform 24"/>
                <p:cNvSpPr>
                  <a:spLocks/>
                </p:cNvSpPr>
                <p:nvPr/>
              </p:nvSpPr>
              <p:spPr bwMode="auto">
                <a:xfrm>
                  <a:off x="3634" y="1799"/>
                  <a:ext cx="277" cy="463"/>
                </a:xfrm>
                <a:custGeom>
                  <a:avLst/>
                  <a:gdLst>
                    <a:gd name="T0" fmla="*/ 236 w 54"/>
                    <a:gd name="T1" fmla="*/ 49 h 95"/>
                    <a:gd name="T2" fmla="*/ 318 w 54"/>
                    <a:gd name="T3" fmla="*/ 117 h 95"/>
                    <a:gd name="T4" fmla="*/ 395 w 54"/>
                    <a:gd name="T5" fmla="*/ 190 h 95"/>
                    <a:gd name="T6" fmla="*/ 395 w 54"/>
                    <a:gd name="T7" fmla="*/ 283 h 95"/>
                    <a:gd name="T8" fmla="*/ 369 w 54"/>
                    <a:gd name="T9" fmla="*/ 356 h 95"/>
                    <a:gd name="T10" fmla="*/ 287 w 54"/>
                    <a:gd name="T11" fmla="*/ 453 h 95"/>
                    <a:gd name="T12" fmla="*/ 236 w 54"/>
                    <a:gd name="T13" fmla="*/ 473 h 95"/>
                    <a:gd name="T14" fmla="*/ 133 w 54"/>
                    <a:gd name="T15" fmla="*/ 497 h 95"/>
                    <a:gd name="T16" fmla="*/ 108 w 54"/>
                    <a:gd name="T17" fmla="*/ 570 h 95"/>
                    <a:gd name="T18" fmla="*/ 159 w 54"/>
                    <a:gd name="T19" fmla="*/ 643 h 95"/>
                    <a:gd name="T20" fmla="*/ 108 w 54"/>
                    <a:gd name="T21" fmla="*/ 809 h 95"/>
                    <a:gd name="T22" fmla="*/ 26 w 54"/>
                    <a:gd name="T23" fmla="*/ 853 h 95"/>
                    <a:gd name="T24" fmla="*/ 0 w 54"/>
                    <a:gd name="T25" fmla="*/ 926 h 95"/>
                    <a:gd name="T26" fmla="*/ 0 w 54"/>
                    <a:gd name="T27" fmla="*/ 975 h 95"/>
                    <a:gd name="T28" fmla="*/ 26 w 54"/>
                    <a:gd name="T29" fmla="*/ 1140 h 95"/>
                    <a:gd name="T30" fmla="*/ 133 w 54"/>
                    <a:gd name="T31" fmla="*/ 1257 h 95"/>
                    <a:gd name="T32" fmla="*/ 262 w 54"/>
                    <a:gd name="T33" fmla="*/ 1355 h 95"/>
                    <a:gd name="T34" fmla="*/ 344 w 54"/>
                    <a:gd name="T35" fmla="*/ 1521 h 95"/>
                    <a:gd name="T36" fmla="*/ 395 w 54"/>
                    <a:gd name="T37" fmla="*/ 1472 h 95"/>
                    <a:gd name="T38" fmla="*/ 498 w 54"/>
                    <a:gd name="T39" fmla="*/ 1545 h 95"/>
                    <a:gd name="T40" fmla="*/ 498 w 54"/>
                    <a:gd name="T41" fmla="*/ 1638 h 95"/>
                    <a:gd name="T42" fmla="*/ 421 w 54"/>
                    <a:gd name="T43" fmla="*/ 1735 h 95"/>
                    <a:gd name="T44" fmla="*/ 498 w 54"/>
                    <a:gd name="T45" fmla="*/ 1852 h 95"/>
                    <a:gd name="T46" fmla="*/ 631 w 54"/>
                    <a:gd name="T47" fmla="*/ 1925 h 95"/>
                    <a:gd name="T48" fmla="*/ 764 w 54"/>
                    <a:gd name="T49" fmla="*/ 2066 h 95"/>
                    <a:gd name="T50" fmla="*/ 790 w 54"/>
                    <a:gd name="T51" fmla="*/ 2115 h 95"/>
                    <a:gd name="T52" fmla="*/ 764 w 54"/>
                    <a:gd name="T53" fmla="*/ 2164 h 95"/>
                    <a:gd name="T54" fmla="*/ 841 w 54"/>
                    <a:gd name="T55" fmla="*/ 2257 h 95"/>
                    <a:gd name="T56" fmla="*/ 867 w 54"/>
                    <a:gd name="T57" fmla="*/ 2232 h 95"/>
                    <a:gd name="T58" fmla="*/ 893 w 54"/>
                    <a:gd name="T59" fmla="*/ 2183 h 95"/>
                    <a:gd name="T60" fmla="*/ 1000 w 54"/>
                    <a:gd name="T61" fmla="*/ 2164 h 95"/>
                    <a:gd name="T62" fmla="*/ 1103 w 54"/>
                    <a:gd name="T63" fmla="*/ 2208 h 95"/>
                    <a:gd name="T64" fmla="*/ 1134 w 54"/>
                    <a:gd name="T65" fmla="*/ 2115 h 95"/>
                    <a:gd name="T66" fmla="*/ 1159 w 54"/>
                    <a:gd name="T67" fmla="*/ 2066 h 95"/>
                    <a:gd name="T68" fmla="*/ 1262 w 54"/>
                    <a:gd name="T69" fmla="*/ 2018 h 95"/>
                    <a:gd name="T70" fmla="*/ 1236 w 54"/>
                    <a:gd name="T71" fmla="*/ 1974 h 95"/>
                    <a:gd name="T72" fmla="*/ 1236 w 54"/>
                    <a:gd name="T73" fmla="*/ 1925 h 95"/>
                    <a:gd name="T74" fmla="*/ 1262 w 54"/>
                    <a:gd name="T75" fmla="*/ 1901 h 95"/>
                    <a:gd name="T76" fmla="*/ 1262 w 54"/>
                    <a:gd name="T77" fmla="*/ 1876 h 95"/>
                    <a:gd name="T78" fmla="*/ 1262 w 54"/>
                    <a:gd name="T79" fmla="*/ 1735 h 95"/>
                    <a:gd name="T80" fmla="*/ 1370 w 54"/>
                    <a:gd name="T81" fmla="*/ 1613 h 95"/>
                    <a:gd name="T82" fmla="*/ 1421 w 54"/>
                    <a:gd name="T83" fmla="*/ 1521 h 95"/>
                    <a:gd name="T84" fmla="*/ 1370 w 54"/>
                    <a:gd name="T85" fmla="*/ 1355 h 95"/>
                    <a:gd name="T86" fmla="*/ 1370 w 54"/>
                    <a:gd name="T87" fmla="*/ 1282 h 95"/>
                    <a:gd name="T88" fmla="*/ 1288 w 54"/>
                    <a:gd name="T89" fmla="*/ 307 h 95"/>
                    <a:gd name="T90" fmla="*/ 1262 w 54"/>
                    <a:gd name="T91" fmla="*/ 263 h 95"/>
                    <a:gd name="T92" fmla="*/ 1211 w 54"/>
                    <a:gd name="T93" fmla="*/ 141 h 95"/>
                    <a:gd name="T94" fmla="*/ 1159 w 54"/>
                    <a:gd name="T95" fmla="*/ 73 h 95"/>
                    <a:gd name="T96" fmla="*/ 1159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17" name="Freeform 26"/>
                <p:cNvSpPr>
                  <a:spLocks/>
                </p:cNvSpPr>
                <p:nvPr/>
              </p:nvSpPr>
              <p:spPr bwMode="auto">
                <a:xfrm>
                  <a:off x="4244" y="1896"/>
                  <a:ext cx="314" cy="293"/>
                </a:xfrm>
                <a:custGeom>
                  <a:avLst/>
                  <a:gdLst>
                    <a:gd name="T0" fmla="*/ 530 w 61"/>
                    <a:gd name="T1" fmla="*/ 0 h 60"/>
                    <a:gd name="T2" fmla="*/ 530 w 61"/>
                    <a:gd name="T3" fmla="*/ 73 h 60"/>
                    <a:gd name="T4" fmla="*/ 556 w 61"/>
                    <a:gd name="T5" fmla="*/ 117 h 60"/>
                    <a:gd name="T6" fmla="*/ 504 w 61"/>
                    <a:gd name="T7" fmla="*/ 308 h 60"/>
                    <a:gd name="T8" fmla="*/ 504 w 61"/>
                    <a:gd name="T9" fmla="*/ 356 h 60"/>
                    <a:gd name="T10" fmla="*/ 479 w 61"/>
                    <a:gd name="T11" fmla="*/ 454 h 60"/>
                    <a:gd name="T12" fmla="*/ 396 w 61"/>
                    <a:gd name="T13" fmla="*/ 523 h 60"/>
                    <a:gd name="T14" fmla="*/ 345 w 61"/>
                    <a:gd name="T15" fmla="*/ 547 h 60"/>
                    <a:gd name="T16" fmla="*/ 293 w 61"/>
                    <a:gd name="T17" fmla="*/ 571 h 60"/>
                    <a:gd name="T18" fmla="*/ 263 w 61"/>
                    <a:gd name="T19" fmla="*/ 620 h 60"/>
                    <a:gd name="T20" fmla="*/ 237 w 61"/>
                    <a:gd name="T21" fmla="*/ 718 h 60"/>
                    <a:gd name="T22" fmla="*/ 160 w 61"/>
                    <a:gd name="T23" fmla="*/ 718 h 60"/>
                    <a:gd name="T24" fmla="*/ 108 w 61"/>
                    <a:gd name="T25" fmla="*/ 811 h 60"/>
                    <a:gd name="T26" fmla="*/ 108 w 61"/>
                    <a:gd name="T27" fmla="*/ 908 h 60"/>
                    <a:gd name="T28" fmla="*/ 51 w 61"/>
                    <a:gd name="T29" fmla="*/ 977 h 60"/>
                    <a:gd name="T30" fmla="*/ 0 w 61"/>
                    <a:gd name="T31" fmla="*/ 1026 h 60"/>
                    <a:gd name="T32" fmla="*/ 0 w 61"/>
                    <a:gd name="T33" fmla="*/ 1099 h 60"/>
                    <a:gd name="T34" fmla="*/ 77 w 61"/>
                    <a:gd name="T35" fmla="*/ 1216 h 60"/>
                    <a:gd name="T36" fmla="*/ 160 w 61"/>
                    <a:gd name="T37" fmla="*/ 1289 h 60"/>
                    <a:gd name="T38" fmla="*/ 211 w 61"/>
                    <a:gd name="T39" fmla="*/ 1289 h 60"/>
                    <a:gd name="T40" fmla="*/ 211 w 61"/>
                    <a:gd name="T41" fmla="*/ 1314 h 60"/>
                    <a:gd name="T42" fmla="*/ 263 w 61"/>
                    <a:gd name="T43" fmla="*/ 1314 h 60"/>
                    <a:gd name="T44" fmla="*/ 263 w 61"/>
                    <a:gd name="T45" fmla="*/ 1358 h 60"/>
                    <a:gd name="T46" fmla="*/ 396 w 61"/>
                    <a:gd name="T47" fmla="*/ 1431 h 60"/>
                    <a:gd name="T48" fmla="*/ 479 w 61"/>
                    <a:gd name="T49" fmla="*/ 1406 h 60"/>
                    <a:gd name="T50" fmla="*/ 504 w 61"/>
                    <a:gd name="T51" fmla="*/ 1358 h 60"/>
                    <a:gd name="T52" fmla="*/ 556 w 61"/>
                    <a:gd name="T53" fmla="*/ 1406 h 60"/>
                    <a:gd name="T54" fmla="*/ 664 w 61"/>
                    <a:gd name="T55" fmla="*/ 1358 h 60"/>
                    <a:gd name="T56" fmla="*/ 690 w 61"/>
                    <a:gd name="T57" fmla="*/ 1314 h 60"/>
                    <a:gd name="T58" fmla="*/ 793 w 61"/>
                    <a:gd name="T59" fmla="*/ 1265 h 60"/>
                    <a:gd name="T60" fmla="*/ 875 w 61"/>
                    <a:gd name="T61" fmla="*/ 1216 h 60"/>
                    <a:gd name="T62" fmla="*/ 875 w 61"/>
                    <a:gd name="T63" fmla="*/ 1143 h 60"/>
                    <a:gd name="T64" fmla="*/ 1009 w 61"/>
                    <a:gd name="T65" fmla="*/ 762 h 60"/>
                    <a:gd name="T66" fmla="*/ 1060 w 61"/>
                    <a:gd name="T67" fmla="*/ 786 h 60"/>
                    <a:gd name="T68" fmla="*/ 1086 w 61"/>
                    <a:gd name="T69" fmla="*/ 835 h 60"/>
                    <a:gd name="T70" fmla="*/ 1163 w 61"/>
                    <a:gd name="T71" fmla="*/ 762 h 60"/>
                    <a:gd name="T72" fmla="*/ 1220 w 61"/>
                    <a:gd name="T73" fmla="*/ 645 h 60"/>
                    <a:gd name="T74" fmla="*/ 1297 w 61"/>
                    <a:gd name="T75" fmla="*/ 596 h 60"/>
                    <a:gd name="T76" fmla="*/ 1354 w 61"/>
                    <a:gd name="T77" fmla="*/ 547 h 60"/>
                    <a:gd name="T78" fmla="*/ 1380 w 61"/>
                    <a:gd name="T79" fmla="*/ 479 h 60"/>
                    <a:gd name="T80" fmla="*/ 1380 w 61"/>
                    <a:gd name="T81" fmla="*/ 454 h 60"/>
                    <a:gd name="T82" fmla="*/ 1380 w 61"/>
                    <a:gd name="T83" fmla="*/ 356 h 60"/>
                    <a:gd name="T84" fmla="*/ 1565 w 61"/>
                    <a:gd name="T85" fmla="*/ 454 h 60"/>
                    <a:gd name="T86" fmla="*/ 1591 w 61"/>
                    <a:gd name="T87" fmla="*/ 454 h 60"/>
                    <a:gd name="T88" fmla="*/ 1565 w 61"/>
                    <a:gd name="T89" fmla="*/ 308 h 60"/>
                    <a:gd name="T90" fmla="*/ 1539 w 61"/>
                    <a:gd name="T91" fmla="*/ 264 h 60"/>
                    <a:gd name="T92" fmla="*/ 1482 w 61"/>
                    <a:gd name="T93" fmla="*/ 264 h 60"/>
                    <a:gd name="T94" fmla="*/ 1354 w 61"/>
                    <a:gd name="T95" fmla="*/ 288 h 60"/>
                    <a:gd name="T96" fmla="*/ 1297 w 61"/>
                    <a:gd name="T97" fmla="*/ 332 h 60"/>
                    <a:gd name="T98" fmla="*/ 1220 w 61"/>
                    <a:gd name="T99" fmla="*/ 308 h 60"/>
                    <a:gd name="T100" fmla="*/ 1194 w 61"/>
                    <a:gd name="T101" fmla="*/ 356 h 60"/>
                    <a:gd name="T102" fmla="*/ 1112 w 61"/>
                    <a:gd name="T103" fmla="*/ 405 h 60"/>
                    <a:gd name="T104" fmla="*/ 1035 w 61"/>
                    <a:gd name="T105" fmla="*/ 479 h 60"/>
                    <a:gd name="T106" fmla="*/ 952 w 61"/>
                    <a:gd name="T107" fmla="*/ 308 h 60"/>
                    <a:gd name="T108" fmla="*/ 556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18" name="Freeform 27"/>
                <p:cNvSpPr>
                  <a:spLocks/>
                </p:cNvSpPr>
                <p:nvPr/>
              </p:nvSpPr>
              <p:spPr bwMode="auto">
                <a:xfrm>
                  <a:off x="3475" y="2604"/>
                  <a:ext cx="394" cy="322"/>
                </a:xfrm>
                <a:custGeom>
                  <a:avLst/>
                  <a:gdLst>
                    <a:gd name="T0" fmla="*/ 1075 w 77"/>
                    <a:gd name="T1" fmla="*/ 24 h 66"/>
                    <a:gd name="T2" fmla="*/ 1151 w 77"/>
                    <a:gd name="T3" fmla="*/ 239 h 66"/>
                    <a:gd name="T4" fmla="*/ 1126 w 77"/>
                    <a:gd name="T5" fmla="*/ 307 h 66"/>
                    <a:gd name="T6" fmla="*/ 1049 w 77"/>
                    <a:gd name="T7" fmla="*/ 522 h 66"/>
                    <a:gd name="T8" fmla="*/ 1673 w 77"/>
                    <a:gd name="T9" fmla="*/ 785 h 66"/>
                    <a:gd name="T10" fmla="*/ 1673 w 77"/>
                    <a:gd name="T11" fmla="*/ 951 h 66"/>
                    <a:gd name="T12" fmla="*/ 1648 w 77"/>
                    <a:gd name="T13" fmla="*/ 1073 h 66"/>
                    <a:gd name="T14" fmla="*/ 1520 w 77"/>
                    <a:gd name="T15" fmla="*/ 1049 h 66"/>
                    <a:gd name="T16" fmla="*/ 1469 w 77"/>
                    <a:gd name="T17" fmla="*/ 1166 h 66"/>
                    <a:gd name="T18" fmla="*/ 1622 w 77"/>
                    <a:gd name="T19" fmla="*/ 1142 h 66"/>
                    <a:gd name="T20" fmla="*/ 1730 w 77"/>
                    <a:gd name="T21" fmla="*/ 1117 h 66"/>
                    <a:gd name="T22" fmla="*/ 1673 w 77"/>
                    <a:gd name="T23" fmla="*/ 1166 h 66"/>
                    <a:gd name="T24" fmla="*/ 1730 w 77"/>
                    <a:gd name="T25" fmla="*/ 1215 h 66"/>
                    <a:gd name="T26" fmla="*/ 1857 w 77"/>
                    <a:gd name="T27" fmla="*/ 1117 h 66"/>
                    <a:gd name="T28" fmla="*/ 1939 w 77"/>
                    <a:gd name="T29" fmla="*/ 1142 h 66"/>
                    <a:gd name="T30" fmla="*/ 1914 w 77"/>
                    <a:gd name="T31" fmla="*/ 1215 h 66"/>
                    <a:gd name="T32" fmla="*/ 1781 w 77"/>
                    <a:gd name="T33" fmla="*/ 1332 h 66"/>
                    <a:gd name="T34" fmla="*/ 1857 w 77"/>
                    <a:gd name="T35" fmla="*/ 1429 h 66"/>
                    <a:gd name="T36" fmla="*/ 2016 w 77"/>
                    <a:gd name="T37" fmla="*/ 1547 h 66"/>
                    <a:gd name="T38" fmla="*/ 1857 w 77"/>
                    <a:gd name="T39" fmla="*/ 1498 h 66"/>
                    <a:gd name="T40" fmla="*/ 1673 w 77"/>
                    <a:gd name="T41" fmla="*/ 1405 h 66"/>
                    <a:gd name="T42" fmla="*/ 1596 w 77"/>
                    <a:gd name="T43" fmla="*/ 1473 h 66"/>
                    <a:gd name="T44" fmla="*/ 1571 w 77"/>
                    <a:gd name="T45" fmla="*/ 1547 h 66"/>
                    <a:gd name="T46" fmla="*/ 1494 w 77"/>
                    <a:gd name="T47" fmla="*/ 1498 h 66"/>
                    <a:gd name="T48" fmla="*/ 1412 w 77"/>
                    <a:gd name="T49" fmla="*/ 1498 h 66"/>
                    <a:gd name="T50" fmla="*/ 1284 w 77"/>
                    <a:gd name="T51" fmla="*/ 1522 h 66"/>
                    <a:gd name="T52" fmla="*/ 1075 w 77"/>
                    <a:gd name="T53" fmla="*/ 1405 h 66"/>
                    <a:gd name="T54" fmla="*/ 993 w 77"/>
                    <a:gd name="T55" fmla="*/ 1356 h 66"/>
                    <a:gd name="T56" fmla="*/ 967 w 77"/>
                    <a:gd name="T57" fmla="*/ 1332 h 66"/>
                    <a:gd name="T58" fmla="*/ 890 w 77"/>
                    <a:gd name="T59" fmla="*/ 1308 h 66"/>
                    <a:gd name="T60" fmla="*/ 865 w 77"/>
                    <a:gd name="T61" fmla="*/ 1283 h 66"/>
                    <a:gd name="T62" fmla="*/ 814 w 77"/>
                    <a:gd name="T63" fmla="*/ 1381 h 66"/>
                    <a:gd name="T64" fmla="*/ 394 w 77"/>
                    <a:gd name="T65" fmla="*/ 1332 h 66"/>
                    <a:gd name="T66" fmla="*/ 102 w 77"/>
                    <a:gd name="T67" fmla="*/ 1308 h 66"/>
                    <a:gd name="T68" fmla="*/ 133 w 77"/>
                    <a:gd name="T69" fmla="*/ 1264 h 66"/>
                    <a:gd name="T70" fmla="*/ 159 w 77"/>
                    <a:gd name="T71" fmla="*/ 1093 h 66"/>
                    <a:gd name="T72" fmla="*/ 159 w 77"/>
                    <a:gd name="T73" fmla="*/ 1000 h 66"/>
                    <a:gd name="T74" fmla="*/ 235 w 77"/>
                    <a:gd name="T75" fmla="*/ 883 h 66"/>
                    <a:gd name="T76" fmla="*/ 184 w 77"/>
                    <a:gd name="T77" fmla="*/ 712 h 66"/>
                    <a:gd name="T78" fmla="*/ 159 w 77"/>
                    <a:gd name="T79" fmla="*/ 668 h 66"/>
                    <a:gd name="T80" fmla="*/ 102 w 77"/>
                    <a:gd name="T81" fmla="*/ 595 h 66"/>
                    <a:gd name="T82" fmla="*/ 26 w 77"/>
                    <a:gd name="T83" fmla="*/ 454 h 66"/>
                    <a:gd name="T84" fmla="*/ 0 w 77"/>
                    <a:gd name="T85" fmla="*/ 24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19" name="Freeform 28" descr="20%"/>
                <p:cNvSpPr>
                  <a:spLocks/>
                </p:cNvSpPr>
                <p:nvPr/>
              </p:nvSpPr>
              <p:spPr bwMode="auto">
                <a:xfrm>
                  <a:off x="3665" y="2423"/>
                  <a:ext cx="240" cy="405"/>
                </a:xfrm>
                <a:custGeom>
                  <a:avLst/>
                  <a:gdLst>
                    <a:gd name="T0" fmla="*/ 1149 w 47"/>
                    <a:gd name="T1" fmla="*/ 0 h 83"/>
                    <a:gd name="T2" fmla="*/ 393 w 47"/>
                    <a:gd name="T3" fmla="*/ 49 h 83"/>
                    <a:gd name="T4" fmla="*/ 393 w 47"/>
                    <a:gd name="T5" fmla="*/ 73 h 83"/>
                    <a:gd name="T6" fmla="*/ 311 w 47"/>
                    <a:gd name="T7" fmla="*/ 117 h 83"/>
                    <a:gd name="T8" fmla="*/ 311 w 47"/>
                    <a:gd name="T9" fmla="*/ 190 h 83"/>
                    <a:gd name="T10" fmla="*/ 311 w 47"/>
                    <a:gd name="T11" fmla="*/ 263 h 83"/>
                    <a:gd name="T12" fmla="*/ 286 w 47"/>
                    <a:gd name="T13" fmla="*/ 288 h 83"/>
                    <a:gd name="T14" fmla="*/ 235 w 47"/>
                    <a:gd name="T15" fmla="*/ 332 h 83"/>
                    <a:gd name="T16" fmla="*/ 184 w 47"/>
                    <a:gd name="T17" fmla="*/ 381 h 83"/>
                    <a:gd name="T18" fmla="*/ 158 w 47"/>
                    <a:gd name="T19" fmla="*/ 405 h 83"/>
                    <a:gd name="T20" fmla="*/ 158 w 47"/>
                    <a:gd name="T21" fmla="*/ 454 h 83"/>
                    <a:gd name="T22" fmla="*/ 133 w 47"/>
                    <a:gd name="T23" fmla="*/ 498 h 83"/>
                    <a:gd name="T24" fmla="*/ 133 w 47"/>
                    <a:gd name="T25" fmla="*/ 522 h 83"/>
                    <a:gd name="T26" fmla="*/ 102 w 47"/>
                    <a:gd name="T27" fmla="*/ 595 h 83"/>
                    <a:gd name="T28" fmla="*/ 77 w 47"/>
                    <a:gd name="T29" fmla="*/ 644 h 83"/>
                    <a:gd name="T30" fmla="*/ 102 w 47"/>
                    <a:gd name="T31" fmla="*/ 712 h 83"/>
                    <a:gd name="T32" fmla="*/ 133 w 47"/>
                    <a:gd name="T33" fmla="*/ 737 h 83"/>
                    <a:gd name="T34" fmla="*/ 133 w 47"/>
                    <a:gd name="T35" fmla="*/ 786 h 83"/>
                    <a:gd name="T36" fmla="*/ 133 w 47"/>
                    <a:gd name="T37" fmla="*/ 786 h 83"/>
                    <a:gd name="T38" fmla="*/ 133 w 47"/>
                    <a:gd name="T39" fmla="*/ 810 h 83"/>
                    <a:gd name="T40" fmla="*/ 133 w 47"/>
                    <a:gd name="T41" fmla="*/ 810 h 83"/>
                    <a:gd name="T42" fmla="*/ 102 w 47"/>
                    <a:gd name="T43" fmla="*/ 859 h 83"/>
                    <a:gd name="T44" fmla="*/ 133 w 47"/>
                    <a:gd name="T45" fmla="*/ 883 h 83"/>
                    <a:gd name="T46" fmla="*/ 102 w 47"/>
                    <a:gd name="T47" fmla="*/ 903 h 83"/>
                    <a:gd name="T48" fmla="*/ 158 w 47"/>
                    <a:gd name="T49" fmla="*/ 1000 h 83"/>
                    <a:gd name="T50" fmla="*/ 158 w 47"/>
                    <a:gd name="T51" fmla="*/ 1073 h 83"/>
                    <a:gd name="T52" fmla="*/ 184 w 47"/>
                    <a:gd name="T53" fmla="*/ 1117 h 83"/>
                    <a:gd name="T54" fmla="*/ 209 w 47"/>
                    <a:gd name="T55" fmla="*/ 1142 h 83"/>
                    <a:gd name="T56" fmla="*/ 209 w 47"/>
                    <a:gd name="T57" fmla="*/ 1166 h 83"/>
                    <a:gd name="T58" fmla="*/ 158 w 47"/>
                    <a:gd name="T59" fmla="*/ 1191 h 83"/>
                    <a:gd name="T60" fmla="*/ 158 w 47"/>
                    <a:gd name="T61" fmla="*/ 1215 h 83"/>
                    <a:gd name="T62" fmla="*/ 133 w 47"/>
                    <a:gd name="T63" fmla="*/ 1283 h 83"/>
                    <a:gd name="T64" fmla="*/ 77 w 47"/>
                    <a:gd name="T65" fmla="*/ 1405 h 83"/>
                    <a:gd name="T66" fmla="*/ 0 w 47"/>
                    <a:gd name="T67" fmla="*/ 1571 h 83"/>
                    <a:gd name="T68" fmla="*/ 0 w 47"/>
                    <a:gd name="T69" fmla="*/ 1688 h 83"/>
                    <a:gd name="T70" fmla="*/ 705 w 47"/>
                    <a:gd name="T71" fmla="*/ 1669 h 83"/>
                    <a:gd name="T72" fmla="*/ 705 w 47"/>
                    <a:gd name="T73" fmla="*/ 1688 h 83"/>
                    <a:gd name="T74" fmla="*/ 679 w 47"/>
                    <a:gd name="T75" fmla="*/ 1737 h 83"/>
                    <a:gd name="T76" fmla="*/ 705 w 47"/>
                    <a:gd name="T77" fmla="*/ 1835 h 83"/>
                    <a:gd name="T78" fmla="*/ 756 w 47"/>
                    <a:gd name="T79" fmla="*/ 1903 h 83"/>
                    <a:gd name="T80" fmla="*/ 781 w 47"/>
                    <a:gd name="T81" fmla="*/ 1976 h 83"/>
                    <a:gd name="T82" fmla="*/ 832 w 47"/>
                    <a:gd name="T83" fmla="*/ 1976 h 83"/>
                    <a:gd name="T84" fmla="*/ 914 w 47"/>
                    <a:gd name="T85" fmla="*/ 1927 h 83"/>
                    <a:gd name="T86" fmla="*/ 1067 w 47"/>
                    <a:gd name="T87" fmla="*/ 1879 h 83"/>
                    <a:gd name="T88" fmla="*/ 1123 w 47"/>
                    <a:gd name="T89" fmla="*/ 1879 h 83"/>
                    <a:gd name="T90" fmla="*/ 1174 w 47"/>
                    <a:gd name="T91" fmla="*/ 1859 h 83"/>
                    <a:gd name="T92" fmla="*/ 1200 w 47"/>
                    <a:gd name="T93" fmla="*/ 1879 h 83"/>
                    <a:gd name="T94" fmla="*/ 1226 w 47"/>
                    <a:gd name="T95" fmla="*/ 1903 h 83"/>
                    <a:gd name="T96" fmla="*/ 1226 w 47"/>
                    <a:gd name="T97" fmla="*/ 1879 h 83"/>
                    <a:gd name="T98" fmla="*/ 1149 w 47"/>
                    <a:gd name="T99" fmla="*/ 1283 h 83"/>
                    <a:gd name="T100" fmla="*/ 1149 w 47"/>
                    <a:gd name="T101" fmla="*/ 1239 h 83"/>
                    <a:gd name="T102" fmla="*/ 1174 w 47"/>
                    <a:gd name="T103" fmla="*/ 49 h 83"/>
                    <a:gd name="T104" fmla="*/ 1149 w 47"/>
                    <a:gd name="T105" fmla="*/ 0 h 83"/>
                    <a:gd name="T106" fmla="*/ 1149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89120" name="Freeform 29"/>
                <p:cNvSpPr>
                  <a:spLocks/>
                </p:cNvSpPr>
                <p:nvPr/>
              </p:nvSpPr>
              <p:spPr bwMode="auto">
                <a:xfrm>
                  <a:off x="4333" y="1721"/>
                  <a:ext cx="403" cy="249"/>
                </a:xfrm>
                <a:custGeom>
                  <a:avLst/>
                  <a:gdLst>
                    <a:gd name="T0" fmla="*/ 495 w 79"/>
                    <a:gd name="T1" fmla="*/ 1167 h 51"/>
                    <a:gd name="T2" fmla="*/ 1433 w 79"/>
                    <a:gd name="T3" fmla="*/ 1001 h 51"/>
                    <a:gd name="T4" fmla="*/ 1719 w 79"/>
                    <a:gd name="T5" fmla="*/ 952 h 51"/>
                    <a:gd name="T6" fmla="*/ 1745 w 79"/>
                    <a:gd name="T7" fmla="*/ 952 h 51"/>
                    <a:gd name="T8" fmla="*/ 1745 w 79"/>
                    <a:gd name="T9" fmla="*/ 928 h 51"/>
                    <a:gd name="T10" fmla="*/ 1745 w 79"/>
                    <a:gd name="T11" fmla="*/ 908 h 51"/>
                    <a:gd name="T12" fmla="*/ 1770 w 79"/>
                    <a:gd name="T13" fmla="*/ 884 h 51"/>
                    <a:gd name="T14" fmla="*/ 1821 w 79"/>
                    <a:gd name="T15" fmla="*/ 884 h 51"/>
                    <a:gd name="T16" fmla="*/ 1847 w 79"/>
                    <a:gd name="T17" fmla="*/ 884 h 51"/>
                    <a:gd name="T18" fmla="*/ 1923 w 79"/>
                    <a:gd name="T19" fmla="*/ 835 h 51"/>
                    <a:gd name="T20" fmla="*/ 1923 w 79"/>
                    <a:gd name="T21" fmla="*/ 786 h 51"/>
                    <a:gd name="T22" fmla="*/ 2005 w 79"/>
                    <a:gd name="T23" fmla="*/ 737 h 51"/>
                    <a:gd name="T24" fmla="*/ 2056 w 79"/>
                    <a:gd name="T25" fmla="*/ 713 h 51"/>
                    <a:gd name="T26" fmla="*/ 2056 w 79"/>
                    <a:gd name="T27" fmla="*/ 693 h 51"/>
                    <a:gd name="T28" fmla="*/ 2005 w 79"/>
                    <a:gd name="T29" fmla="*/ 669 h 51"/>
                    <a:gd name="T30" fmla="*/ 1979 w 79"/>
                    <a:gd name="T31" fmla="*/ 644 h 51"/>
                    <a:gd name="T32" fmla="*/ 1954 w 79"/>
                    <a:gd name="T33" fmla="*/ 644 h 51"/>
                    <a:gd name="T34" fmla="*/ 1954 w 79"/>
                    <a:gd name="T35" fmla="*/ 620 h 51"/>
                    <a:gd name="T36" fmla="*/ 1898 w 79"/>
                    <a:gd name="T37" fmla="*/ 620 h 51"/>
                    <a:gd name="T38" fmla="*/ 1898 w 79"/>
                    <a:gd name="T39" fmla="*/ 571 h 51"/>
                    <a:gd name="T40" fmla="*/ 1847 w 79"/>
                    <a:gd name="T41" fmla="*/ 571 h 51"/>
                    <a:gd name="T42" fmla="*/ 1847 w 79"/>
                    <a:gd name="T43" fmla="*/ 547 h 51"/>
                    <a:gd name="T44" fmla="*/ 1847 w 79"/>
                    <a:gd name="T45" fmla="*/ 478 h 51"/>
                    <a:gd name="T46" fmla="*/ 1872 w 79"/>
                    <a:gd name="T47" fmla="*/ 478 h 51"/>
                    <a:gd name="T48" fmla="*/ 1847 w 79"/>
                    <a:gd name="T49" fmla="*/ 430 h 51"/>
                    <a:gd name="T50" fmla="*/ 1821 w 79"/>
                    <a:gd name="T51" fmla="*/ 405 h 51"/>
                    <a:gd name="T52" fmla="*/ 1821 w 79"/>
                    <a:gd name="T53" fmla="*/ 405 h 51"/>
                    <a:gd name="T54" fmla="*/ 1847 w 79"/>
                    <a:gd name="T55" fmla="*/ 381 h 51"/>
                    <a:gd name="T56" fmla="*/ 1872 w 79"/>
                    <a:gd name="T57" fmla="*/ 356 h 51"/>
                    <a:gd name="T58" fmla="*/ 1898 w 79"/>
                    <a:gd name="T59" fmla="*/ 288 h 51"/>
                    <a:gd name="T60" fmla="*/ 1898 w 79"/>
                    <a:gd name="T61" fmla="*/ 264 h 51"/>
                    <a:gd name="T62" fmla="*/ 1923 w 79"/>
                    <a:gd name="T63" fmla="*/ 239 h 51"/>
                    <a:gd name="T64" fmla="*/ 1923 w 79"/>
                    <a:gd name="T65" fmla="*/ 215 h 51"/>
                    <a:gd name="T66" fmla="*/ 1898 w 79"/>
                    <a:gd name="T67" fmla="*/ 215 h 51"/>
                    <a:gd name="T68" fmla="*/ 1821 w 79"/>
                    <a:gd name="T69" fmla="*/ 190 h 51"/>
                    <a:gd name="T70" fmla="*/ 1821 w 79"/>
                    <a:gd name="T71" fmla="*/ 190 h 51"/>
                    <a:gd name="T72" fmla="*/ 1796 w 79"/>
                    <a:gd name="T73" fmla="*/ 166 h 51"/>
                    <a:gd name="T74" fmla="*/ 1796 w 79"/>
                    <a:gd name="T75" fmla="*/ 142 h 51"/>
                    <a:gd name="T76" fmla="*/ 1745 w 79"/>
                    <a:gd name="T77" fmla="*/ 73 h 51"/>
                    <a:gd name="T78" fmla="*/ 1719 w 79"/>
                    <a:gd name="T79" fmla="*/ 73 h 51"/>
                    <a:gd name="T80" fmla="*/ 1719 w 79"/>
                    <a:gd name="T81" fmla="*/ 49 h 51"/>
                    <a:gd name="T82" fmla="*/ 1694 w 79"/>
                    <a:gd name="T83" fmla="*/ 49 h 51"/>
                    <a:gd name="T84" fmla="*/ 1694 w 79"/>
                    <a:gd name="T85" fmla="*/ 49 h 51"/>
                    <a:gd name="T86" fmla="*/ 1694 w 79"/>
                    <a:gd name="T87" fmla="*/ 24 h 51"/>
                    <a:gd name="T88" fmla="*/ 1663 w 79"/>
                    <a:gd name="T89" fmla="*/ 0 h 51"/>
                    <a:gd name="T90" fmla="*/ 235 w 79"/>
                    <a:gd name="T91" fmla="*/ 264 h 51"/>
                    <a:gd name="T92" fmla="*/ 209 w 79"/>
                    <a:gd name="T93" fmla="*/ 166 h 51"/>
                    <a:gd name="T94" fmla="*/ 133 w 79"/>
                    <a:gd name="T95" fmla="*/ 239 h 51"/>
                    <a:gd name="T96" fmla="*/ 133 w 79"/>
                    <a:gd name="T97" fmla="*/ 239 h 51"/>
                    <a:gd name="T98" fmla="*/ 102 w 79"/>
                    <a:gd name="T99" fmla="*/ 215 h 51"/>
                    <a:gd name="T100" fmla="*/ 102 w 79"/>
                    <a:gd name="T101" fmla="*/ 215 h 51"/>
                    <a:gd name="T102" fmla="*/ 77 w 79"/>
                    <a:gd name="T103" fmla="*/ 264 h 51"/>
                    <a:gd name="T104" fmla="*/ 26 w 79"/>
                    <a:gd name="T105" fmla="*/ 308 h 51"/>
                    <a:gd name="T106" fmla="*/ 0 w 79"/>
                    <a:gd name="T107" fmla="*/ 332 h 51"/>
                    <a:gd name="T108" fmla="*/ 102 w 79"/>
                    <a:gd name="T109" fmla="*/ 859 h 51"/>
                    <a:gd name="T110" fmla="*/ 158 w 79"/>
                    <a:gd name="T111" fmla="*/ 1216 h 51"/>
                    <a:gd name="T112" fmla="*/ 495 w 79"/>
                    <a:gd name="T113" fmla="*/ 1167 h 51"/>
                    <a:gd name="T114" fmla="*/ 495 w 79"/>
                    <a:gd name="T115" fmla="*/ 116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21" name="Freeform 30"/>
                <p:cNvSpPr>
                  <a:spLocks/>
                </p:cNvSpPr>
                <p:nvPr/>
              </p:nvSpPr>
              <p:spPr bwMode="auto">
                <a:xfrm>
                  <a:off x="4198" y="1970"/>
                  <a:ext cx="523" cy="287"/>
                </a:xfrm>
                <a:custGeom>
                  <a:avLst/>
                  <a:gdLst>
                    <a:gd name="T0" fmla="*/ 815 w 102"/>
                    <a:gd name="T1" fmla="*/ 1304 h 59"/>
                    <a:gd name="T2" fmla="*/ 682 w 102"/>
                    <a:gd name="T3" fmla="*/ 1323 h 59"/>
                    <a:gd name="T4" fmla="*/ 579 w 102"/>
                    <a:gd name="T5" fmla="*/ 1323 h 59"/>
                    <a:gd name="T6" fmla="*/ 133 w 102"/>
                    <a:gd name="T7" fmla="*/ 1323 h 59"/>
                    <a:gd name="T8" fmla="*/ 236 w 102"/>
                    <a:gd name="T9" fmla="*/ 1231 h 59"/>
                    <a:gd name="T10" fmla="*/ 262 w 102"/>
                    <a:gd name="T11" fmla="*/ 1158 h 59"/>
                    <a:gd name="T12" fmla="*/ 497 w 102"/>
                    <a:gd name="T13" fmla="*/ 949 h 59"/>
                    <a:gd name="T14" fmla="*/ 554 w 102"/>
                    <a:gd name="T15" fmla="*/ 1041 h 59"/>
                    <a:gd name="T16" fmla="*/ 708 w 102"/>
                    <a:gd name="T17" fmla="*/ 1041 h 59"/>
                    <a:gd name="T18" fmla="*/ 764 w 102"/>
                    <a:gd name="T19" fmla="*/ 1017 h 59"/>
                    <a:gd name="T20" fmla="*/ 892 w 102"/>
                    <a:gd name="T21" fmla="*/ 992 h 59"/>
                    <a:gd name="T22" fmla="*/ 949 w 102"/>
                    <a:gd name="T23" fmla="*/ 968 h 59"/>
                    <a:gd name="T24" fmla="*/ 1102 w 102"/>
                    <a:gd name="T25" fmla="*/ 851 h 59"/>
                    <a:gd name="T26" fmla="*/ 1159 w 102"/>
                    <a:gd name="T27" fmla="*/ 662 h 59"/>
                    <a:gd name="T28" fmla="*/ 1287 w 102"/>
                    <a:gd name="T29" fmla="*/ 428 h 59"/>
                    <a:gd name="T30" fmla="*/ 1369 w 102"/>
                    <a:gd name="T31" fmla="*/ 448 h 59"/>
                    <a:gd name="T32" fmla="*/ 1446 w 102"/>
                    <a:gd name="T33" fmla="*/ 282 h 59"/>
                    <a:gd name="T34" fmla="*/ 1554 w 102"/>
                    <a:gd name="T35" fmla="*/ 238 h 59"/>
                    <a:gd name="T36" fmla="*/ 1605 w 102"/>
                    <a:gd name="T37" fmla="*/ 117 h 59"/>
                    <a:gd name="T38" fmla="*/ 1605 w 102"/>
                    <a:gd name="T39" fmla="*/ 24 h 59"/>
                    <a:gd name="T40" fmla="*/ 1789 w 102"/>
                    <a:gd name="T41" fmla="*/ 92 h 59"/>
                    <a:gd name="T42" fmla="*/ 1841 w 102"/>
                    <a:gd name="T43" fmla="*/ 24 h 59"/>
                    <a:gd name="T44" fmla="*/ 1918 w 102"/>
                    <a:gd name="T45" fmla="*/ 49 h 59"/>
                    <a:gd name="T46" fmla="*/ 2000 w 102"/>
                    <a:gd name="T47" fmla="*/ 92 h 59"/>
                    <a:gd name="T48" fmla="*/ 2102 w 102"/>
                    <a:gd name="T49" fmla="*/ 190 h 59"/>
                    <a:gd name="T50" fmla="*/ 2025 w 102"/>
                    <a:gd name="T51" fmla="*/ 331 h 59"/>
                    <a:gd name="T52" fmla="*/ 2128 w 102"/>
                    <a:gd name="T53" fmla="*/ 355 h 59"/>
                    <a:gd name="T54" fmla="*/ 2210 w 102"/>
                    <a:gd name="T55" fmla="*/ 404 h 59"/>
                    <a:gd name="T56" fmla="*/ 2287 w 102"/>
                    <a:gd name="T57" fmla="*/ 428 h 59"/>
                    <a:gd name="T58" fmla="*/ 2446 w 102"/>
                    <a:gd name="T59" fmla="*/ 472 h 59"/>
                    <a:gd name="T60" fmla="*/ 2446 w 102"/>
                    <a:gd name="T61" fmla="*/ 545 h 59"/>
                    <a:gd name="T62" fmla="*/ 2420 w 102"/>
                    <a:gd name="T63" fmla="*/ 613 h 59"/>
                    <a:gd name="T64" fmla="*/ 2497 w 102"/>
                    <a:gd name="T65" fmla="*/ 686 h 59"/>
                    <a:gd name="T66" fmla="*/ 2446 w 102"/>
                    <a:gd name="T67" fmla="*/ 710 h 59"/>
                    <a:gd name="T68" fmla="*/ 2471 w 102"/>
                    <a:gd name="T69" fmla="*/ 735 h 59"/>
                    <a:gd name="T70" fmla="*/ 2420 w 102"/>
                    <a:gd name="T71" fmla="*/ 759 h 59"/>
                    <a:gd name="T72" fmla="*/ 2471 w 102"/>
                    <a:gd name="T73" fmla="*/ 783 h 59"/>
                    <a:gd name="T74" fmla="*/ 2471 w 102"/>
                    <a:gd name="T75" fmla="*/ 851 h 59"/>
                    <a:gd name="T76" fmla="*/ 2420 w 102"/>
                    <a:gd name="T77" fmla="*/ 851 h 59"/>
                    <a:gd name="T78" fmla="*/ 2523 w 102"/>
                    <a:gd name="T79" fmla="*/ 876 h 59"/>
                    <a:gd name="T80" fmla="*/ 2630 w 102"/>
                    <a:gd name="T81" fmla="*/ 851 h 59"/>
                    <a:gd name="T82" fmla="*/ 2656 w 102"/>
                    <a:gd name="T83" fmla="*/ 992 h 59"/>
                    <a:gd name="T84" fmla="*/ 2656 w 102"/>
                    <a:gd name="T85" fmla="*/ 101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22" name="Freeform 32"/>
                <p:cNvSpPr>
                  <a:spLocks/>
                </p:cNvSpPr>
                <p:nvPr/>
              </p:nvSpPr>
              <p:spPr bwMode="auto">
                <a:xfrm>
                  <a:off x="2808" y="1760"/>
                  <a:ext cx="571" cy="268"/>
                </a:xfrm>
                <a:custGeom>
                  <a:avLst/>
                  <a:gdLst>
                    <a:gd name="T0" fmla="*/ 0 w 111"/>
                    <a:gd name="T1" fmla="*/ 809 h 55"/>
                    <a:gd name="T2" fmla="*/ 77 w 111"/>
                    <a:gd name="T3" fmla="*/ 0 h 55"/>
                    <a:gd name="T4" fmla="*/ 1903 w 111"/>
                    <a:gd name="T5" fmla="*/ 73 h 55"/>
                    <a:gd name="T6" fmla="*/ 1960 w 111"/>
                    <a:gd name="T7" fmla="*/ 141 h 55"/>
                    <a:gd name="T8" fmla="*/ 2011 w 111"/>
                    <a:gd name="T9" fmla="*/ 141 h 55"/>
                    <a:gd name="T10" fmla="*/ 2063 w 111"/>
                    <a:gd name="T11" fmla="*/ 117 h 55"/>
                    <a:gd name="T12" fmla="*/ 2089 w 111"/>
                    <a:gd name="T13" fmla="*/ 141 h 55"/>
                    <a:gd name="T14" fmla="*/ 2119 w 111"/>
                    <a:gd name="T15" fmla="*/ 214 h 55"/>
                    <a:gd name="T16" fmla="*/ 2171 w 111"/>
                    <a:gd name="T17" fmla="*/ 214 h 55"/>
                    <a:gd name="T18" fmla="*/ 2197 w 111"/>
                    <a:gd name="T19" fmla="*/ 214 h 55"/>
                    <a:gd name="T20" fmla="*/ 2248 w 111"/>
                    <a:gd name="T21" fmla="*/ 166 h 55"/>
                    <a:gd name="T22" fmla="*/ 2305 w 111"/>
                    <a:gd name="T23" fmla="*/ 166 h 55"/>
                    <a:gd name="T24" fmla="*/ 2356 w 111"/>
                    <a:gd name="T25" fmla="*/ 190 h 55"/>
                    <a:gd name="T26" fmla="*/ 2490 w 111"/>
                    <a:gd name="T27" fmla="*/ 263 h 55"/>
                    <a:gd name="T28" fmla="*/ 2567 w 111"/>
                    <a:gd name="T29" fmla="*/ 307 h 55"/>
                    <a:gd name="T30" fmla="*/ 2567 w 111"/>
                    <a:gd name="T31" fmla="*/ 356 h 55"/>
                    <a:gd name="T32" fmla="*/ 2618 w 111"/>
                    <a:gd name="T33" fmla="*/ 380 h 55"/>
                    <a:gd name="T34" fmla="*/ 2618 w 111"/>
                    <a:gd name="T35" fmla="*/ 404 h 55"/>
                    <a:gd name="T36" fmla="*/ 2593 w 111"/>
                    <a:gd name="T37" fmla="*/ 453 h 55"/>
                    <a:gd name="T38" fmla="*/ 2618 w 111"/>
                    <a:gd name="T39" fmla="*/ 497 h 55"/>
                    <a:gd name="T40" fmla="*/ 2644 w 111"/>
                    <a:gd name="T41" fmla="*/ 570 h 55"/>
                    <a:gd name="T42" fmla="*/ 2675 w 111"/>
                    <a:gd name="T43" fmla="*/ 594 h 55"/>
                    <a:gd name="T44" fmla="*/ 2675 w 111"/>
                    <a:gd name="T45" fmla="*/ 619 h 55"/>
                    <a:gd name="T46" fmla="*/ 2675 w 111"/>
                    <a:gd name="T47" fmla="*/ 663 h 55"/>
                    <a:gd name="T48" fmla="*/ 2726 w 111"/>
                    <a:gd name="T49" fmla="*/ 687 h 55"/>
                    <a:gd name="T50" fmla="*/ 2752 w 111"/>
                    <a:gd name="T51" fmla="*/ 711 h 55"/>
                    <a:gd name="T52" fmla="*/ 2726 w 111"/>
                    <a:gd name="T53" fmla="*/ 760 h 55"/>
                    <a:gd name="T54" fmla="*/ 2726 w 111"/>
                    <a:gd name="T55" fmla="*/ 809 h 55"/>
                    <a:gd name="T56" fmla="*/ 2778 w 111"/>
                    <a:gd name="T57" fmla="*/ 833 h 55"/>
                    <a:gd name="T58" fmla="*/ 2778 w 111"/>
                    <a:gd name="T59" fmla="*/ 877 h 55"/>
                    <a:gd name="T60" fmla="*/ 2752 w 111"/>
                    <a:gd name="T61" fmla="*/ 901 h 55"/>
                    <a:gd name="T62" fmla="*/ 2778 w 111"/>
                    <a:gd name="T63" fmla="*/ 926 h 55"/>
                    <a:gd name="T64" fmla="*/ 2804 w 111"/>
                    <a:gd name="T65" fmla="*/ 975 h 55"/>
                    <a:gd name="T66" fmla="*/ 2778 w 111"/>
                    <a:gd name="T67" fmla="*/ 999 h 55"/>
                    <a:gd name="T68" fmla="*/ 2804 w 111"/>
                    <a:gd name="T69" fmla="*/ 1043 h 55"/>
                    <a:gd name="T70" fmla="*/ 2804 w 111"/>
                    <a:gd name="T71" fmla="*/ 1067 h 55"/>
                    <a:gd name="T72" fmla="*/ 2829 w 111"/>
                    <a:gd name="T73" fmla="*/ 1091 h 55"/>
                    <a:gd name="T74" fmla="*/ 2860 w 111"/>
                    <a:gd name="T75" fmla="*/ 1140 h 55"/>
                    <a:gd name="T76" fmla="*/ 2886 w 111"/>
                    <a:gd name="T77" fmla="*/ 1189 h 55"/>
                    <a:gd name="T78" fmla="*/ 2937 w 111"/>
                    <a:gd name="T79" fmla="*/ 1233 h 55"/>
                    <a:gd name="T80" fmla="*/ 2937 w 111"/>
                    <a:gd name="T81" fmla="*/ 1257 h 55"/>
                    <a:gd name="T82" fmla="*/ 2937 w 111"/>
                    <a:gd name="T83" fmla="*/ 1282 h 55"/>
                    <a:gd name="T84" fmla="*/ 2937 w 111"/>
                    <a:gd name="T85" fmla="*/ 1306 h 55"/>
                    <a:gd name="T86" fmla="*/ 664 w 111"/>
                    <a:gd name="T87" fmla="*/ 1257 h 55"/>
                    <a:gd name="T88" fmla="*/ 689 w 111"/>
                    <a:gd name="T89" fmla="*/ 853 h 55"/>
                    <a:gd name="T90" fmla="*/ 0 w 111"/>
                    <a:gd name="T91" fmla="*/ 809 h 55"/>
                    <a:gd name="T92" fmla="*/ 0 w 111"/>
                    <a:gd name="T93" fmla="*/ 809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23" name="Freeform 33"/>
                <p:cNvSpPr>
                  <a:spLocks/>
                </p:cNvSpPr>
                <p:nvPr/>
              </p:nvSpPr>
              <p:spPr bwMode="auto">
                <a:xfrm>
                  <a:off x="2849" y="2262"/>
                  <a:ext cx="595" cy="293"/>
                </a:xfrm>
                <a:custGeom>
                  <a:avLst/>
                  <a:gdLst>
                    <a:gd name="T0" fmla="*/ 369 w 116"/>
                    <a:gd name="T1" fmla="*/ 24 h 60"/>
                    <a:gd name="T2" fmla="*/ 0 w 116"/>
                    <a:gd name="T3" fmla="*/ 215 h 60"/>
                    <a:gd name="T4" fmla="*/ 1052 w 116"/>
                    <a:gd name="T5" fmla="*/ 1050 h 60"/>
                    <a:gd name="T6" fmla="*/ 1103 w 116"/>
                    <a:gd name="T7" fmla="*/ 1074 h 60"/>
                    <a:gd name="T8" fmla="*/ 1185 w 116"/>
                    <a:gd name="T9" fmla="*/ 1143 h 60"/>
                    <a:gd name="T10" fmla="*/ 1262 w 116"/>
                    <a:gd name="T11" fmla="*/ 1123 h 60"/>
                    <a:gd name="T12" fmla="*/ 1313 w 116"/>
                    <a:gd name="T13" fmla="*/ 1143 h 60"/>
                    <a:gd name="T14" fmla="*/ 1344 w 116"/>
                    <a:gd name="T15" fmla="*/ 1192 h 60"/>
                    <a:gd name="T16" fmla="*/ 1446 w 116"/>
                    <a:gd name="T17" fmla="*/ 1216 h 60"/>
                    <a:gd name="T18" fmla="*/ 1498 w 116"/>
                    <a:gd name="T19" fmla="*/ 1240 h 60"/>
                    <a:gd name="T20" fmla="*/ 1554 w 116"/>
                    <a:gd name="T21" fmla="*/ 1216 h 60"/>
                    <a:gd name="T22" fmla="*/ 1605 w 116"/>
                    <a:gd name="T23" fmla="*/ 1265 h 60"/>
                    <a:gd name="T24" fmla="*/ 1708 w 116"/>
                    <a:gd name="T25" fmla="*/ 1265 h 60"/>
                    <a:gd name="T26" fmla="*/ 1764 w 116"/>
                    <a:gd name="T27" fmla="*/ 1314 h 60"/>
                    <a:gd name="T28" fmla="*/ 1790 w 116"/>
                    <a:gd name="T29" fmla="*/ 1358 h 60"/>
                    <a:gd name="T30" fmla="*/ 1867 w 116"/>
                    <a:gd name="T31" fmla="*/ 1333 h 60"/>
                    <a:gd name="T32" fmla="*/ 1975 w 116"/>
                    <a:gd name="T33" fmla="*/ 1382 h 60"/>
                    <a:gd name="T34" fmla="*/ 2026 w 116"/>
                    <a:gd name="T35" fmla="*/ 1358 h 60"/>
                    <a:gd name="T36" fmla="*/ 2077 w 116"/>
                    <a:gd name="T37" fmla="*/ 1358 h 60"/>
                    <a:gd name="T38" fmla="*/ 2077 w 116"/>
                    <a:gd name="T39" fmla="*/ 1431 h 60"/>
                    <a:gd name="T40" fmla="*/ 2103 w 116"/>
                    <a:gd name="T41" fmla="*/ 1382 h 60"/>
                    <a:gd name="T42" fmla="*/ 2159 w 116"/>
                    <a:gd name="T43" fmla="*/ 1333 h 60"/>
                    <a:gd name="T44" fmla="*/ 2185 w 116"/>
                    <a:gd name="T45" fmla="*/ 1358 h 60"/>
                    <a:gd name="T46" fmla="*/ 2236 w 116"/>
                    <a:gd name="T47" fmla="*/ 1382 h 60"/>
                    <a:gd name="T48" fmla="*/ 2288 w 116"/>
                    <a:gd name="T49" fmla="*/ 1358 h 60"/>
                    <a:gd name="T50" fmla="*/ 2288 w 116"/>
                    <a:gd name="T51" fmla="*/ 1382 h 60"/>
                    <a:gd name="T52" fmla="*/ 2370 w 116"/>
                    <a:gd name="T53" fmla="*/ 1431 h 60"/>
                    <a:gd name="T54" fmla="*/ 2447 w 116"/>
                    <a:gd name="T55" fmla="*/ 1382 h 60"/>
                    <a:gd name="T56" fmla="*/ 2606 w 116"/>
                    <a:gd name="T57" fmla="*/ 1333 h 60"/>
                    <a:gd name="T58" fmla="*/ 2657 w 116"/>
                    <a:gd name="T59" fmla="*/ 1333 h 60"/>
                    <a:gd name="T60" fmla="*/ 2790 w 116"/>
                    <a:gd name="T61" fmla="*/ 1333 h 60"/>
                    <a:gd name="T62" fmla="*/ 2975 w 116"/>
                    <a:gd name="T63" fmla="*/ 1406 h 60"/>
                    <a:gd name="T64" fmla="*/ 3026 w 116"/>
                    <a:gd name="T65" fmla="*/ 1431 h 60"/>
                    <a:gd name="T66" fmla="*/ 3052 w 116"/>
                    <a:gd name="T67" fmla="*/ 737 h 60"/>
                    <a:gd name="T68" fmla="*/ 3001 w 116"/>
                    <a:gd name="T69" fmla="*/ 73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24" name="Freeform 34"/>
                <p:cNvSpPr>
                  <a:spLocks/>
                </p:cNvSpPr>
                <p:nvPr/>
              </p:nvSpPr>
              <p:spPr bwMode="auto">
                <a:xfrm>
                  <a:off x="3353" y="1970"/>
                  <a:ext cx="460" cy="380"/>
                </a:xfrm>
                <a:custGeom>
                  <a:avLst/>
                  <a:gdLst>
                    <a:gd name="T0" fmla="*/ 1983 w 90"/>
                    <a:gd name="T1" fmla="*/ 1637 h 78"/>
                    <a:gd name="T2" fmla="*/ 2014 w 90"/>
                    <a:gd name="T3" fmla="*/ 1686 h 78"/>
                    <a:gd name="T4" fmla="*/ 2014 w 90"/>
                    <a:gd name="T5" fmla="*/ 1759 h 78"/>
                    <a:gd name="T6" fmla="*/ 1932 w 90"/>
                    <a:gd name="T7" fmla="*/ 1827 h 78"/>
                    <a:gd name="T8" fmla="*/ 2167 w 90"/>
                    <a:gd name="T9" fmla="*/ 1851 h 78"/>
                    <a:gd name="T10" fmla="*/ 2167 w 90"/>
                    <a:gd name="T11" fmla="*/ 1759 h 78"/>
                    <a:gd name="T12" fmla="*/ 2218 w 90"/>
                    <a:gd name="T13" fmla="*/ 1637 h 78"/>
                    <a:gd name="T14" fmla="*/ 2300 w 90"/>
                    <a:gd name="T15" fmla="*/ 1588 h 78"/>
                    <a:gd name="T16" fmla="*/ 2326 w 90"/>
                    <a:gd name="T17" fmla="*/ 1588 h 78"/>
                    <a:gd name="T18" fmla="*/ 2351 w 90"/>
                    <a:gd name="T19" fmla="*/ 1447 h 78"/>
                    <a:gd name="T20" fmla="*/ 2326 w 90"/>
                    <a:gd name="T21" fmla="*/ 1423 h 78"/>
                    <a:gd name="T22" fmla="*/ 2300 w 90"/>
                    <a:gd name="T23" fmla="*/ 1398 h 78"/>
                    <a:gd name="T24" fmla="*/ 2274 w 90"/>
                    <a:gd name="T25" fmla="*/ 1423 h 78"/>
                    <a:gd name="T26" fmla="*/ 2193 w 90"/>
                    <a:gd name="T27" fmla="*/ 1330 h 78"/>
                    <a:gd name="T28" fmla="*/ 2218 w 90"/>
                    <a:gd name="T29" fmla="*/ 1281 h 78"/>
                    <a:gd name="T30" fmla="*/ 2193 w 90"/>
                    <a:gd name="T31" fmla="*/ 1233 h 78"/>
                    <a:gd name="T32" fmla="*/ 2065 w 90"/>
                    <a:gd name="T33" fmla="*/ 1091 h 78"/>
                    <a:gd name="T34" fmla="*/ 1932 w 90"/>
                    <a:gd name="T35" fmla="*/ 1018 h 78"/>
                    <a:gd name="T36" fmla="*/ 1855 w 90"/>
                    <a:gd name="T37" fmla="*/ 901 h 78"/>
                    <a:gd name="T38" fmla="*/ 1932 w 90"/>
                    <a:gd name="T39" fmla="*/ 809 h 78"/>
                    <a:gd name="T40" fmla="*/ 1932 w 90"/>
                    <a:gd name="T41" fmla="*/ 711 h 78"/>
                    <a:gd name="T42" fmla="*/ 1830 w 90"/>
                    <a:gd name="T43" fmla="*/ 643 h 78"/>
                    <a:gd name="T44" fmla="*/ 1779 w 90"/>
                    <a:gd name="T45" fmla="*/ 687 h 78"/>
                    <a:gd name="T46" fmla="*/ 1697 w 90"/>
                    <a:gd name="T47" fmla="*/ 521 h 78"/>
                    <a:gd name="T48" fmla="*/ 1569 w 90"/>
                    <a:gd name="T49" fmla="*/ 429 h 78"/>
                    <a:gd name="T50" fmla="*/ 1462 w 90"/>
                    <a:gd name="T51" fmla="*/ 307 h 78"/>
                    <a:gd name="T52" fmla="*/ 1436 w 90"/>
                    <a:gd name="T53" fmla="*/ 141 h 78"/>
                    <a:gd name="T54" fmla="*/ 1436 w 90"/>
                    <a:gd name="T55" fmla="*/ 93 h 78"/>
                    <a:gd name="T56" fmla="*/ 0 w 90"/>
                    <a:gd name="T57" fmla="*/ 49 h 78"/>
                    <a:gd name="T58" fmla="*/ 51 w 90"/>
                    <a:gd name="T59" fmla="*/ 117 h 78"/>
                    <a:gd name="T60" fmla="*/ 133 w 90"/>
                    <a:gd name="T61" fmla="*/ 214 h 78"/>
                    <a:gd name="T62" fmla="*/ 133 w 90"/>
                    <a:gd name="T63" fmla="*/ 263 h 78"/>
                    <a:gd name="T64" fmla="*/ 286 w 90"/>
                    <a:gd name="T65" fmla="*/ 380 h 78"/>
                    <a:gd name="T66" fmla="*/ 235 w 90"/>
                    <a:gd name="T67" fmla="*/ 473 h 78"/>
                    <a:gd name="T68" fmla="*/ 286 w 90"/>
                    <a:gd name="T69" fmla="*/ 521 h 78"/>
                    <a:gd name="T70" fmla="*/ 337 w 90"/>
                    <a:gd name="T71" fmla="*/ 619 h 78"/>
                    <a:gd name="T72" fmla="*/ 394 w 90"/>
                    <a:gd name="T73" fmla="*/ 643 h 78"/>
                    <a:gd name="T74" fmla="*/ 419 w 90"/>
                    <a:gd name="T75" fmla="*/ 171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25" name="Freeform 35"/>
                <p:cNvSpPr>
                  <a:spLocks/>
                </p:cNvSpPr>
                <p:nvPr/>
              </p:nvSpPr>
              <p:spPr bwMode="auto">
                <a:xfrm>
                  <a:off x="3787" y="2057"/>
                  <a:ext cx="510" cy="249"/>
                </a:xfrm>
                <a:custGeom>
                  <a:avLst/>
                  <a:gdLst>
                    <a:gd name="T0" fmla="*/ 531 w 99"/>
                    <a:gd name="T1" fmla="*/ 1167 h 51"/>
                    <a:gd name="T2" fmla="*/ 505 w 99"/>
                    <a:gd name="T3" fmla="*/ 1118 h 51"/>
                    <a:gd name="T4" fmla="*/ 582 w 99"/>
                    <a:gd name="T5" fmla="*/ 1118 h 51"/>
                    <a:gd name="T6" fmla="*/ 2122 w 99"/>
                    <a:gd name="T7" fmla="*/ 976 h 51"/>
                    <a:gd name="T8" fmla="*/ 2256 w 99"/>
                    <a:gd name="T9" fmla="*/ 908 h 51"/>
                    <a:gd name="T10" fmla="*/ 2359 w 99"/>
                    <a:gd name="T11" fmla="*/ 835 h 51"/>
                    <a:gd name="T12" fmla="*/ 2359 w 99"/>
                    <a:gd name="T13" fmla="*/ 786 h 51"/>
                    <a:gd name="T14" fmla="*/ 2390 w 99"/>
                    <a:gd name="T15" fmla="*/ 737 h 51"/>
                    <a:gd name="T16" fmla="*/ 2627 w 99"/>
                    <a:gd name="T17" fmla="*/ 547 h 51"/>
                    <a:gd name="T18" fmla="*/ 2602 w 99"/>
                    <a:gd name="T19" fmla="*/ 522 h 51"/>
                    <a:gd name="T20" fmla="*/ 2576 w 99"/>
                    <a:gd name="T21" fmla="*/ 503 h 51"/>
                    <a:gd name="T22" fmla="*/ 2519 w 99"/>
                    <a:gd name="T23" fmla="*/ 478 h 51"/>
                    <a:gd name="T24" fmla="*/ 2493 w 99"/>
                    <a:gd name="T25" fmla="*/ 478 h 51"/>
                    <a:gd name="T26" fmla="*/ 2390 w 99"/>
                    <a:gd name="T27" fmla="*/ 332 h 51"/>
                    <a:gd name="T28" fmla="*/ 2359 w 99"/>
                    <a:gd name="T29" fmla="*/ 288 h 51"/>
                    <a:gd name="T30" fmla="*/ 2359 w 99"/>
                    <a:gd name="T31" fmla="*/ 190 h 51"/>
                    <a:gd name="T32" fmla="*/ 2308 w 99"/>
                    <a:gd name="T33" fmla="*/ 166 h 51"/>
                    <a:gd name="T34" fmla="*/ 2231 w 99"/>
                    <a:gd name="T35" fmla="*/ 98 h 51"/>
                    <a:gd name="T36" fmla="*/ 2174 w 99"/>
                    <a:gd name="T37" fmla="*/ 98 h 51"/>
                    <a:gd name="T38" fmla="*/ 2148 w 99"/>
                    <a:gd name="T39" fmla="*/ 142 h 51"/>
                    <a:gd name="T40" fmla="*/ 2071 w 99"/>
                    <a:gd name="T41" fmla="*/ 142 h 51"/>
                    <a:gd name="T42" fmla="*/ 1988 w 99"/>
                    <a:gd name="T43" fmla="*/ 142 h 51"/>
                    <a:gd name="T44" fmla="*/ 1885 w 99"/>
                    <a:gd name="T45" fmla="*/ 117 h 51"/>
                    <a:gd name="T46" fmla="*/ 1752 w 99"/>
                    <a:gd name="T47" fmla="*/ 98 h 51"/>
                    <a:gd name="T48" fmla="*/ 1674 w 99"/>
                    <a:gd name="T49" fmla="*/ 0 h 51"/>
                    <a:gd name="T50" fmla="*/ 1618 w 99"/>
                    <a:gd name="T51" fmla="*/ 24 h 51"/>
                    <a:gd name="T52" fmla="*/ 1540 w 99"/>
                    <a:gd name="T53" fmla="*/ 0 h 51"/>
                    <a:gd name="T54" fmla="*/ 1540 w 99"/>
                    <a:gd name="T55" fmla="*/ 49 h 51"/>
                    <a:gd name="T56" fmla="*/ 1540 w 99"/>
                    <a:gd name="T57" fmla="*/ 142 h 51"/>
                    <a:gd name="T58" fmla="*/ 1458 w 99"/>
                    <a:gd name="T59" fmla="*/ 190 h 51"/>
                    <a:gd name="T60" fmla="*/ 1355 w 99"/>
                    <a:gd name="T61" fmla="*/ 190 h 51"/>
                    <a:gd name="T62" fmla="*/ 1221 w 99"/>
                    <a:gd name="T63" fmla="*/ 430 h 51"/>
                    <a:gd name="T64" fmla="*/ 1113 w 99"/>
                    <a:gd name="T65" fmla="*/ 503 h 51"/>
                    <a:gd name="T66" fmla="*/ 1035 w 99"/>
                    <a:gd name="T67" fmla="*/ 454 h 51"/>
                    <a:gd name="T68" fmla="*/ 984 w 99"/>
                    <a:gd name="T69" fmla="*/ 571 h 51"/>
                    <a:gd name="T70" fmla="*/ 927 w 99"/>
                    <a:gd name="T71" fmla="*/ 571 h 51"/>
                    <a:gd name="T72" fmla="*/ 850 w 99"/>
                    <a:gd name="T73" fmla="*/ 547 h 51"/>
                    <a:gd name="T74" fmla="*/ 798 w 99"/>
                    <a:gd name="T75" fmla="*/ 620 h 51"/>
                    <a:gd name="T76" fmla="*/ 690 w 99"/>
                    <a:gd name="T77" fmla="*/ 571 h 51"/>
                    <a:gd name="T78" fmla="*/ 531 w 99"/>
                    <a:gd name="T79" fmla="*/ 596 h 51"/>
                    <a:gd name="T80" fmla="*/ 531 w 99"/>
                    <a:gd name="T81" fmla="*/ 644 h 51"/>
                    <a:gd name="T82" fmla="*/ 479 w 99"/>
                    <a:gd name="T83" fmla="*/ 644 h 51"/>
                    <a:gd name="T84" fmla="*/ 479 w 99"/>
                    <a:gd name="T85" fmla="*/ 644 h 51"/>
                    <a:gd name="T86" fmla="*/ 453 w 99"/>
                    <a:gd name="T87" fmla="*/ 713 h 51"/>
                    <a:gd name="T88" fmla="*/ 453 w 99"/>
                    <a:gd name="T89" fmla="*/ 713 h 51"/>
                    <a:gd name="T90" fmla="*/ 479 w 99"/>
                    <a:gd name="T91" fmla="*/ 786 h 51"/>
                    <a:gd name="T92" fmla="*/ 319 w 99"/>
                    <a:gd name="T93" fmla="*/ 810 h 51"/>
                    <a:gd name="T94" fmla="*/ 345 w 99"/>
                    <a:gd name="T95" fmla="*/ 952 h 51"/>
                    <a:gd name="T96" fmla="*/ 268 w 99"/>
                    <a:gd name="T97" fmla="*/ 928 h 51"/>
                    <a:gd name="T98" fmla="*/ 160 w 99"/>
                    <a:gd name="T99" fmla="*/ 908 h 51"/>
                    <a:gd name="T100" fmla="*/ 108 w 99"/>
                    <a:gd name="T101" fmla="*/ 1001 h 51"/>
                    <a:gd name="T102" fmla="*/ 108 w 99"/>
                    <a:gd name="T103" fmla="*/ 1001 h 51"/>
                    <a:gd name="T104" fmla="*/ 134 w 99"/>
                    <a:gd name="T105" fmla="*/ 1050 h 51"/>
                    <a:gd name="T106" fmla="*/ 77 w 99"/>
                    <a:gd name="T107" fmla="*/ 1167 h 51"/>
                    <a:gd name="T108" fmla="*/ 26 w 99"/>
                    <a:gd name="T109" fmla="*/ 1167 h 51"/>
                    <a:gd name="T110" fmla="*/ 0 w 99"/>
                    <a:gd name="T111" fmla="*/ 1216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26" name="Freeform 36" descr="20%"/>
                <p:cNvSpPr>
                  <a:spLocks/>
                </p:cNvSpPr>
                <p:nvPr/>
              </p:nvSpPr>
              <p:spPr bwMode="auto">
                <a:xfrm>
                  <a:off x="3742" y="2243"/>
                  <a:ext cx="568" cy="190"/>
                </a:xfrm>
                <a:custGeom>
                  <a:avLst/>
                  <a:gdLst>
                    <a:gd name="T0" fmla="*/ 2907 w 111"/>
                    <a:gd name="T1" fmla="*/ 0 h 39"/>
                    <a:gd name="T2" fmla="*/ 2328 w 111"/>
                    <a:gd name="T3" fmla="*/ 73 h 39"/>
                    <a:gd name="T4" fmla="*/ 2277 w 111"/>
                    <a:gd name="T5" fmla="*/ 93 h 39"/>
                    <a:gd name="T6" fmla="*/ 814 w 111"/>
                    <a:gd name="T7" fmla="*/ 214 h 39"/>
                    <a:gd name="T8" fmla="*/ 814 w 111"/>
                    <a:gd name="T9" fmla="*/ 190 h 39"/>
                    <a:gd name="T10" fmla="*/ 732 w 111"/>
                    <a:gd name="T11" fmla="*/ 214 h 39"/>
                    <a:gd name="T12" fmla="*/ 757 w 111"/>
                    <a:gd name="T13" fmla="*/ 239 h 39"/>
                    <a:gd name="T14" fmla="*/ 757 w 111"/>
                    <a:gd name="T15" fmla="*/ 263 h 39"/>
                    <a:gd name="T16" fmla="*/ 235 w 111"/>
                    <a:gd name="T17" fmla="*/ 307 h 39"/>
                    <a:gd name="T18" fmla="*/ 210 w 111"/>
                    <a:gd name="T19" fmla="*/ 356 h 39"/>
                    <a:gd name="T20" fmla="*/ 184 w 111"/>
                    <a:gd name="T21" fmla="*/ 429 h 39"/>
                    <a:gd name="T22" fmla="*/ 210 w 111"/>
                    <a:gd name="T23" fmla="*/ 453 h 39"/>
                    <a:gd name="T24" fmla="*/ 184 w 111"/>
                    <a:gd name="T25" fmla="*/ 521 h 39"/>
                    <a:gd name="T26" fmla="*/ 184 w 111"/>
                    <a:gd name="T27" fmla="*/ 521 h 39"/>
                    <a:gd name="T28" fmla="*/ 184 w 111"/>
                    <a:gd name="T29" fmla="*/ 546 h 39"/>
                    <a:gd name="T30" fmla="*/ 159 w 111"/>
                    <a:gd name="T31" fmla="*/ 594 h 39"/>
                    <a:gd name="T32" fmla="*/ 133 w 111"/>
                    <a:gd name="T33" fmla="*/ 619 h 39"/>
                    <a:gd name="T34" fmla="*/ 102 w 111"/>
                    <a:gd name="T35" fmla="*/ 711 h 39"/>
                    <a:gd name="T36" fmla="*/ 51 w 111"/>
                    <a:gd name="T37" fmla="*/ 760 h 39"/>
                    <a:gd name="T38" fmla="*/ 51 w 111"/>
                    <a:gd name="T39" fmla="*/ 833 h 39"/>
                    <a:gd name="T40" fmla="*/ 51 w 111"/>
                    <a:gd name="T41" fmla="*/ 901 h 39"/>
                    <a:gd name="T42" fmla="*/ 51 w 111"/>
                    <a:gd name="T43" fmla="*/ 901 h 39"/>
                    <a:gd name="T44" fmla="*/ 0 w 111"/>
                    <a:gd name="T45" fmla="*/ 926 h 39"/>
                    <a:gd name="T46" fmla="*/ 757 w 111"/>
                    <a:gd name="T47" fmla="*/ 877 h 39"/>
                    <a:gd name="T48" fmla="*/ 1704 w 111"/>
                    <a:gd name="T49" fmla="*/ 809 h 39"/>
                    <a:gd name="T50" fmla="*/ 2042 w 111"/>
                    <a:gd name="T51" fmla="*/ 760 h 39"/>
                    <a:gd name="T52" fmla="*/ 2067 w 111"/>
                    <a:gd name="T53" fmla="*/ 663 h 39"/>
                    <a:gd name="T54" fmla="*/ 2093 w 111"/>
                    <a:gd name="T55" fmla="*/ 663 h 39"/>
                    <a:gd name="T56" fmla="*/ 2093 w 111"/>
                    <a:gd name="T57" fmla="*/ 663 h 39"/>
                    <a:gd name="T58" fmla="*/ 2118 w 111"/>
                    <a:gd name="T59" fmla="*/ 643 h 39"/>
                    <a:gd name="T60" fmla="*/ 2149 w 111"/>
                    <a:gd name="T61" fmla="*/ 619 h 39"/>
                    <a:gd name="T62" fmla="*/ 2118 w 111"/>
                    <a:gd name="T63" fmla="*/ 594 h 39"/>
                    <a:gd name="T64" fmla="*/ 2149 w 111"/>
                    <a:gd name="T65" fmla="*/ 570 h 39"/>
                    <a:gd name="T66" fmla="*/ 2175 w 111"/>
                    <a:gd name="T67" fmla="*/ 546 h 39"/>
                    <a:gd name="T68" fmla="*/ 2252 w 111"/>
                    <a:gd name="T69" fmla="*/ 521 h 39"/>
                    <a:gd name="T70" fmla="*/ 2328 w 111"/>
                    <a:gd name="T71" fmla="*/ 497 h 39"/>
                    <a:gd name="T72" fmla="*/ 2410 w 111"/>
                    <a:gd name="T73" fmla="*/ 429 h 39"/>
                    <a:gd name="T74" fmla="*/ 2436 w 111"/>
                    <a:gd name="T75" fmla="*/ 429 h 39"/>
                    <a:gd name="T76" fmla="*/ 2487 w 111"/>
                    <a:gd name="T77" fmla="*/ 380 h 39"/>
                    <a:gd name="T78" fmla="*/ 2513 w 111"/>
                    <a:gd name="T79" fmla="*/ 331 h 39"/>
                    <a:gd name="T80" fmla="*/ 2513 w 111"/>
                    <a:gd name="T81" fmla="*/ 331 h 39"/>
                    <a:gd name="T82" fmla="*/ 2538 w 111"/>
                    <a:gd name="T83" fmla="*/ 331 h 39"/>
                    <a:gd name="T84" fmla="*/ 2564 w 111"/>
                    <a:gd name="T85" fmla="*/ 331 h 39"/>
                    <a:gd name="T86" fmla="*/ 2564 w 111"/>
                    <a:gd name="T87" fmla="*/ 307 h 39"/>
                    <a:gd name="T88" fmla="*/ 2594 w 111"/>
                    <a:gd name="T89" fmla="*/ 283 h 39"/>
                    <a:gd name="T90" fmla="*/ 2594 w 111"/>
                    <a:gd name="T91" fmla="*/ 283 h 39"/>
                    <a:gd name="T92" fmla="*/ 2620 w 111"/>
                    <a:gd name="T93" fmla="*/ 307 h 39"/>
                    <a:gd name="T94" fmla="*/ 2646 w 111"/>
                    <a:gd name="T95" fmla="*/ 283 h 39"/>
                    <a:gd name="T96" fmla="*/ 2646 w 111"/>
                    <a:gd name="T97" fmla="*/ 283 h 39"/>
                    <a:gd name="T98" fmla="*/ 2697 w 111"/>
                    <a:gd name="T99" fmla="*/ 239 h 39"/>
                    <a:gd name="T100" fmla="*/ 2722 w 111"/>
                    <a:gd name="T101" fmla="*/ 239 h 39"/>
                    <a:gd name="T102" fmla="*/ 2773 w 111"/>
                    <a:gd name="T103" fmla="*/ 239 h 39"/>
                    <a:gd name="T104" fmla="*/ 2855 w 111"/>
                    <a:gd name="T105" fmla="*/ 141 h 39"/>
                    <a:gd name="T106" fmla="*/ 2881 w 111"/>
                    <a:gd name="T107" fmla="*/ 117 h 39"/>
                    <a:gd name="T108" fmla="*/ 2907 w 111"/>
                    <a:gd name="T109" fmla="*/ 93 h 39"/>
                    <a:gd name="T110" fmla="*/ 2907 w 111"/>
                    <a:gd name="T111" fmla="*/ 73 h 39"/>
                    <a:gd name="T112" fmla="*/ 2907 w 111"/>
                    <a:gd name="T113" fmla="*/ 24 h 39"/>
                    <a:gd name="T114" fmla="*/ 2907 w 111"/>
                    <a:gd name="T115" fmla="*/ 0 h 39"/>
                    <a:gd name="T116" fmla="*/ 290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89127" name="Freeform 37" descr="20%"/>
                <p:cNvSpPr>
                  <a:spLocks/>
                </p:cNvSpPr>
                <p:nvPr/>
              </p:nvSpPr>
              <p:spPr bwMode="auto">
                <a:xfrm>
                  <a:off x="3890" y="2409"/>
                  <a:ext cx="267" cy="404"/>
                </a:xfrm>
                <a:custGeom>
                  <a:avLst/>
                  <a:gdLst>
                    <a:gd name="T0" fmla="*/ 0 w 52"/>
                    <a:gd name="T1" fmla="*/ 73 h 83"/>
                    <a:gd name="T2" fmla="*/ 26 w 52"/>
                    <a:gd name="T3" fmla="*/ 117 h 83"/>
                    <a:gd name="T4" fmla="*/ 0 w 52"/>
                    <a:gd name="T5" fmla="*/ 1304 h 83"/>
                    <a:gd name="T6" fmla="*/ 0 w 52"/>
                    <a:gd name="T7" fmla="*/ 1348 h 83"/>
                    <a:gd name="T8" fmla="*/ 77 w 52"/>
                    <a:gd name="T9" fmla="*/ 1942 h 83"/>
                    <a:gd name="T10" fmla="*/ 108 w 52"/>
                    <a:gd name="T11" fmla="*/ 1942 h 83"/>
                    <a:gd name="T12" fmla="*/ 134 w 52"/>
                    <a:gd name="T13" fmla="*/ 1918 h 83"/>
                    <a:gd name="T14" fmla="*/ 185 w 52"/>
                    <a:gd name="T15" fmla="*/ 1942 h 83"/>
                    <a:gd name="T16" fmla="*/ 211 w 52"/>
                    <a:gd name="T17" fmla="*/ 1918 h 83"/>
                    <a:gd name="T18" fmla="*/ 211 w 52"/>
                    <a:gd name="T19" fmla="*/ 1825 h 83"/>
                    <a:gd name="T20" fmla="*/ 236 w 52"/>
                    <a:gd name="T21" fmla="*/ 1777 h 83"/>
                    <a:gd name="T22" fmla="*/ 262 w 52"/>
                    <a:gd name="T23" fmla="*/ 1825 h 83"/>
                    <a:gd name="T24" fmla="*/ 262 w 52"/>
                    <a:gd name="T25" fmla="*/ 1850 h 83"/>
                    <a:gd name="T26" fmla="*/ 288 w 52"/>
                    <a:gd name="T27" fmla="*/ 1893 h 83"/>
                    <a:gd name="T28" fmla="*/ 344 w 52"/>
                    <a:gd name="T29" fmla="*/ 1966 h 83"/>
                    <a:gd name="T30" fmla="*/ 370 w 52"/>
                    <a:gd name="T31" fmla="*/ 1966 h 83"/>
                    <a:gd name="T32" fmla="*/ 395 w 52"/>
                    <a:gd name="T33" fmla="*/ 1966 h 83"/>
                    <a:gd name="T34" fmla="*/ 447 w 52"/>
                    <a:gd name="T35" fmla="*/ 1918 h 83"/>
                    <a:gd name="T36" fmla="*/ 447 w 52"/>
                    <a:gd name="T37" fmla="*/ 1918 h 83"/>
                    <a:gd name="T38" fmla="*/ 472 w 52"/>
                    <a:gd name="T39" fmla="*/ 1893 h 83"/>
                    <a:gd name="T40" fmla="*/ 472 w 52"/>
                    <a:gd name="T41" fmla="*/ 1893 h 83"/>
                    <a:gd name="T42" fmla="*/ 472 w 52"/>
                    <a:gd name="T43" fmla="*/ 1874 h 83"/>
                    <a:gd name="T44" fmla="*/ 447 w 52"/>
                    <a:gd name="T45" fmla="*/ 1874 h 83"/>
                    <a:gd name="T46" fmla="*/ 447 w 52"/>
                    <a:gd name="T47" fmla="*/ 1850 h 83"/>
                    <a:gd name="T48" fmla="*/ 472 w 52"/>
                    <a:gd name="T49" fmla="*/ 1825 h 83"/>
                    <a:gd name="T50" fmla="*/ 472 w 52"/>
                    <a:gd name="T51" fmla="*/ 1801 h 83"/>
                    <a:gd name="T52" fmla="*/ 421 w 52"/>
                    <a:gd name="T53" fmla="*/ 1777 h 83"/>
                    <a:gd name="T54" fmla="*/ 421 w 52"/>
                    <a:gd name="T55" fmla="*/ 1777 h 83"/>
                    <a:gd name="T56" fmla="*/ 395 w 52"/>
                    <a:gd name="T57" fmla="*/ 1777 h 83"/>
                    <a:gd name="T58" fmla="*/ 370 w 52"/>
                    <a:gd name="T59" fmla="*/ 1728 h 83"/>
                    <a:gd name="T60" fmla="*/ 370 w 52"/>
                    <a:gd name="T61" fmla="*/ 1704 h 83"/>
                    <a:gd name="T62" fmla="*/ 370 w 52"/>
                    <a:gd name="T63" fmla="*/ 1684 h 83"/>
                    <a:gd name="T64" fmla="*/ 370 w 52"/>
                    <a:gd name="T65" fmla="*/ 1684 h 83"/>
                    <a:gd name="T66" fmla="*/ 370 w 52"/>
                    <a:gd name="T67" fmla="*/ 1660 h 83"/>
                    <a:gd name="T68" fmla="*/ 1371 w 52"/>
                    <a:gd name="T69" fmla="*/ 1562 h 83"/>
                    <a:gd name="T70" fmla="*/ 1371 w 52"/>
                    <a:gd name="T71" fmla="*/ 1538 h 83"/>
                    <a:gd name="T72" fmla="*/ 1320 w 52"/>
                    <a:gd name="T73" fmla="*/ 1494 h 83"/>
                    <a:gd name="T74" fmla="*/ 1320 w 52"/>
                    <a:gd name="T75" fmla="*/ 1373 h 83"/>
                    <a:gd name="T76" fmla="*/ 1263 w 52"/>
                    <a:gd name="T77" fmla="*/ 1304 h 83"/>
                    <a:gd name="T78" fmla="*/ 1263 w 52"/>
                    <a:gd name="T79" fmla="*/ 1231 h 83"/>
                    <a:gd name="T80" fmla="*/ 1294 w 52"/>
                    <a:gd name="T81" fmla="*/ 1183 h 83"/>
                    <a:gd name="T82" fmla="*/ 1294 w 52"/>
                    <a:gd name="T83" fmla="*/ 1115 h 83"/>
                    <a:gd name="T84" fmla="*/ 1320 w 52"/>
                    <a:gd name="T85" fmla="*/ 1066 h 83"/>
                    <a:gd name="T86" fmla="*/ 1345 w 52"/>
                    <a:gd name="T87" fmla="*/ 1066 h 83"/>
                    <a:gd name="T88" fmla="*/ 1294 w 52"/>
                    <a:gd name="T89" fmla="*/ 1042 h 83"/>
                    <a:gd name="T90" fmla="*/ 1320 w 52"/>
                    <a:gd name="T91" fmla="*/ 993 h 83"/>
                    <a:gd name="T92" fmla="*/ 1294 w 52"/>
                    <a:gd name="T93" fmla="*/ 973 h 83"/>
                    <a:gd name="T94" fmla="*/ 1263 w 52"/>
                    <a:gd name="T95" fmla="*/ 949 h 83"/>
                    <a:gd name="T96" fmla="*/ 1237 w 52"/>
                    <a:gd name="T97" fmla="*/ 925 h 83"/>
                    <a:gd name="T98" fmla="*/ 1212 w 52"/>
                    <a:gd name="T99" fmla="*/ 876 h 83"/>
                    <a:gd name="T100" fmla="*/ 1186 w 52"/>
                    <a:gd name="T101" fmla="*/ 852 h 83"/>
                    <a:gd name="T102" fmla="*/ 950 w 52"/>
                    <a:gd name="T103" fmla="*/ 0 h 83"/>
                    <a:gd name="T104" fmla="*/ 0 w 52"/>
                    <a:gd name="T105" fmla="*/ 73 h 83"/>
                    <a:gd name="T106" fmla="*/ 0 w 52"/>
                    <a:gd name="T107" fmla="*/ 73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89128" name="Freeform 38"/>
                <p:cNvSpPr>
                  <a:spLocks/>
                </p:cNvSpPr>
                <p:nvPr/>
              </p:nvSpPr>
              <p:spPr bwMode="auto">
                <a:xfrm>
                  <a:off x="4142" y="2179"/>
                  <a:ext cx="610" cy="249"/>
                </a:xfrm>
                <a:custGeom>
                  <a:avLst/>
                  <a:gdLst>
                    <a:gd name="T0" fmla="*/ 51 w 119"/>
                    <a:gd name="T1" fmla="*/ 976 h 51"/>
                    <a:gd name="T2" fmla="*/ 108 w 119"/>
                    <a:gd name="T3" fmla="*/ 928 h 51"/>
                    <a:gd name="T4" fmla="*/ 133 w 119"/>
                    <a:gd name="T5" fmla="*/ 859 h 51"/>
                    <a:gd name="T6" fmla="*/ 369 w 119"/>
                    <a:gd name="T7" fmla="*/ 737 h 51"/>
                    <a:gd name="T8" fmla="*/ 472 w 119"/>
                    <a:gd name="T9" fmla="*/ 644 h 51"/>
                    <a:gd name="T10" fmla="*/ 528 w 119"/>
                    <a:gd name="T11" fmla="*/ 644 h 51"/>
                    <a:gd name="T12" fmla="*/ 554 w 119"/>
                    <a:gd name="T13" fmla="*/ 596 h 51"/>
                    <a:gd name="T14" fmla="*/ 605 w 119"/>
                    <a:gd name="T15" fmla="*/ 596 h 51"/>
                    <a:gd name="T16" fmla="*/ 738 w 119"/>
                    <a:gd name="T17" fmla="*/ 547 h 51"/>
                    <a:gd name="T18" fmla="*/ 866 w 119"/>
                    <a:gd name="T19" fmla="*/ 405 h 51"/>
                    <a:gd name="T20" fmla="*/ 866 w 119"/>
                    <a:gd name="T21" fmla="*/ 308 h 51"/>
                    <a:gd name="T22" fmla="*/ 974 w 119"/>
                    <a:gd name="T23" fmla="*/ 308 h 51"/>
                    <a:gd name="T24" fmla="*/ 1102 w 119"/>
                    <a:gd name="T25" fmla="*/ 288 h 51"/>
                    <a:gd name="T26" fmla="*/ 2968 w 119"/>
                    <a:gd name="T27" fmla="*/ 24 h 51"/>
                    <a:gd name="T28" fmla="*/ 2994 w 119"/>
                    <a:gd name="T29" fmla="*/ 49 h 51"/>
                    <a:gd name="T30" fmla="*/ 3050 w 119"/>
                    <a:gd name="T31" fmla="*/ 117 h 51"/>
                    <a:gd name="T32" fmla="*/ 3050 w 119"/>
                    <a:gd name="T33" fmla="*/ 142 h 51"/>
                    <a:gd name="T34" fmla="*/ 2994 w 119"/>
                    <a:gd name="T35" fmla="*/ 117 h 51"/>
                    <a:gd name="T36" fmla="*/ 2968 w 119"/>
                    <a:gd name="T37" fmla="*/ 142 h 51"/>
                    <a:gd name="T38" fmla="*/ 2865 w 119"/>
                    <a:gd name="T39" fmla="*/ 190 h 51"/>
                    <a:gd name="T40" fmla="*/ 2758 w 119"/>
                    <a:gd name="T41" fmla="*/ 264 h 51"/>
                    <a:gd name="T42" fmla="*/ 2783 w 119"/>
                    <a:gd name="T43" fmla="*/ 288 h 51"/>
                    <a:gd name="T44" fmla="*/ 2942 w 119"/>
                    <a:gd name="T45" fmla="*/ 215 h 51"/>
                    <a:gd name="T46" fmla="*/ 2994 w 119"/>
                    <a:gd name="T47" fmla="*/ 264 h 51"/>
                    <a:gd name="T48" fmla="*/ 3019 w 119"/>
                    <a:gd name="T49" fmla="*/ 264 h 51"/>
                    <a:gd name="T50" fmla="*/ 3101 w 119"/>
                    <a:gd name="T51" fmla="*/ 215 h 51"/>
                    <a:gd name="T52" fmla="*/ 3127 w 119"/>
                    <a:gd name="T53" fmla="*/ 332 h 51"/>
                    <a:gd name="T54" fmla="*/ 3076 w 119"/>
                    <a:gd name="T55" fmla="*/ 405 h 51"/>
                    <a:gd name="T56" fmla="*/ 2994 w 119"/>
                    <a:gd name="T57" fmla="*/ 454 h 51"/>
                    <a:gd name="T58" fmla="*/ 2891 w 119"/>
                    <a:gd name="T59" fmla="*/ 478 h 51"/>
                    <a:gd name="T60" fmla="*/ 2865 w 119"/>
                    <a:gd name="T61" fmla="*/ 454 h 51"/>
                    <a:gd name="T62" fmla="*/ 2840 w 119"/>
                    <a:gd name="T63" fmla="*/ 430 h 51"/>
                    <a:gd name="T64" fmla="*/ 2840 w 119"/>
                    <a:gd name="T65" fmla="*/ 503 h 51"/>
                    <a:gd name="T66" fmla="*/ 2865 w 119"/>
                    <a:gd name="T67" fmla="*/ 522 h 51"/>
                    <a:gd name="T68" fmla="*/ 2891 w 119"/>
                    <a:gd name="T69" fmla="*/ 571 h 51"/>
                    <a:gd name="T70" fmla="*/ 2758 w 119"/>
                    <a:gd name="T71" fmla="*/ 644 h 51"/>
                    <a:gd name="T72" fmla="*/ 2758 w 119"/>
                    <a:gd name="T73" fmla="*/ 693 h 51"/>
                    <a:gd name="T74" fmla="*/ 2942 w 119"/>
                    <a:gd name="T75" fmla="*/ 644 h 51"/>
                    <a:gd name="T76" fmla="*/ 2994 w 119"/>
                    <a:gd name="T77" fmla="*/ 644 h 51"/>
                    <a:gd name="T78" fmla="*/ 2865 w 119"/>
                    <a:gd name="T79" fmla="*/ 762 h 51"/>
                    <a:gd name="T80" fmla="*/ 2707 w 119"/>
                    <a:gd name="T81" fmla="*/ 859 h 51"/>
                    <a:gd name="T82" fmla="*/ 2681 w 119"/>
                    <a:gd name="T83" fmla="*/ 884 h 51"/>
                    <a:gd name="T84" fmla="*/ 2522 w 119"/>
                    <a:gd name="T85" fmla="*/ 1050 h 51"/>
                    <a:gd name="T86" fmla="*/ 2445 w 119"/>
                    <a:gd name="T87" fmla="*/ 1191 h 51"/>
                    <a:gd name="T88" fmla="*/ 1815 w 119"/>
                    <a:gd name="T89" fmla="*/ 928 h 51"/>
                    <a:gd name="T90" fmla="*/ 1312 w 119"/>
                    <a:gd name="T91" fmla="*/ 859 h 51"/>
                    <a:gd name="T92" fmla="*/ 1287 w 119"/>
                    <a:gd name="T93" fmla="*/ 859 h 51"/>
                    <a:gd name="T94" fmla="*/ 789 w 119"/>
                    <a:gd name="T95" fmla="*/ 884 h 51"/>
                    <a:gd name="T96" fmla="*/ 682 w 119"/>
                    <a:gd name="T97" fmla="*/ 952 h 51"/>
                    <a:gd name="T98" fmla="*/ 0 w 119"/>
                    <a:gd name="T99" fmla="*/ 1074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29" name="Freeform 39"/>
                <p:cNvSpPr>
                  <a:spLocks/>
                </p:cNvSpPr>
                <p:nvPr/>
              </p:nvSpPr>
              <p:spPr bwMode="auto">
                <a:xfrm>
                  <a:off x="3433" y="2306"/>
                  <a:ext cx="345" cy="302"/>
                </a:xfrm>
                <a:custGeom>
                  <a:avLst/>
                  <a:gdLst>
                    <a:gd name="T0" fmla="*/ 0 w 67"/>
                    <a:gd name="T1" fmla="*/ 73 h 62"/>
                    <a:gd name="T2" fmla="*/ 1591 w 67"/>
                    <a:gd name="T3" fmla="*/ 0 h 62"/>
                    <a:gd name="T4" fmla="*/ 1591 w 67"/>
                    <a:gd name="T5" fmla="*/ 24 h 62"/>
                    <a:gd name="T6" fmla="*/ 1617 w 67"/>
                    <a:gd name="T7" fmla="*/ 49 h 62"/>
                    <a:gd name="T8" fmla="*/ 1643 w 67"/>
                    <a:gd name="T9" fmla="*/ 73 h 62"/>
                    <a:gd name="T10" fmla="*/ 1617 w 67"/>
                    <a:gd name="T11" fmla="*/ 117 h 62"/>
                    <a:gd name="T12" fmla="*/ 1591 w 67"/>
                    <a:gd name="T13" fmla="*/ 141 h 62"/>
                    <a:gd name="T14" fmla="*/ 1540 w 67"/>
                    <a:gd name="T15" fmla="*/ 190 h 62"/>
                    <a:gd name="T16" fmla="*/ 1540 w 67"/>
                    <a:gd name="T17" fmla="*/ 214 h 62"/>
                    <a:gd name="T18" fmla="*/ 1776 w 67"/>
                    <a:gd name="T19" fmla="*/ 214 h 62"/>
                    <a:gd name="T20" fmla="*/ 1776 w 67"/>
                    <a:gd name="T21" fmla="*/ 214 h 62"/>
                    <a:gd name="T22" fmla="*/ 1776 w 67"/>
                    <a:gd name="T23" fmla="*/ 239 h 62"/>
                    <a:gd name="T24" fmla="*/ 1751 w 67"/>
                    <a:gd name="T25" fmla="*/ 283 h 62"/>
                    <a:gd name="T26" fmla="*/ 1725 w 67"/>
                    <a:gd name="T27" fmla="*/ 307 h 62"/>
                    <a:gd name="T28" fmla="*/ 1699 w 67"/>
                    <a:gd name="T29" fmla="*/ 404 h 62"/>
                    <a:gd name="T30" fmla="*/ 1643 w 67"/>
                    <a:gd name="T31" fmla="*/ 453 h 62"/>
                    <a:gd name="T32" fmla="*/ 1643 w 67"/>
                    <a:gd name="T33" fmla="*/ 521 h 62"/>
                    <a:gd name="T34" fmla="*/ 1643 w 67"/>
                    <a:gd name="T35" fmla="*/ 594 h 62"/>
                    <a:gd name="T36" fmla="*/ 1643 w 67"/>
                    <a:gd name="T37" fmla="*/ 594 h 62"/>
                    <a:gd name="T38" fmla="*/ 1591 w 67"/>
                    <a:gd name="T39" fmla="*/ 619 h 62"/>
                    <a:gd name="T40" fmla="*/ 1591 w 67"/>
                    <a:gd name="T41" fmla="*/ 643 h 62"/>
                    <a:gd name="T42" fmla="*/ 1514 w 67"/>
                    <a:gd name="T43" fmla="*/ 687 h 62"/>
                    <a:gd name="T44" fmla="*/ 1514 w 67"/>
                    <a:gd name="T45" fmla="*/ 760 h 62"/>
                    <a:gd name="T46" fmla="*/ 1514 w 67"/>
                    <a:gd name="T47" fmla="*/ 828 h 62"/>
                    <a:gd name="T48" fmla="*/ 1483 w 67"/>
                    <a:gd name="T49" fmla="*/ 852 h 62"/>
                    <a:gd name="T50" fmla="*/ 1431 w 67"/>
                    <a:gd name="T51" fmla="*/ 901 h 62"/>
                    <a:gd name="T52" fmla="*/ 1380 w 67"/>
                    <a:gd name="T53" fmla="*/ 950 h 62"/>
                    <a:gd name="T54" fmla="*/ 1354 w 67"/>
                    <a:gd name="T55" fmla="*/ 974 h 62"/>
                    <a:gd name="T56" fmla="*/ 1354 w 67"/>
                    <a:gd name="T57" fmla="*/ 1018 h 62"/>
                    <a:gd name="T58" fmla="*/ 1323 w 67"/>
                    <a:gd name="T59" fmla="*/ 1067 h 62"/>
                    <a:gd name="T60" fmla="*/ 1323 w 67"/>
                    <a:gd name="T61" fmla="*/ 1091 h 62"/>
                    <a:gd name="T62" fmla="*/ 1298 w 67"/>
                    <a:gd name="T63" fmla="*/ 1164 h 62"/>
                    <a:gd name="T64" fmla="*/ 1272 w 67"/>
                    <a:gd name="T65" fmla="*/ 1208 h 62"/>
                    <a:gd name="T66" fmla="*/ 1298 w 67"/>
                    <a:gd name="T67" fmla="*/ 1281 h 62"/>
                    <a:gd name="T68" fmla="*/ 1323 w 67"/>
                    <a:gd name="T69" fmla="*/ 1305 h 62"/>
                    <a:gd name="T70" fmla="*/ 1323 w 67"/>
                    <a:gd name="T71" fmla="*/ 1354 h 62"/>
                    <a:gd name="T72" fmla="*/ 1323 w 67"/>
                    <a:gd name="T73" fmla="*/ 1354 h 62"/>
                    <a:gd name="T74" fmla="*/ 1323 w 67"/>
                    <a:gd name="T75" fmla="*/ 1378 h 62"/>
                    <a:gd name="T76" fmla="*/ 1323 w 67"/>
                    <a:gd name="T77" fmla="*/ 1378 h 62"/>
                    <a:gd name="T78" fmla="*/ 1298 w 67"/>
                    <a:gd name="T79" fmla="*/ 1422 h 62"/>
                    <a:gd name="T80" fmla="*/ 1323 w 67"/>
                    <a:gd name="T81" fmla="*/ 1447 h 62"/>
                    <a:gd name="T82" fmla="*/ 211 w 67"/>
                    <a:gd name="T83" fmla="*/ 1471 h 62"/>
                    <a:gd name="T84" fmla="*/ 211 w 67"/>
                    <a:gd name="T85" fmla="*/ 1257 h 62"/>
                    <a:gd name="T86" fmla="*/ 160 w 67"/>
                    <a:gd name="T87" fmla="*/ 1232 h 62"/>
                    <a:gd name="T88" fmla="*/ 108 w 67"/>
                    <a:gd name="T89" fmla="*/ 1257 h 62"/>
                    <a:gd name="T90" fmla="*/ 108 w 67"/>
                    <a:gd name="T91" fmla="*/ 1257 h 62"/>
                    <a:gd name="T92" fmla="*/ 51 w 67"/>
                    <a:gd name="T93" fmla="*/ 1208 h 62"/>
                    <a:gd name="T94" fmla="*/ 51 w 67"/>
                    <a:gd name="T95" fmla="*/ 521 h 62"/>
                    <a:gd name="T96" fmla="*/ 0 w 67"/>
                    <a:gd name="T97" fmla="*/ 73 h 62"/>
                    <a:gd name="T98" fmla="*/ 0 w 67"/>
                    <a:gd name="T99" fmla="*/ 7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89130" name="Group 40"/>
                <p:cNvGrpSpPr>
                  <a:grpSpLocks/>
                </p:cNvGrpSpPr>
                <p:nvPr/>
              </p:nvGrpSpPr>
              <p:grpSpPr bwMode="auto">
                <a:xfrm>
                  <a:off x="728" y="2448"/>
                  <a:ext cx="1266" cy="876"/>
                  <a:chOff x="768" y="2832"/>
                  <a:chExt cx="1203" cy="876"/>
                </a:xfrm>
              </p:grpSpPr>
              <p:sp>
                <p:nvSpPr>
                  <p:cNvPr id="89131" name="Freeform 41"/>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32" name="Freeform 42"/>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89133" name="Freeform 43"/>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34" name="Freeform 44"/>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9135" name="Freeform 45"/>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36" name="Freeform 46"/>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9137" name="Freeform 47"/>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38" name="Freeform 48"/>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9139" name="Freeform 49"/>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40" name="Freeform 50"/>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9141" name="Freeform 51"/>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42" name="Freeform 52"/>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89143" name="Freeform 53"/>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44" name="Freeform 54"/>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45" name="Freeform 55"/>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89146" name="Group 56"/>
                <p:cNvGrpSpPr>
                  <a:grpSpLocks/>
                </p:cNvGrpSpPr>
                <p:nvPr/>
              </p:nvGrpSpPr>
              <p:grpSpPr bwMode="auto">
                <a:xfrm>
                  <a:off x="3669" y="1384"/>
                  <a:ext cx="523" cy="468"/>
                  <a:chOff x="3562" y="1636"/>
                  <a:chExt cx="497" cy="468"/>
                </a:xfrm>
              </p:grpSpPr>
              <p:sp>
                <p:nvSpPr>
                  <p:cNvPr id="89147" name="Freeform 57"/>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48" name="Freeform 58"/>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89149" name="Freeform 59"/>
                <p:cNvSpPr>
                  <a:spLocks/>
                </p:cNvSpPr>
                <p:nvPr/>
              </p:nvSpPr>
              <p:spPr bwMode="auto">
                <a:xfrm>
                  <a:off x="3880" y="1838"/>
                  <a:ext cx="206" cy="351"/>
                </a:xfrm>
                <a:custGeom>
                  <a:avLst/>
                  <a:gdLst>
                    <a:gd name="T0" fmla="*/ 26 w 40"/>
                    <a:gd name="T1" fmla="*/ 117 h 72"/>
                    <a:gd name="T2" fmla="*/ 108 w 40"/>
                    <a:gd name="T3" fmla="*/ 1068 h 72"/>
                    <a:gd name="T4" fmla="*/ 108 w 40"/>
                    <a:gd name="T5" fmla="*/ 1092 h 72"/>
                    <a:gd name="T6" fmla="*/ 108 w 40"/>
                    <a:gd name="T7" fmla="*/ 1116 h 72"/>
                    <a:gd name="T8" fmla="*/ 108 w 40"/>
                    <a:gd name="T9" fmla="*/ 1165 h 72"/>
                    <a:gd name="T10" fmla="*/ 134 w 40"/>
                    <a:gd name="T11" fmla="*/ 1233 h 72"/>
                    <a:gd name="T12" fmla="*/ 160 w 40"/>
                    <a:gd name="T13" fmla="*/ 1331 h 72"/>
                    <a:gd name="T14" fmla="*/ 108 w 40"/>
                    <a:gd name="T15" fmla="*/ 1404 h 72"/>
                    <a:gd name="T16" fmla="*/ 108 w 40"/>
                    <a:gd name="T17" fmla="*/ 1423 h 72"/>
                    <a:gd name="T18" fmla="*/ 52 w 40"/>
                    <a:gd name="T19" fmla="*/ 1497 h 72"/>
                    <a:gd name="T20" fmla="*/ 0 w 40"/>
                    <a:gd name="T21" fmla="*/ 1545 h 72"/>
                    <a:gd name="T22" fmla="*/ 0 w 40"/>
                    <a:gd name="T23" fmla="*/ 1618 h 72"/>
                    <a:gd name="T24" fmla="*/ 0 w 40"/>
                    <a:gd name="T25" fmla="*/ 1687 h 72"/>
                    <a:gd name="T26" fmla="*/ 0 w 40"/>
                    <a:gd name="T27" fmla="*/ 1687 h 72"/>
                    <a:gd name="T28" fmla="*/ 0 w 40"/>
                    <a:gd name="T29" fmla="*/ 1711 h 72"/>
                    <a:gd name="T30" fmla="*/ 0 w 40"/>
                    <a:gd name="T31" fmla="*/ 1711 h 72"/>
                    <a:gd name="T32" fmla="*/ 26 w 40"/>
                    <a:gd name="T33" fmla="*/ 1711 h 72"/>
                    <a:gd name="T34" fmla="*/ 52 w 40"/>
                    <a:gd name="T35" fmla="*/ 1711 h 72"/>
                    <a:gd name="T36" fmla="*/ 52 w 40"/>
                    <a:gd name="T37" fmla="*/ 1687 h 72"/>
                    <a:gd name="T38" fmla="*/ 52 w 40"/>
                    <a:gd name="T39" fmla="*/ 1662 h 72"/>
                    <a:gd name="T40" fmla="*/ 134 w 40"/>
                    <a:gd name="T41" fmla="*/ 1662 h 72"/>
                    <a:gd name="T42" fmla="*/ 211 w 40"/>
                    <a:gd name="T43" fmla="*/ 1638 h 72"/>
                    <a:gd name="T44" fmla="*/ 319 w 40"/>
                    <a:gd name="T45" fmla="*/ 1687 h 72"/>
                    <a:gd name="T46" fmla="*/ 319 w 40"/>
                    <a:gd name="T47" fmla="*/ 1687 h 72"/>
                    <a:gd name="T48" fmla="*/ 345 w 40"/>
                    <a:gd name="T49" fmla="*/ 1687 h 72"/>
                    <a:gd name="T50" fmla="*/ 371 w 40"/>
                    <a:gd name="T51" fmla="*/ 1618 h 72"/>
                    <a:gd name="T52" fmla="*/ 422 w 40"/>
                    <a:gd name="T53" fmla="*/ 1618 h 72"/>
                    <a:gd name="T54" fmla="*/ 453 w 40"/>
                    <a:gd name="T55" fmla="*/ 1638 h 72"/>
                    <a:gd name="T56" fmla="*/ 479 w 40"/>
                    <a:gd name="T57" fmla="*/ 1662 h 72"/>
                    <a:gd name="T58" fmla="*/ 505 w 40"/>
                    <a:gd name="T59" fmla="*/ 1638 h 72"/>
                    <a:gd name="T60" fmla="*/ 530 w 40"/>
                    <a:gd name="T61" fmla="*/ 1545 h 72"/>
                    <a:gd name="T62" fmla="*/ 556 w 40"/>
                    <a:gd name="T63" fmla="*/ 1521 h 72"/>
                    <a:gd name="T64" fmla="*/ 582 w 40"/>
                    <a:gd name="T65" fmla="*/ 1521 h 72"/>
                    <a:gd name="T66" fmla="*/ 639 w 40"/>
                    <a:gd name="T67" fmla="*/ 1570 h 72"/>
                    <a:gd name="T68" fmla="*/ 716 w 40"/>
                    <a:gd name="T69" fmla="*/ 1570 h 72"/>
                    <a:gd name="T70" fmla="*/ 742 w 40"/>
                    <a:gd name="T71" fmla="*/ 1497 h 72"/>
                    <a:gd name="T72" fmla="*/ 875 w 40"/>
                    <a:gd name="T73" fmla="*/ 1331 h 72"/>
                    <a:gd name="T74" fmla="*/ 875 w 40"/>
                    <a:gd name="T75" fmla="*/ 1258 h 72"/>
                    <a:gd name="T76" fmla="*/ 901 w 40"/>
                    <a:gd name="T77" fmla="*/ 1258 h 72"/>
                    <a:gd name="T78" fmla="*/ 984 w 40"/>
                    <a:gd name="T79" fmla="*/ 1258 h 72"/>
                    <a:gd name="T80" fmla="*/ 1009 w 40"/>
                    <a:gd name="T81" fmla="*/ 1233 h 72"/>
                    <a:gd name="T82" fmla="*/ 1061 w 40"/>
                    <a:gd name="T83" fmla="*/ 1214 h 72"/>
                    <a:gd name="T84" fmla="*/ 1061 w 40"/>
                    <a:gd name="T85" fmla="*/ 1189 h 72"/>
                    <a:gd name="T86" fmla="*/ 1061 w 40"/>
                    <a:gd name="T87" fmla="*/ 1116 h 72"/>
                    <a:gd name="T88" fmla="*/ 1061 w 40"/>
                    <a:gd name="T89" fmla="*/ 1116 h 72"/>
                    <a:gd name="T90" fmla="*/ 1061 w 40"/>
                    <a:gd name="T91" fmla="*/ 1068 h 72"/>
                    <a:gd name="T92" fmla="*/ 927 w 40"/>
                    <a:gd name="T93" fmla="*/ 24 h 72"/>
                    <a:gd name="T94" fmla="*/ 927 w 40"/>
                    <a:gd name="T95" fmla="*/ 0 h 72"/>
                    <a:gd name="T96" fmla="*/ 237 w 40"/>
                    <a:gd name="T97" fmla="*/ 73 h 72"/>
                    <a:gd name="T98" fmla="*/ 211 w 40"/>
                    <a:gd name="T99" fmla="*/ 97 h 72"/>
                    <a:gd name="T100" fmla="*/ 160 w 40"/>
                    <a:gd name="T101" fmla="*/ 117 h 72"/>
                    <a:gd name="T102" fmla="*/ 134 w 40"/>
                    <a:gd name="T103" fmla="*/ 141 h 72"/>
                    <a:gd name="T104" fmla="*/ 77 w 40"/>
                    <a:gd name="T105" fmla="*/ 141 h 72"/>
                    <a:gd name="T106" fmla="*/ 26 w 40"/>
                    <a:gd name="T107" fmla="*/ 117 h 72"/>
                    <a:gd name="T108" fmla="*/ 26 w 40"/>
                    <a:gd name="T109" fmla="*/ 117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50" name="Freeform 60"/>
                <p:cNvSpPr>
                  <a:spLocks/>
                </p:cNvSpPr>
                <p:nvPr/>
              </p:nvSpPr>
              <p:spPr bwMode="auto">
                <a:xfrm>
                  <a:off x="4234" y="2350"/>
                  <a:ext cx="353" cy="258"/>
                </a:xfrm>
                <a:custGeom>
                  <a:avLst/>
                  <a:gdLst>
                    <a:gd name="T0" fmla="*/ 1074 w 69"/>
                    <a:gd name="T1" fmla="*/ 1256 h 53"/>
                    <a:gd name="T2" fmla="*/ 992 w 69"/>
                    <a:gd name="T3" fmla="*/ 1232 h 53"/>
                    <a:gd name="T4" fmla="*/ 967 w 69"/>
                    <a:gd name="T5" fmla="*/ 1139 h 53"/>
                    <a:gd name="T6" fmla="*/ 865 w 69"/>
                    <a:gd name="T7" fmla="*/ 1042 h 53"/>
                    <a:gd name="T8" fmla="*/ 813 w 69"/>
                    <a:gd name="T9" fmla="*/ 925 h 53"/>
                    <a:gd name="T10" fmla="*/ 757 w 69"/>
                    <a:gd name="T11" fmla="*/ 876 h 53"/>
                    <a:gd name="T12" fmla="*/ 655 w 69"/>
                    <a:gd name="T13" fmla="*/ 808 h 53"/>
                    <a:gd name="T14" fmla="*/ 604 w 69"/>
                    <a:gd name="T15" fmla="*/ 759 h 53"/>
                    <a:gd name="T16" fmla="*/ 578 w 69"/>
                    <a:gd name="T17" fmla="*/ 711 h 53"/>
                    <a:gd name="T18" fmla="*/ 394 w 69"/>
                    <a:gd name="T19" fmla="*/ 594 h 53"/>
                    <a:gd name="T20" fmla="*/ 343 w 69"/>
                    <a:gd name="T21" fmla="*/ 545 h 53"/>
                    <a:gd name="T22" fmla="*/ 261 w 69"/>
                    <a:gd name="T23" fmla="*/ 448 h 53"/>
                    <a:gd name="T24" fmla="*/ 210 w 69"/>
                    <a:gd name="T25" fmla="*/ 380 h 53"/>
                    <a:gd name="T26" fmla="*/ 26 w 69"/>
                    <a:gd name="T27" fmla="*/ 331 h 53"/>
                    <a:gd name="T28" fmla="*/ 26 w 69"/>
                    <a:gd name="T29" fmla="*/ 239 h 53"/>
                    <a:gd name="T30" fmla="*/ 77 w 69"/>
                    <a:gd name="T31" fmla="*/ 190 h 53"/>
                    <a:gd name="T32" fmla="*/ 77 w 69"/>
                    <a:gd name="T33" fmla="*/ 166 h 53"/>
                    <a:gd name="T34" fmla="*/ 210 w 69"/>
                    <a:gd name="T35" fmla="*/ 117 h 53"/>
                    <a:gd name="T36" fmla="*/ 312 w 69"/>
                    <a:gd name="T37" fmla="*/ 73 h 53"/>
                    <a:gd name="T38" fmla="*/ 343 w 69"/>
                    <a:gd name="T39" fmla="*/ 49 h 53"/>
                    <a:gd name="T40" fmla="*/ 813 w 69"/>
                    <a:gd name="T41" fmla="*/ 24 h 53"/>
                    <a:gd name="T42" fmla="*/ 813 w 69"/>
                    <a:gd name="T43" fmla="*/ 49 h 53"/>
                    <a:gd name="T44" fmla="*/ 916 w 69"/>
                    <a:gd name="T45" fmla="*/ 92 h 53"/>
                    <a:gd name="T46" fmla="*/ 1335 w 69"/>
                    <a:gd name="T47" fmla="*/ 92 h 53"/>
                    <a:gd name="T48" fmla="*/ 1780 w 69"/>
                    <a:gd name="T49" fmla="*/ 404 h 53"/>
                    <a:gd name="T50" fmla="*/ 1729 w 69"/>
                    <a:gd name="T51" fmla="*/ 448 h 53"/>
                    <a:gd name="T52" fmla="*/ 1647 w 69"/>
                    <a:gd name="T53" fmla="*/ 570 h 53"/>
                    <a:gd name="T54" fmla="*/ 1622 w 69"/>
                    <a:gd name="T55" fmla="*/ 662 h 53"/>
                    <a:gd name="T56" fmla="*/ 1622 w 69"/>
                    <a:gd name="T57" fmla="*/ 711 h 53"/>
                    <a:gd name="T58" fmla="*/ 1571 w 69"/>
                    <a:gd name="T59" fmla="*/ 735 h 53"/>
                    <a:gd name="T60" fmla="*/ 1545 w 69"/>
                    <a:gd name="T61" fmla="*/ 784 h 53"/>
                    <a:gd name="T62" fmla="*/ 1494 w 69"/>
                    <a:gd name="T63" fmla="*/ 828 h 53"/>
                    <a:gd name="T64" fmla="*/ 1386 w 69"/>
                    <a:gd name="T65" fmla="*/ 925 h 53"/>
                    <a:gd name="T66" fmla="*/ 1310 w 69"/>
                    <a:gd name="T67" fmla="*/ 974 h 53"/>
                    <a:gd name="T68" fmla="*/ 1284 w 69"/>
                    <a:gd name="T69" fmla="*/ 1017 h 53"/>
                    <a:gd name="T70" fmla="*/ 1202 w 69"/>
                    <a:gd name="T71" fmla="*/ 1042 h 53"/>
                    <a:gd name="T72" fmla="*/ 1202 w 69"/>
                    <a:gd name="T73" fmla="*/ 1066 h 53"/>
                    <a:gd name="T74" fmla="*/ 1177 w 69"/>
                    <a:gd name="T75" fmla="*/ 1115 h 53"/>
                    <a:gd name="T76" fmla="*/ 1126 w 69"/>
                    <a:gd name="T77" fmla="*/ 1139 h 53"/>
                    <a:gd name="T78" fmla="*/ 1126 w 69"/>
                    <a:gd name="T79" fmla="*/ 1139 h 53"/>
                    <a:gd name="T80" fmla="*/ 1126 w 69"/>
                    <a:gd name="T81" fmla="*/ 1163 h 53"/>
                    <a:gd name="T82" fmla="*/ 1151 w 69"/>
                    <a:gd name="T83" fmla="*/ 1183 h 53"/>
                    <a:gd name="T84" fmla="*/ 1100 w 69"/>
                    <a:gd name="T85" fmla="*/ 1207 h 53"/>
                    <a:gd name="T86" fmla="*/ 1074 w 69"/>
                    <a:gd name="T87" fmla="*/ 1232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51" name="Freeform 61"/>
                <p:cNvSpPr>
                  <a:spLocks/>
                </p:cNvSpPr>
                <p:nvPr/>
              </p:nvSpPr>
              <p:spPr bwMode="auto">
                <a:xfrm>
                  <a:off x="4074" y="2384"/>
                  <a:ext cx="376" cy="376"/>
                </a:xfrm>
                <a:custGeom>
                  <a:avLst/>
                  <a:gdLst>
                    <a:gd name="T0" fmla="*/ 237 w 73"/>
                    <a:gd name="T1" fmla="*/ 977 h 77"/>
                    <a:gd name="T2" fmla="*/ 294 w 73"/>
                    <a:gd name="T3" fmla="*/ 1050 h 77"/>
                    <a:gd name="T4" fmla="*/ 345 w 73"/>
                    <a:gd name="T5" fmla="*/ 1099 h 77"/>
                    <a:gd name="T6" fmla="*/ 345 w 73"/>
                    <a:gd name="T7" fmla="*/ 1167 h 77"/>
                    <a:gd name="T8" fmla="*/ 371 w 73"/>
                    <a:gd name="T9" fmla="*/ 1191 h 77"/>
                    <a:gd name="T10" fmla="*/ 345 w 73"/>
                    <a:gd name="T11" fmla="*/ 1314 h 77"/>
                    <a:gd name="T12" fmla="*/ 319 w 73"/>
                    <a:gd name="T13" fmla="*/ 1431 h 77"/>
                    <a:gd name="T14" fmla="*/ 371 w 73"/>
                    <a:gd name="T15" fmla="*/ 1621 h 77"/>
                    <a:gd name="T16" fmla="*/ 422 w 73"/>
                    <a:gd name="T17" fmla="*/ 1694 h 77"/>
                    <a:gd name="T18" fmla="*/ 453 w 73"/>
                    <a:gd name="T19" fmla="*/ 1763 h 77"/>
                    <a:gd name="T20" fmla="*/ 479 w 73"/>
                    <a:gd name="T21" fmla="*/ 1812 h 77"/>
                    <a:gd name="T22" fmla="*/ 1540 w 73"/>
                    <a:gd name="T23" fmla="*/ 1812 h 77"/>
                    <a:gd name="T24" fmla="*/ 1592 w 73"/>
                    <a:gd name="T25" fmla="*/ 1836 h 77"/>
                    <a:gd name="T26" fmla="*/ 1566 w 73"/>
                    <a:gd name="T27" fmla="*/ 1694 h 77"/>
                    <a:gd name="T28" fmla="*/ 1592 w 73"/>
                    <a:gd name="T29" fmla="*/ 1646 h 77"/>
                    <a:gd name="T30" fmla="*/ 1700 w 73"/>
                    <a:gd name="T31" fmla="*/ 1646 h 77"/>
                    <a:gd name="T32" fmla="*/ 1777 w 73"/>
                    <a:gd name="T33" fmla="*/ 1646 h 77"/>
                    <a:gd name="T34" fmla="*/ 1777 w 73"/>
                    <a:gd name="T35" fmla="*/ 1548 h 77"/>
                    <a:gd name="T36" fmla="*/ 1777 w 73"/>
                    <a:gd name="T37" fmla="*/ 1480 h 77"/>
                    <a:gd name="T38" fmla="*/ 1828 w 73"/>
                    <a:gd name="T39" fmla="*/ 1265 h 77"/>
                    <a:gd name="T40" fmla="*/ 1885 w 73"/>
                    <a:gd name="T41" fmla="*/ 1143 h 77"/>
                    <a:gd name="T42" fmla="*/ 1937 w 73"/>
                    <a:gd name="T43" fmla="*/ 1123 h 77"/>
                    <a:gd name="T44" fmla="*/ 1937 w 73"/>
                    <a:gd name="T45" fmla="*/ 1099 h 77"/>
                    <a:gd name="T46" fmla="*/ 1911 w 73"/>
                    <a:gd name="T47" fmla="*/ 1099 h 77"/>
                    <a:gd name="T48" fmla="*/ 1828 w 73"/>
                    <a:gd name="T49" fmla="*/ 1074 h 77"/>
                    <a:gd name="T50" fmla="*/ 1803 w 73"/>
                    <a:gd name="T51" fmla="*/ 977 h 77"/>
                    <a:gd name="T52" fmla="*/ 1700 w 73"/>
                    <a:gd name="T53" fmla="*/ 884 h 77"/>
                    <a:gd name="T54" fmla="*/ 1643 w 73"/>
                    <a:gd name="T55" fmla="*/ 762 h 77"/>
                    <a:gd name="T56" fmla="*/ 1592 w 73"/>
                    <a:gd name="T57" fmla="*/ 713 h 77"/>
                    <a:gd name="T58" fmla="*/ 1483 w 73"/>
                    <a:gd name="T59" fmla="*/ 645 h 77"/>
                    <a:gd name="T60" fmla="*/ 1432 w 73"/>
                    <a:gd name="T61" fmla="*/ 596 h 77"/>
                    <a:gd name="T62" fmla="*/ 1406 w 73"/>
                    <a:gd name="T63" fmla="*/ 547 h 77"/>
                    <a:gd name="T64" fmla="*/ 1221 w 73"/>
                    <a:gd name="T65" fmla="*/ 430 h 77"/>
                    <a:gd name="T66" fmla="*/ 1169 w 73"/>
                    <a:gd name="T67" fmla="*/ 381 h 77"/>
                    <a:gd name="T68" fmla="*/ 1087 w 73"/>
                    <a:gd name="T69" fmla="*/ 288 h 77"/>
                    <a:gd name="T70" fmla="*/ 1035 w 73"/>
                    <a:gd name="T71" fmla="*/ 215 h 77"/>
                    <a:gd name="T72" fmla="*/ 850 w 73"/>
                    <a:gd name="T73" fmla="*/ 166 h 77"/>
                    <a:gd name="T74" fmla="*/ 850 w 73"/>
                    <a:gd name="T75" fmla="*/ 73 h 77"/>
                    <a:gd name="T76" fmla="*/ 901 w 73"/>
                    <a:gd name="T77" fmla="*/ 24 h 77"/>
                    <a:gd name="T78" fmla="*/ 901 w 73"/>
                    <a:gd name="T79" fmla="*/ 0 h 77"/>
                    <a:gd name="T80" fmla="*/ 0 w 73"/>
                    <a:gd name="T81" fmla="*/ 117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52" name="Freeform 62"/>
                <p:cNvSpPr>
                  <a:spLocks/>
                </p:cNvSpPr>
                <p:nvPr/>
              </p:nvSpPr>
              <p:spPr bwMode="auto">
                <a:xfrm>
                  <a:off x="4428" y="1916"/>
                  <a:ext cx="319" cy="141"/>
                </a:xfrm>
                <a:custGeom>
                  <a:avLst/>
                  <a:gdLst>
                    <a:gd name="T0" fmla="*/ 952 w 62"/>
                    <a:gd name="T1" fmla="*/ 49 h 29"/>
                    <a:gd name="T2" fmla="*/ 51 w 62"/>
                    <a:gd name="T3" fmla="*/ 404 h 29"/>
                    <a:gd name="T4" fmla="*/ 108 w 62"/>
                    <a:gd name="T5" fmla="*/ 379 h 29"/>
                    <a:gd name="T6" fmla="*/ 211 w 62"/>
                    <a:gd name="T7" fmla="*/ 306 h 29"/>
                    <a:gd name="T8" fmla="*/ 262 w 62"/>
                    <a:gd name="T9" fmla="*/ 258 h 29"/>
                    <a:gd name="T10" fmla="*/ 293 w 62"/>
                    <a:gd name="T11" fmla="*/ 238 h 29"/>
                    <a:gd name="T12" fmla="*/ 370 w 62"/>
                    <a:gd name="T13" fmla="*/ 214 h 29"/>
                    <a:gd name="T14" fmla="*/ 504 w 62"/>
                    <a:gd name="T15" fmla="*/ 165 h 29"/>
                    <a:gd name="T16" fmla="*/ 556 w 62"/>
                    <a:gd name="T17" fmla="*/ 190 h 29"/>
                    <a:gd name="T18" fmla="*/ 607 w 62"/>
                    <a:gd name="T19" fmla="*/ 190 h 29"/>
                    <a:gd name="T20" fmla="*/ 664 w 62"/>
                    <a:gd name="T21" fmla="*/ 282 h 29"/>
                    <a:gd name="T22" fmla="*/ 715 w 62"/>
                    <a:gd name="T23" fmla="*/ 282 h 29"/>
                    <a:gd name="T24" fmla="*/ 715 w 62"/>
                    <a:gd name="T25" fmla="*/ 331 h 29"/>
                    <a:gd name="T26" fmla="*/ 823 w 62"/>
                    <a:gd name="T27" fmla="*/ 355 h 29"/>
                    <a:gd name="T28" fmla="*/ 900 w 62"/>
                    <a:gd name="T29" fmla="*/ 404 h 29"/>
                    <a:gd name="T30" fmla="*/ 926 w 62"/>
                    <a:gd name="T31" fmla="*/ 447 h 29"/>
                    <a:gd name="T32" fmla="*/ 849 w 62"/>
                    <a:gd name="T33" fmla="*/ 593 h 29"/>
                    <a:gd name="T34" fmla="*/ 926 w 62"/>
                    <a:gd name="T35" fmla="*/ 637 h 29"/>
                    <a:gd name="T36" fmla="*/ 1008 w 62"/>
                    <a:gd name="T37" fmla="*/ 661 h 29"/>
                    <a:gd name="T38" fmla="*/ 1034 w 62"/>
                    <a:gd name="T39" fmla="*/ 661 h 29"/>
                    <a:gd name="T40" fmla="*/ 1111 w 62"/>
                    <a:gd name="T41" fmla="*/ 637 h 29"/>
                    <a:gd name="T42" fmla="*/ 1219 w 62"/>
                    <a:gd name="T43" fmla="*/ 686 h 29"/>
                    <a:gd name="T44" fmla="*/ 1245 w 62"/>
                    <a:gd name="T45" fmla="*/ 661 h 29"/>
                    <a:gd name="T46" fmla="*/ 1194 w 62"/>
                    <a:gd name="T47" fmla="*/ 613 h 29"/>
                    <a:gd name="T48" fmla="*/ 1163 w 62"/>
                    <a:gd name="T49" fmla="*/ 593 h 29"/>
                    <a:gd name="T50" fmla="*/ 1194 w 62"/>
                    <a:gd name="T51" fmla="*/ 569 h 29"/>
                    <a:gd name="T52" fmla="*/ 1163 w 62"/>
                    <a:gd name="T53" fmla="*/ 545 h 29"/>
                    <a:gd name="T54" fmla="*/ 1086 w 62"/>
                    <a:gd name="T55" fmla="*/ 447 h 29"/>
                    <a:gd name="T56" fmla="*/ 1086 w 62"/>
                    <a:gd name="T57" fmla="*/ 379 h 29"/>
                    <a:gd name="T58" fmla="*/ 1086 w 62"/>
                    <a:gd name="T59" fmla="*/ 282 h 29"/>
                    <a:gd name="T60" fmla="*/ 1086 w 62"/>
                    <a:gd name="T61" fmla="*/ 238 h 29"/>
                    <a:gd name="T62" fmla="*/ 1086 w 62"/>
                    <a:gd name="T63" fmla="*/ 214 h 29"/>
                    <a:gd name="T64" fmla="*/ 1163 w 62"/>
                    <a:gd name="T65" fmla="*/ 141 h 29"/>
                    <a:gd name="T66" fmla="*/ 1194 w 62"/>
                    <a:gd name="T67" fmla="*/ 92 h 29"/>
                    <a:gd name="T68" fmla="*/ 1245 w 62"/>
                    <a:gd name="T69" fmla="*/ 92 h 29"/>
                    <a:gd name="T70" fmla="*/ 1194 w 62"/>
                    <a:gd name="T71" fmla="*/ 190 h 29"/>
                    <a:gd name="T72" fmla="*/ 1163 w 62"/>
                    <a:gd name="T73" fmla="*/ 238 h 29"/>
                    <a:gd name="T74" fmla="*/ 1219 w 62"/>
                    <a:gd name="T75" fmla="*/ 282 h 29"/>
                    <a:gd name="T76" fmla="*/ 1219 w 62"/>
                    <a:gd name="T77" fmla="*/ 379 h 29"/>
                    <a:gd name="T78" fmla="*/ 1194 w 62"/>
                    <a:gd name="T79" fmla="*/ 428 h 29"/>
                    <a:gd name="T80" fmla="*/ 1219 w 62"/>
                    <a:gd name="T81" fmla="*/ 447 h 29"/>
                    <a:gd name="T82" fmla="*/ 1219 w 62"/>
                    <a:gd name="T83" fmla="*/ 496 h 29"/>
                    <a:gd name="T84" fmla="*/ 1245 w 62"/>
                    <a:gd name="T85" fmla="*/ 569 h 29"/>
                    <a:gd name="T86" fmla="*/ 1322 w 62"/>
                    <a:gd name="T87" fmla="*/ 593 h 29"/>
                    <a:gd name="T88" fmla="*/ 1379 w 62"/>
                    <a:gd name="T89" fmla="*/ 569 h 29"/>
                    <a:gd name="T90" fmla="*/ 1379 w 62"/>
                    <a:gd name="T91" fmla="*/ 613 h 29"/>
                    <a:gd name="T92" fmla="*/ 1405 w 62"/>
                    <a:gd name="T93" fmla="*/ 661 h 29"/>
                    <a:gd name="T94" fmla="*/ 1456 w 62"/>
                    <a:gd name="T95" fmla="*/ 686 h 29"/>
                    <a:gd name="T96" fmla="*/ 1482 w 62"/>
                    <a:gd name="T97" fmla="*/ 661 h 29"/>
                    <a:gd name="T98" fmla="*/ 1616 w 62"/>
                    <a:gd name="T99" fmla="*/ 613 h 29"/>
                    <a:gd name="T100" fmla="*/ 1641 w 62"/>
                    <a:gd name="T101" fmla="*/ 447 h 29"/>
                    <a:gd name="T102" fmla="*/ 1430 w 62"/>
                    <a:gd name="T103" fmla="*/ 496 h 29"/>
                    <a:gd name="T104" fmla="*/ 1245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53" name="Freeform 63"/>
                <p:cNvSpPr>
                  <a:spLocks/>
                </p:cNvSpPr>
                <p:nvPr/>
              </p:nvSpPr>
              <p:spPr bwMode="auto">
                <a:xfrm>
                  <a:off x="4670" y="1901"/>
                  <a:ext cx="77" cy="117"/>
                </a:xfrm>
                <a:custGeom>
                  <a:avLst/>
                  <a:gdLst>
                    <a:gd name="T0" fmla="*/ 395 w 15"/>
                    <a:gd name="T1" fmla="*/ 522 h 24"/>
                    <a:gd name="T2" fmla="*/ 395 w 15"/>
                    <a:gd name="T3" fmla="*/ 478 h 24"/>
                    <a:gd name="T4" fmla="*/ 370 w 15"/>
                    <a:gd name="T5" fmla="*/ 429 h 24"/>
                    <a:gd name="T6" fmla="*/ 318 w 15"/>
                    <a:gd name="T7" fmla="*/ 380 h 24"/>
                    <a:gd name="T8" fmla="*/ 262 w 15"/>
                    <a:gd name="T9" fmla="*/ 356 h 24"/>
                    <a:gd name="T10" fmla="*/ 236 w 15"/>
                    <a:gd name="T11" fmla="*/ 332 h 24"/>
                    <a:gd name="T12" fmla="*/ 236 w 15"/>
                    <a:gd name="T13" fmla="*/ 283 h 24"/>
                    <a:gd name="T14" fmla="*/ 185 w 15"/>
                    <a:gd name="T15" fmla="*/ 215 h 24"/>
                    <a:gd name="T16" fmla="*/ 159 w 15"/>
                    <a:gd name="T17" fmla="*/ 190 h 24"/>
                    <a:gd name="T18" fmla="*/ 133 w 15"/>
                    <a:gd name="T19" fmla="*/ 141 h 24"/>
                    <a:gd name="T20" fmla="*/ 108 w 15"/>
                    <a:gd name="T21" fmla="*/ 117 h 24"/>
                    <a:gd name="T22" fmla="*/ 108 w 15"/>
                    <a:gd name="T23" fmla="*/ 98 h 24"/>
                    <a:gd name="T24" fmla="*/ 108 w 15"/>
                    <a:gd name="T25" fmla="*/ 98 h 24"/>
                    <a:gd name="T26" fmla="*/ 108 w 15"/>
                    <a:gd name="T27" fmla="*/ 73 h 24"/>
                    <a:gd name="T28" fmla="*/ 133 w 15"/>
                    <a:gd name="T29" fmla="*/ 0 h 24"/>
                    <a:gd name="T30" fmla="*/ 108 w 15"/>
                    <a:gd name="T31" fmla="*/ 0 h 24"/>
                    <a:gd name="T32" fmla="*/ 51 w 15"/>
                    <a:gd name="T33" fmla="*/ 0 h 24"/>
                    <a:gd name="T34" fmla="*/ 26 w 15"/>
                    <a:gd name="T35" fmla="*/ 24 h 24"/>
                    <a:gd name="T36" fmla="*/ 26 w 15"/>
                    <a:gd name="T37" fmla="*/ 49 h 24"/>
                    <a:gd name="T38" fmla="*/ 26 w 15"/>
                    <a:gd name="T39" fmla="*/ 73 h 24"/>
                    <a:gd name="T40" fmla="*/ 0 w 15"/>
                    <a:gd name="T41" fmla="*/ 73 h 24"/>
                    <a:gd name="T42" fmla="*/ 185 w 15"/>
                    <a:gd name="T43" fmla="*/ 570 h 24"/>
                    <a:gd name="T44" fmla="*/ 395 w 15"/>
                    <a:gd name="T45" fmla="*/ 522 h 24"/>
                    <a:gd name="T46" fmla="*/ 395 w 15"/>
                    <a:gd name="T47" fmla="*/ 522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89154" name="Freeform 64"/>
                <p:cNvSpPr>
                  <a:spLocks/>
                </p:cNvSpPr>
                <p:nvPr/>
              </p:nvSpPr>
              <p:spPr bwMode="auto">
                <a:xfrm>
                  <a:off x="4690" y="1765"/>
                  <a:ext cx="97" cy="205"/>
                </a:xfrm>
                <a:custGeom>
                  <a:avLst/>
                  <a:gdLst>
                    <a:gd name="T0" fmla="*/ 0 w 19"/>
                    <a:gd name="T1" fmla="*/ 737 h 42"/>
                    <a:gd name="T2" fmla="*/ 0 w 19"/>
                    <a:gd name="T3" fmla="*/ 761 h 42"/>
                    <a:gd name="T4" fmla="*/ 51 w 19"/>
                    <a:gd name="T5" fmla="*/ 810 h 42"/>
                    <a:gd name="T6" fmla="*/ 158 w 19"/>
                    <a:gd name="T7" fmla="*/ 883 h 42"/>
                    <a:gd name="T8" fmla="*/ 235 w 19"/>
                    <a:gd name="T9" fmla="*/ 903 h 42"/>
                    <a:gd name="T10" fmla="*/ 260 w 19"/>
                    <a:gd name="T11" fmla="*/ 952 h 42"/>
                    <a:gd name="T12" fmla="*/ 286 w 19"/>
                    <a:gd name="T13" fmla="*/ 1001 h 42"/>
                    <a:gd name="T14" fmla="*/ 337 w 19"/>
                    <a:gd name="T15" fmla="*/ 927 h 42"/>
                    <a:gd name="T16" fmla="*/ 362 w 19"/>
                    <a:gd name="T17" fmla="*/ 835 h 42"/>
                    <a:gd name="T18" fmla="*/ 444 w 19"/>
                    <a:gd name="T19" fmla="*/ 713 h 42"/>
                    <a:gd name="T20" fmla="*/ 495 w 19"/>
                    <a:gd name="T21" fmla="*/ 620 h 42"/>
                    <a:gd name="T22" fmla="*/ 470 w 19"/>
                    <a:gd name="T23" fmla="*/ 454 h 42"/>
                    <a:gd name="T24" fmla="*/ 444 w 19"/>
                    <a:gd name="T25" fmla="*/ 307 h 42"/>
                    <a:gd name="T26" fmla="*/ 362 w 19"/>
                    <a:gd name="T27" fmla="*/ 332 h 42"/>
                    <a:gd name="T28" fmla="*/ 337 w 19"/>
                    <a:gd name="T29" fmla="*/ 332 h 42"/>
                    <a:gd name="T30" fmla="*/ 311 w 19"/>
                    <a:gd name="T31" fmla="*/ 332 h 42"/>
                    <a:gd name="T32" fmla="*/ 337 w 19"/>
                    <a:gd name="T33" fmla="*/ 264 h 42"/>
                    <a:gd name="T34" fmla="*/ 362 w 19"/>
                    <a:gd name="T35" fmla="*/ 264 h 42"/>
                    <a:gd name="T36" fmla="*/ 393 w 19"/>
                    <a:gd name="T37" fmla="*/ 190 h 42"/>
                    <a:gd name="T38" fmla="*/ 419 w 19"/>
                    <a:gd name="T39" fmla="*/ 142 h 42"/>
                    <a:gd name="T40" fmla="*/ 102 w 19"/>
                    <a:gd name="T41" fmla="*/ 0 h 42"/>
                    <a:gd name="T42" fmla="*/ 77 w 19"/>
                    <a:gd name="T43" fmla="*/ 49 h 42"/>
                    <a:gd name="T44" fmla="*/ 51 w 19"/>
                    <a:gd name="T45" fmla="*/ 142 h 42"/>
                    <a:gd name="T46" fmla="*/ 0 w 19"/>
                    <a:gd name="T47" fmla="*/ 190 h 42"/>
                    <a:gd name="T48" fmla="*/ 26 w 19"/>
                    <a:gd name="T49" fmla="*/ 215 h 42"/>
                    <a:gd name="T50" fmla="*/ 26 w 19"/>
                    <a:gd name="T51" fmla="*/ 264 h 42"/>
                    <a:gd name="T52" fmla="*/ 26 w 19"/>
                    <a:gd name="T53" fmla="*/ 356 h 42"/>
                    <a:gd name="T54" fmla="*/ 77 w 19"/>
                    <a:gd name="T55" fmla="*/ 405 h 42"/>
                    <a:gd name="T56" fmla="*/ 133 w 19"/>
                    <a:gd name="T57" fmla="*/ 430 h 42"/>
                    <a:gd name="T58" fmla="*/ 184 w 19"/>
                    <a:gd name="T59" fmla="*/ 454 h 42"/>
                    <a:gd name="T60" fmla="*/ 235 w 19"/>
                    <a:gd name="T61" fmla="*/ 503 h 42"/>
                    <a:gd name="T62" fmla="*/ 102 w 19"/>
                    <a:gd name="T63" fmla="*/ 571 h 42"/>
                    <a:gd name="T64" fmla="*/ 26 w 19"/>
                    <a:gd name="T65" fmla="*/ 669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55" name="Freeform 65"/>
                <p:cNvSpPr>
                  <a:spLocks/>
                </p:cNvSpPr>
                <p:nvPr/>
              </p:nvSpPr>
              <p:spPr bwMode="auto">
                <a:xfrm>
                  <a:off x="4777" y="1672"/>
                  <a:ext cx="118" cy="107"/>
                </a:xfrm>
                <a:custGeom>
                  <a:avLst/>
                  <a:gdLst>
                    <a:gd name="T0" fmla="*/ 0 w 23"/>
                    <a:gd name="T1" fmla="*/ 92 h 22"/>
                    <a:gd name="T2" fmla="*/ 210 w 23"/>
                    <a:gd name="T3" fmla="*/ 49 h 22"/>
                    <a:gd name="T4" fmla="*/ 210 w 23"/>
                    <a:gd name="T5" fmla="*/ 73 h 22"/>
                    <a:gd name="T6" fmla="*/ 236 w 23"/>
                    <a:gd name="T7" fmla="*/ 73 h 22"/>
                    <a:gd name="T8" fmla="*/ 236 w 23"/>
                    <a:gd name="T9" fmla="*/ 73 h 22"/>
                    <a:gd name="T10" fmla="*/ 528 w 23"/>
                    <a:gd name="T11" fmla="*/ 0 h 22"/>
                    <a:gd name="T12" fmla="*/ 605 w 23"/>
                    <a:gd name="T13" fmla="*/ 214 h 22"/>
                    <a:gd name="T14" fmla="*/ 605 w 23"/>
                    <a:gd name="T15" fmla="*/ 238 h 22"/>
                    <a:gd name="T16" fmla="*/ 580 w 23"/>
                    <a:gd name="T17" fmla="*/ 238 h 22"/>
                    <a:gd name="T18" fmla="*/ 605 w 23"/>
                    <a:gd name="T19" fmla="*/ 263 h 22"/>
                    <a:gd name="T20" fmla="*/ 605 w 23"/>
                    <a:gd name="T21" fmla="*/ 263 h 22"/>
                    <a:gd name="T22" fmla="*/ 554 w 23"/>
                    <a:gd name="T23" fmla="*/ 282 h 22"/>
                    <a:gd name="T24" fmla="*/ 446 w 23"/>
                    <a:gd name="T25" fmla="*/ 306 h 22"/>
                    <a:gd name="T26" fmla="*/ 421 w 23"/>
                    <a:gd name="T27" fmla="*/ 306 h 22"/>
                    <a:gd name="T28" fmla="*/ 421 w 23"/>
                    <a:gd name="T29" fmla="*/ 306 h 22"/>
                    <a:gd name="T30" fmla="*/ 421 w 23"/>
                    <a:gd name="T31" fmla="*/ 331 h 22"/>
                    <a:gd name="T32" fmla="*/ 421 w 23"/>
                    <a:gd name="T33" fmla="*/ 331 h 22"/>
                    <a:gd name="T34" fmla="*/ 344 w 23"/>
                    <a:gd name="T35" fmla="*/ 355 h 22"/>
                    <a:gd name="T36" fmla="*/ 262 w 23"/>
                    <a:gd name="T37" fmla="*/ 379 h 22"/>
                    <a:gd name="T38" fmla="*/ 262 w 23"/>
                    <a:gd name="T39" fmla="*/ 379 h 22"/>
                    <a:gd name="T40" fmla="*/ 210 w 23"/>
                    <a:gd name="T41" fmla="*/ 428 h 22"/>
                    <a:gd name="T42" fmla="*/ 77 w 23"/>
                    <a:gd name="T43" fmla="*/ 496 h 22"/>
                    <a:gd name="T44" fmla="*/ 51 w 23"/>
                    <a:gd name="T45" fmla="*/ 520 h 22"/>
                    <a:gd name="T46" fmla="*/ 0 w 23"/>
                    <a:gd name="T47" fmla="*/ 496 h 22"/>
                    <a:gd name="T48" fmla="*/ 51 w 23"/>
                    <a:gd name="T49" fmla="*/ 447 h 22"/>
                    <a:gd name="T50" fmla="*/ 51 w 23"/>
                    <a:gd name="T51" fmla="*/ 428 h 22"/>
                    <a:gd name="T52" fmla="*/ 51 w 23"/>
                    <a:gd name="T53" fmla="*/ 404 h 22"/>
                    <a:gd name="T54" fmla="*/ 0 w 23"/>
                    <a:gd name="T55" fmla="*/ 92 h 22"/>
                    <a:gd name="T56" fmla="*/ 0 w 23"/>
                    <a:gd name="T57" fmla="*/ 92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56" name="Freeform 66"/>
                <p:cNvSpPr>
                  <a:spLocks/>
                </p:cNvSpPr>
                <p:nvPr/>
              </p:nvSpPr>
              <p:spPr bwMode="auto">
                <a:xfrm>
                  <a:off x="4772" y="1589"/>
                  <a:ext cx="232" cy="112"/>
                </a:xfrm>
                <a:custGeom>
                  <a:avLst/>
                  <a:gdLst>
                    <a:gd name="T0" fmla="*/ 268 w 45"/>
                    <a:gd name="T1" fmla="*/ 166 h 23"/>
                    <a:gd name="T2" fmla="*/ 639 w 45"/>
                    <a:gd name="T3" fmla="*/ 73 h 23"/>
                    <a:gd name="T4" fmla="*/ 665 w 45"/>
                    <a:gd name="T5" fmla="*/ 73 h 23"/>
                    <a:gd name="T6" fmla="*/ 665 w 45"/>
                    <a:gd name="T7" fmla="*/ 49 h 23"/>
                    <a:gd name="T8" fmla="*/ 717 w 45"/>
                    <a:gd name="T9" fmla="*/ 0 h 23"/>
                    <a:gd name="T10" fmla="*/ 773 w 45"/>
                    <a:gd name="T11" fmla="*/ 0 h 23"/>
                    <a:gd name="T12" fmla="*/ 825 w 45"/>
                    <a:gd name="T13" fmla="*/ 73 h 23"/>
                    <a:gd name="T14" fmla="*/ 851 w 45"/>
                    <a:gd name="T15" fmla="*/ 117 h 23"/>
                    <a:gd name="T16" fmla="*/ 799 w 45"/>
                    <a:gd name="T17" fmla="*/ 166 h 23"/>
                    <a:gd name="T18" fmla="*/ 773 w 45"/>
                    <a:gd name="T19" fmla="*/ 239 h 23"/>
                    <a:gd name="T20" fmla="*/ 876 w 45"/>
                    <a:gd name="T21" fmla="*/ 239 h 23"/>
                    <a:gd name="T22" fmla="*/ 959 w 45"/>
                    <a:gd name="T23" fmla="*/ 355 h 23"/>
                    <a:gd name="T24" fmla="*/ 1088 w 45"/>
                    <a:gd name="T25" fmla="*/ 380 h 23"/>
                    <a:gd name="T26" fmla="*/ 1145 w 45"/>
                    <a:gd name="T27" fmla="*/ 331 h 23"/>
                    <a:gd name="T28" fmla="*/ 1119 w 45"/>
                    <a:gd name="T29" fmla="*/ 282 h 23"/>
                    <a:gd name="T30" fmla="*/ 1062 w 45"/>
                    <a:gd name="T31" fmla="*/ 239 h 23"/>
                    <a:gd name="T32" fmla="*/ 1119 w 45"/>
                    <a:gd name="T33" fmla="*/ 263 h 23"/>
                    <a:gd name="T34" fmla="*/ 1196 w 45"/>
                    <a:gd name="T35" fmla="*/ 380 h 23"/>
                    <a:gd name="T36" fmla="*/ 1170 w 45"/>
                    <a:gd name="T37" fmla="*/ 404 h 23"/>
                    <a:gd name="T38" fmla="*/ 1062 w 45"/>
                    <a:gd name="T39" fmla="*/ 453 h 23"/>
                    <a:gd name="T40" fmla="*/ 985 w 45"/>
                    <a:gd name="T41" fmla="*/ 497 h 23"/>
                    <a:gd name="T42" fmla="*/ 985 w 45"/>
                    <a:gd name="T43" fmla="*/ 472 h 23"/>
                    <a:gd name="T44" fmla="*/ 959 w 45"/>
                    <a:gd name="T45" fmla="*/ 429 h 23"/>
                    <a:gd name="T46" fmla="*/ 902 w 45"/>
                    <a:gd name="T47" fmla="*/ 521 h 23"/>
                    <a:gd name="T48" fmla="*/ 851 w 45"/>
                    <a:gd name="T49" fmla="*/ 521 h 23"/>
                    <a:gd name="T50" fmla="*/ 851 w 45"/>
                    <a:gd name="T51" fmla="*/ 497 h 23"/>
                    <a:gd name="T52" fmla="*/ 799 w 45"/>
                    <a:gd name="T53" fmla="*/ 472 h 23"/>
                    <a:gd name="T54" fmla="*/ 742 w 45"/>
                    <a:gd name="T55" fmla="*/ 453 h 23"/>
                    <a:gd name="T56" fmla="*/ 717 w 45"/>
                    <a:gd name="T57" fmla="*/ 404 h 23"/>
                    <a:gd name="T58" fmla="*/ 557 w 45"/>
                    <a:gd name="T59" fmla="*/ 404 h 23"/>
                    <a:gd name="T60" fmla="*/ 268 w 45"/>
                    <a:gd name="T61" fmla="*/ 472 h 23"/>
                    <a:gd name="T62" fmla="*/ 237 w 45"/>
                    <a:gd name="T63" fmla="*/ 453 h 23"/>
                    <a:gd name="T64" fmla="*/ 0 w 45"/>
                    <a:gd name="T65" fmla="*/ 497 h 23"/>
                    <a:gd name="T66" fmla="*/ 0 w 45"/>
                    <a:gd name="T67" fmla="*/ 214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57" name="Freeform 67"/>
                <p:cNvSpPr>
                  <a:spLocks/>
                </p:cNvSpPr>
                <p:nvPr/>
              </p:nvSpPr>
              <p:spPr bwMode="auto">
                <a:xfrm>
                  <a:off x="4880" y="1662"/>
                  <a:ext cx="61" cy="64"/>
                </a:xfrm>
                <a:custGeom>
                  <a:avLst/>
                  <a:gdLst>
                    <a:gd name="T0" fmla="*/ 0 w 12"/>
                    <a:gd name="T1" fmla="*/ 49 h 13"/>
                    <a:gd name="T2" fmla="*/ 76 w 12"/>
                    <a:gd name="T3" fmla="*/ 266 h 13"/>
                    <a:gd name="T4" fmla="*/ 76 w 12"/>
                    <a:gd name="T5" fmla="*/ 290 h 13"/>
                    <a:gd name="T6" fmla="*/ 51 w 12"/>
                    <a:gd name="T7" fmla="*/ 290 h 13"/>
                    <a:gd name="T8" fmla="*/ 76 w 12"/>
                    <a:gd name="T9" fmla="*/ 315 h 13"/>
                    <a:gd name="T10" fmla="*/ 76 w 12"/>
                    <a:gd name="T11" fmla="*/ 315 h 13"/>
                    <a:gd name="T12" fmla="*/ 76 w 12"/>
                    <a:gd name="T13" fmla="*/ 315 h 13"/>
                    <a:gd name="T14" fmla="*/ 158 w 12"/>
                    <a:gd name="T15" fmla="*/ 290 h 13"/>
                    <a:gd name="T16" fmla="*/ 183 w 12"/>
                    <a:gd name="T17" fmla="*/ 266 h 13"/>
                    <a:gd name="T18" fmla="*/ 183 w 12"/>
                    <a:gd name="T19" fmla="*/ 241 h 13"/>
                    <a:gd name="T20" fmla="*/ 183 w 12"/>
                    <a:gd name="T21" fmla="*/ 217 h 13"/>
                    <a:gd name="T22" fmla="*/ 183 w 12"/>
                    <a:gd name="T23" fmla="*/ 167 h 13"/>
                    <a:gd name="T24" fmla="*/ 208 w 12"/>
                    <a:gd name="T25" fmla="*/ 148 h 13"/>
                    <a:gd name="T26" fmla="*/ 208 w 12"/>
                    <a:gd name="T27" fmla="*/ 167 h 13"/>
                    <a:gd name="T28" fmla="*/ 208 w 12"/>
                    <a:gd name="T29" fmla="*/ 192 h 13"/>
                    <a:gd name="T30" fmla="*/ 208 w 12"/>
                    <a:gd name="T31" fmla="*/ 241 h 13"/>
                    <a:gd name="T32" fmla="*/ 234 w 12"/>
                    <a:gd name="T33" fmla="*/ 241 h 13"/>
                    <a:gd name="T34" fmla="*/ 234 w 12"/>
                    <a:gd name="T35" fmla="*/ 241 h 13"/>
                    <a:gd name="T36" fmla="*/ 234 w 12"/>
                    <a:gd name="T37" fmla="*/ 217 h 13"/>
                    <a:gd name="T38" fmla="*/ 259 w 12"/>
                    <a:gd name="T39" fmla="*/ 217 h 13"/>
                    <a:gd name="T40" fmla="*/ 285 w 12"/>
                    <a:gd name="T41" fmla="*/ 192 h 13"/>
                    <a:gd name="T42" fmla="*/ 310 w 12"/>
                    <a:gd name="T43" fmla="*/ 192 h 13"/>
                    <a:gd name="T44" fmla="*/ 310 w 12"/>
                    <a:gd name="T45" fmla="*/ 192 h 13"/>
                    <a:gd name="T46" fmla="*/ 285 w 12"/>
                    <a:gd name="T47" fmla="*/ 167 h 13"/>
                    <a:gd name="T48" fmla="*/ 285 w 12"/>
                    <a:gd name="T49" fmla="*/ 148 h 13"/>
                    <a:gd name="T50" fmla="*/ 285 w 12"/>
                    <a:gd name="T51" fmla="*/ 148 h 13"/>
                    <a:gd name="T52" fmla="*/ 259 w 12"/>
                    <a:gd name="T53" fmla="*/ 148 h 13"/>
                    <a:gd name="T54" fmla="*/ 234 w 12"/>
                    <a:gd name="T55" fmla="*/ 123 h 13"/>
                    <a:gd name="T56" fmla="*/ 234 w 12"/>
                    <a:gd name="T57" fmla="*/ 123 h 13"/>
                    <a:gd name="T58" fmla="*/ 183 w 12"/>
                    <a:gd name="T59" fmla="*/ 98 h 13"/>
                    <a:gd name="T60" fmla="*/ 158 w 12"/>
                    <a:gd name="T61" fmla="*/ 49 h 13"/>
                    <a:gd name="T62" fmla="*/ 158 w 12"/>
                    <a:gd name="T63" fmla="*/ 49 h 13"/>
                    <a:gd name="T64" fmla="*/ 127 w 12"/>
                    <a:gd name="T65" fmla="*/ 0 h 13"/>
                    <a:gd name="T66" fmla="*/ 0 w 12"/>
                    <a:gd name="T67" fmla="*/ 49 h 13"/>
                    <a:gd name="T68" fmla="*/ 0 w 12"/>
                    <a:gd name="T69" fmla="*/ 49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58" name="Freeform 68"/>
                <p:cNvSpPr>
                  <a:spLocks/>
                </p:cNvSpPr>
                <p:nvPr/>
              </p:nvSpPr>
              <p:spPr bwMode="auto">
                <a:xfrm>
                  <a:off x="4813" y="1394"/>
                  <a:ext cx="108" cy="229"/>
                </a:xfrm>
                <a:custGeom>
                  <a:avLst/>
                  <a:gdLst>
                    <a:gd name="T0" fmla="*/ 555 w 21"/>
                    <a:gd name="T1" fmla="*/ 950 h 47"/>
                    <a:gd name="T2" fmla="*/ 530 w 21"/>
                    <a:gd name="T3" fmla="*/ 950 h 47"/>
                    <a:gd name="T4" fmla="*/ 504 w 21"/>
                    <a:gd name="T5" fmla="*/ 950 h 47"/>
                    <a:gd name="T6" fmla="*/ 478 w 21"/>
                    <a:gd name="T7" fmla="*/ 999 h 47"/>
                    <a:gd name="T8" fmla="*/ 447 w 21"/>
                    <a:gd name="T9" fmla="*/ 999 h 47"/>
                    <a:gd name="T10" fmla="*/ 447 w 21"/>
                    <a:gd name="T11" fmla="*/ 1023 h 47"/>
                    <a:gd name="T12" fmla="*/ 447 w 21"/>
                    <a:gd name="T13" fmla="*/ 1023 h 47"/>
                    <a:gd name="T14" fmla="*/ 447 w 21"/>
                    <a:gd name="T15" fmla="*/ 1023 h 47"/>
                    <a:gd name="T16" fmla="*/ 422 w 21"/>
                    <a:gd name="T17" fmla="*/ 1023 h 47"/>
                    <a:gd name="T18" fmla="*/ 422 w 21"/>
                    <a:gd name="T19" fmla="*/ 1043 h 47"/>
                    <a:gd name="T20" fmla="*/ 51 w 21"/>
                    <a:gd name="T21" fmla="*/ 1116 h 47"/>
                    <a:gd name="T22" fmla="*/ 26 w 21"/>
                    <a:gd name="T23" fmla="*/ 1091 h 47"/>
                    <a:gd name="T24" fmla="*/ 0 w 21"/>
                    <a:gd name="T25" fmla="*/ 1067 h 47"/>
                    <a:gd name="T26" fmla="*/ 0 w 21"/>
                    <a:gd name="T27" fmla="*/ 1043 h 47"/>
                    <a:gd name="T28" fmla="*/ 26 w 21"/>
                    <a:gd name="T29" fmla="*/ 1023 h 47"/>
                    <a:gd name="T30" fmla="*/ 0 w 21"/>
                    <a:gd name="T31" fmla="*/ 974 h 47"/>
                    <a:gd name="T32" fmla="*/ 0 w 21"/>
                    <a:gd name="T33" fmla="*/ 809 h 47"/>
                    <a:gd name="T34" fmla="*/ 0 w 21"/>
                    <a:gd name="T35" fmla="*/ 760 h 47"/>
                    <a:gd name="T36" fmla="*/ 26 w 21"/>
                    <a:gd name="T37" fmla="*/ 663 h 47"/>
                    <a:gd name="T38" fmla="*/ 26 w 21"/>
                    <a:gd name="T39" fmla="*/ 619 h 47"/>
                    <a:gd name="T40" fmla="*/ 26 w 21"/>
                    <a:gd name="T41" fmla="*/ 570 h 47"/>
                    <a:gd name="T42" fmla="*/ 26 w 21"/>
                    <a:gd name="T43" fmla="*/ 521 h 47"/>
                    <a:gd name="T44" fmla="*/ 26 w 21"/>
                    <a:gd name="T45" fmla="*/ 497 h 47"/>
                    <a:gd name="T46" fmla="*/ 26 w 21"/>
                    <a:gd name="T47" fmla="*/ 473 h 47"/>
                    <a:gd name="T48" fmla="*/ 108 w 21"/>
                    <a:gd name="T49" fmla="*/ 429 h 47"/>
                    <a:gd name="T50" fmla="*/ 134 w 21"/>
                    <a:gd name="T51" fmla="*/ 331 h 47"/>
                    <a:gd name="T52" fmla="*/ 108 w 21"/>
                    <a:gd name="T53" fmla="*/ 283 h 47"/>
                    <a:gd name="T54" fmla="*/ 108 w 21"/>
                    <a:gd name="T55" fmla="*/ 239 h 47"/>
                    <a:gd name="T56" fmla="*/ 108 w 21"/>
                    <a:gd name="T57" fmla="*/ 239 h 47"/>
                    <a:gd name="T58" fmla="*/ 108 w 21"/>
                    <a:gd name="T59" fmla="*/ 214 h 47"/>
                    <a:gd name="T60" fmla="*/ 77 w 21"/>
                    <a:gd name="T61" fmla="*/ 166 h 47"/>
                    <a:gd name="T62" fmla="*/ 108 w 21"/>
                    <a:gd name="T63" fmla="*/ 93 h 47"/>
                    <a:gd name="T64" fmla="*/ 77 w 21"/>
                    <a:gd name="T65" fmla="*/ 73 h 47"/>
                    <a:gd name="T66" fmla="*/ 77 w 21"/>
                    <a:gd name="T67" fmla="*/ 49 h 47"/>
                    <a:gd name="T68" fmla="*/ 108 w 21"/>
                    <a:gd name="T69" fmla="*/ 49 h 47"/>
                    <a:gd name="T70" fmla="*/ 134 w 21"/>
                    <a:gd name="T71" fmla="*/ 24 h 47"/>
                    <a:gd name="T72" fmla="*/ 159 w 21"/>
                    <a:gd name="T73" fmla="*/ 24 h 47"/>
                    <a:gd name="T74" fmla="*/ 159 w 21"/>
                    <a:gd name="T75" fmla="*/ 24 h 47"/>
                    <a:gd name="T76" fmla="*/ 185 w 21"/>
                    <a:gd name="T77" fmla="*/ 0 h 47"/>
                    <a:gd name="T78" fmla="*/ 447 w 21"/>
                    <a:gd name="T79" fmla="*/ 687 h 47"/>
                    <a:gd name="T80" fmla="*/ 447 w 21"/>
                    <a:gd name="T81" fmla="*/ 711 h 47"/>
                    <a:gd name="T82" fmla="*/ 447 w 21"/>
                    <a:gd name="T83" fmla="*/ 736 h 47"/>
                    <a:gd name="T84" fmla="*/ 447 w 21"/>
                    <a:gd name="T85" fmla="*/ 736 h 47"/>
                    <a:gd name="T86" fmla="*/ 504 w 21"/>
                    <a:gd name="T87" fmla="*/ 784 h 47"/>
                    <a:gd name="T88" fmla="*/ 530 w 21"/>
                    <a:gd name="T89" fmla="*/ 784 h 47"/>
                    <a:gd name="T90" fmla="*/ 530 w 21"/>
                    <a:gd name="T91" fmla="*/ 809 h 47"/>
                    <a:gd name="T92" fmla="*/ 530 w 21"/>
                    <a:gd name="T93" fmla="*/ 833 h 47"/>
                    <a:gd name="T94" fmla="*/ 555 w 21"/>
                    <a:gd name="T95" fmla="*/ 877 h 47"/>
                    <a:gd name="T96" fmla="*/ 555 w 21"/>
                    <a:gd name="T97" fmla="*/ 901 h 47"/>
                    <a:gd name="T98" fmla="*/ 555 w 21"/>
                    <a:gd name="T99" fmla="*/ 926 h 47"/>
                    <a:gd name="T100" fmla="*/ 555 w 21"/>
                    <a:gd name="T101" fmla="*/ 950 h 47"/>
                    <a:gd name="T102" fmla="*/ 555 w 21"/>
                    <a:gd name="T103" fmla="*/ 950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89159" name="Group 70"/>
                <p:cNvGrpSpPr>
                  <a:grpSpLocks/>
                </p:cNvGrpSpPr>
                <p:nvPr/>
              </p:nvGrpSpPr>
              <p:grpSpPr bwMode="auto">
                <a:xfrm>
                  <a:off x="1990" y="2891"/>
                  <a:ext cx="658" cy="400"/>
                  <a:chOff x="1991" y="3321"/>
                  <a:chExt cx="361" cy="231"/>
                </a:xfrm>
              </p:grpSpPr>
              <p:sp>
                <p:nvSpPr>
                  <p:cNvPr id="89160" name="Freeform 71"/>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61" name="Freeform 72"/>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62" name="Freeform 73"/>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63" name="Freeform 74"/>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64" name="Freeform 75"/>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65" name="Freeform 76"/>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66" name="Freeform 77"/>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89167" name="Freeform 78"/>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grpSp>
      </p:grpSp>
      <p:sp>
        <p:nvSpPr>
          <p:cNvPr id="89168" name="Rectangle 79"/>
          <p:cNvSpPr>
            <a:spLocks noGrp="1" noChangeArrowheads="1"/>
          </p:cNvSpPr>
          <p:nvPr>
            <p:ph type="title" idx="4294967295"/>
          </p:nvPr>
        </p:nvSpPr>
        <p:spPr>
          <a:xfrm>
            <a:off x="0" y="242888"/>
            <a:ext cx="9144000" cy="1143000"/>
          </a:xfrm>
        </p:spPr>
        <p:txBody>
          <a:bodyPr/>
          <a:lstStyle/>
          <a:p>
            <a:pPr eaLnBrk="1" hangingPunct="1"/>
            <a:r>
              <a:rPr lang="en-US" sz="3600" smtClean="0"/>
              <a:t>Obesity Trends* Among U.S. Adults</a:t>
            </a:r>
            <a:br>
              <a:rPr lang="en-US" sz="3600" smtClean="0"/>
            </a:br>
            <a:r>
              <a:rPr lang="en-US" sz="3600" smtClean="0">
                <a:solidFill>
                  <a:srgbClr val="DE3021"/>
                </a:solidFill>
              </a:rPr>
              <a:t>BRFSS, 2007</a:t>
            </a:r>
          </a:p>
        </p:txBody>
      </p:sp>
      <p:sp>
        <p:nvSpPr>
          <p:cNvPr id="89169" name="Text Box 80"/>
          <p:cNvSpPr txBox="1">
            <a:spLocks noChangeArrowheads="1"/>
          </p:cNvSpPr>
          <p:nvPr/>
        </p:nvSpPr>
        <p:spPr bwMode="auto">
          <a:xfrm>
            <a:off x="2119313" y="1200150"/>
            <a:ext cx="4906962" cy="307975"/>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89170" name="Text Box 81"/>
          <p:cNvSpPr txBox="1">
            <a:spLocks noChangeArrowheads="1"/>
          </p:cNvSpPr>
          <p:nvPr/>
        </p:nvSpPr>
        <p:spPr bwMode="auto">
          <a:xfrm>
            <a:off x="654050" y="5894388"/>
            <a:ext cx="72390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89171" name="Rectangle 82"/>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9172" name="Rectangle 83"/>
          <p:cNvSpPr>
            <a:spLocks noChangeArrowheads="1"/>
          </p:cNvSpPr>
          <p:nvPr/>
        </p:nvSpPr>
        <p:spPr bwMode="auto">
          <a:xfrm>
            <a:off x="1347788"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9173" name="Rectangle 84"/>
          <p:cNvSpPr>
            <a:spLocks noChangeArrowheads="1"/>
          </p:cNvSpPr>
          <p:nvPr/>
        </p:nvSpPr>
        <p:spPr bwMode="auto">
          <a:xfrm>
            <a:off x="206375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sz="2400">
              <a:solidFill>
                <a:srgbClr val="000000"/>
              </a:solidFill>
              <a:latin typeface="Times New Roman" pitchFamily="18" charset="0"/>
            </a:endParaRPr>
          </a:p>
        </p:txBody>
      </p:sp>
      <p:sp>
        <p:nvSpPr>
          <p:cNvPr id="89174" name="Rectangle 85"/>
          <p:cNvSpPr>
            <a:spLocks noChangeArrowheads="1"/>
          </p:cNvSpPr>
          <p:nvPr/>
        </p:nvSpPr>
        <p:spPr bwMode="auto">
          <a:xfrm>
            <a:off x="3060700"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9175" name="Rectangle 86"/>
          <p:cNvSpPr>
            <a:spLocks noChangeArrowheads="1"/>
          </p:cNvSpPr>
          <p:nvPr/>
        </p:nvSpPr>
        <p:spPr bwMode="auto">
          <a:xfrm>
            <a:off x="4997450" y="5948363"/>
            <a:ext cx="207963"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9176" name="Rectangle 87"/>
          <p:cNvSpPr>
            <a:spLocks noChangeArrowheads="1"/>
          </p:cNvSpPr>
          <p:nvPr/>
        </p:nvSpPr>
        <p:spPr bwMode="auto">
          <a:xfrm>
            <a:off x="40370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9177" name="Rectangle 88"/>
          <p:cNvSpPr>
            <a:spLocks noChangeArrowheads="1"/>
          </p:cNvSpPr>
          <p:nvPr/>
        </p:nvSpPr>
        <p:spPr bwMode="auto">
          <a:xfrm>
            <a:off x="395288" y="5892800"/>
            <a:ext cx="6354762" cy="350838"/>
          </a:xfrm>
          <a:prstGeom prst="rect">
            <a:avLst/>
          </a:prstGeom>
          <a:no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89178" name="Rectangle 89" descr="20%"/>
          <p:cNvSpPr>
            <a:spLocks noChangeArrowheads="1"/>
          </p:cNvSpPr>
          <p:nvPr/>
        </p:nvSpPr>
        <p:spPr bwMode="auto">
          <a:xfrm>
            <a:off x="6002338"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Tree>
  </p:cSld>
  <p:clrMapOvr>
    <a:masterClrMapping/>
  </p:clrMapOvr>
  <p:transition advClick="0"/>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Freeform 2"/>
          <p:cNvSpPr>
            <a:spLocks/>
          </p:cNvSpPr>
          <p:nvPr/>
        </p:nvSpPr>
        <p:spPr bwMode="auto">
          <a:xfrm>
            <a:off x="6842125" y="1887538"/>
            <a:ext cx="354013"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39" name="Freeform 3"/>
          <p:cNvSpPr>
            <a:spLocks/>
          </p:cNvSpPr>
          <p:nvPr/>
        </p:nvSpPr>
        <p:spPr bwMode="auto">
          <a:xfrm>
            <a:off x="2343150" y="1709738"/>
            <a:ext cx="649288"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40" name="Freeform 4"/>
          <p:cNvSpPr>
            <a:spLocks/>
          </p:cNvSpPr>
          <p:nvPr/>
        </p:nvSpPr>
        <p:spPr bwMode="auto">
          <a:xfrm>
            <a:off x="2806700" y="1833563"/>
            <a:ext cx="585788"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141" name="Freeform 5"/>
          <p:cNvSpPr>
            <a:spLocks/>
          </p:cNvSpPr>
          <p:nvPr/>
        </p:nvSpPr>
        <p:spPr bwMode="auto">
          <a:xfrm>
            <a:off x="3054350" y="1857375"/>
            <a:ext cx="995363"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142" name="Freeform 6"/>
          <p:cNvSpPr>
            <a:spLocks/>
          </p:cNvSpPr>
          <p:nvPr/>
        </p:nvSpPr>
        <p:spPr bwMode="auto">
          <a:xfrm>
            <a:off x="4013200" y="2003425"/>
            <a:ext cx="642938"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43" name="Freeform 7"/>
          <p:cNvSpPr>
            <a:spLocks/>
          </p:cNvSpPr>
          <p:nvPr/>
        </p:nvSpPr>
        <p:spPr bwMode="auto">
          <a:xfrm>
            <a:off x="3984625" y="2398713"/>
            <a:ext cx="682625"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44" name="Freeform 8"/>
          <p:cNvSpPr>
            <a:spLocks/>
          </p:cNvSpPr>
          <p:nvPr/>
        </p:nvSpPr>
        <p:spPr bwMode="auto">
          <a:xfrm>
            <a:off x="4121150" y="3203575"/>
            <a:ext cx="723900"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45" name="Freeform 9"/>
          <p:cNvSpPr>
            <a:spLocks/>
          </p:cNvSpPr>
          <p:nvPr/>
        </p:nvSpPr>
        <p:spPr bwMode="auto">
          <a:xfrm>
            <a:off x="4651375" y="2740025"/>
            <a:ext cx="592138"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46" name="Freeform 10"/>
          <p:cNvSpPr>
            <a:spLocks/>
          </p:cNvSpPr>
          <p:nvPr/>
        </p:nvSpPr>
        <p:spPr bwMode="auto">
          <a:xfrm>
            <a:off x="4975225" y="2282825"/>
            <a:ext cx="5143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47" name="Freeform 11"/>
          <p:cNvSpPr>
            <a:spLocks/>
          </p:cNvSpPr>
          <p:nvPr/>
        </p:nvSpPr>
        <p:spPr bwMode="auto">
          <a:xfrm>
            <a:off x="5729288" y="2840038"/>
            <a:ext cx="411162"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48" name="Freeform 12"/>
          <p:cNvSpPr>
            <a:spLocks/>
          </p:cNvSpPr>
          <p:nvPr/>
        </p:nvSpPr>
        <p:spPr bwMode="auto">
          <a:xfrm>
            <a:off x="5591175" y="4311650"/>
            <a:ext cx="892175"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149" name="Freeform 13"/>
          <p:cNvSpPr>
            <a:spLocks/>
          </p:cNvSpPr>
          <p:nvPr/>
        </p:nvSpPr>
        <p:spPr bwMode="auto">
          <a:xfrm>
            <a:off x="2105025" y="2562225"/>
            <a:ext cx="781050"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150" name="Freeform 14"/>
          <p:cNvSpPr>
            <a:spLocks/>
          </p:cNvSpPr>
          <p:nvPr/>
        </p:nvSpPr>
        <p:spPr bwMode="auto">
          <a:xfrm>
            <a:off x="3325813" y="2452688"/>
            <a:ext cx="681037"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151" name="Freeform 15"/>
          <p:cNvSpPr>
            <a:spLocks/>
          </p:cNvSpPr>
          <p:nvPr/>
        </p:nvSpPr>
        <p:spPr bwMode="auto">
          <a:xfrm>
            <a:off x="3435350" y="3003550"/>
            <a:ext cx="715963"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91152" name="Freeform 16"/>
          <p:cNvSpPr>
            <a:spLocks/>
          </p:cNvSpPr>
          <p:nvPr/>
        </p:nvSpPr>
        <p:spPr bwMode="auto">
          <a:xfrm>
            <a:off x="3341688" y="3521075"/>
            <a:ext cx="685800"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53" name="Freeform 17"/>
          <p:cNvSpPr>
            <a:spLocks/>
          </p:cNvSpPr>
          <p:nvPr/>
        </p:nvSpPr>
        <p:spPr bwMode="auto">
          <a:xfrm>
            <a:off x="3602038" y="3660775"/>
            <a:ext cx="1366837"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54" name="Freeform 18"/>
          <p:cNvSpPr>
            <a:spLocks/>
          </p:cNvSpPr>
          <p:nvPr/>
        </p:nvSpPr>
        <p:spPr bwMode="auto">
          <a:xfrm>
            <a:off x="6170613" y="2306638"/>
            <a:ext cx="736600"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155" name="Freeform 19"/>
          <p:cNvSpPr>
            <a:spLocks/>
          </p:cNvSpPr>
          <p:nvPr/>
        </p:nvSpPr>
        <p:spPr bwMode="auto">
          <a:xfrm>
            <a:off x="6661150" y="2266950"/>
            <a:ext cx="166688"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156" name="Freeform 20"/>
          <p:cNvSpPr>
            <a:spLocks/>
          </p:cNvSpPr>
          <p:nvPr/>
        </p:nvSpPr>
        <p:spPr bwMode="auto">
          <a:xfrm>
            <a:off x="2957513" y="2794000"/>
            <a:ext cx="550862"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157" name="Freeform 21"/>
          <p:cNvSpPr>
            <a:spLocks/>
          </p:cNvSpPr>
          <p:nvPr/>
        </p:nvSpPr>
        <p:spPr bwMode="auto">
          <a:xfrm>
            <a:off x="2168525" y="2035175"/>
            <a:ext cx="784225"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158" name="Freeform 22"/>
          <p:cNvSpPr>
            <a:spLocks/>
          </p:cNvSpPr>
          <p:nvPr/>
        </p:nvSpPr>
        <p:spPr bwMode="auto">
          <a:xfrm>
            <a:off x="2452688" y="2662238"/>
            <a:ext cx="620712"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59" name="Freeform 23"/>
          <p:cNvSpPr>
            <a:spLocks/>
          </p:cNvSpPr>
          <p:nvPr/>
        </p:nvSpPr>
        <p:spPr bwMode="auto">
          <a:xfrm>
            <a:off x="2776538" y="3444875"/>
            <a:ext cx="658812"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160" name="Freeform 24"/>
          <p:cNvSpPr>
            <a:spLocks/>
          </p:cNvSpPr>
          <p:nvPr/>
        </p:nvSpPr>
        <p:spPr bwMode="auto">
          <a:xfrm>
            <a:off x="4606925" y="1981200"/>
            <a:ext cx="644525"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161" name="Freeform 25"/>
          <p:cNvSpPr>
            <a:spLocks/>
          </p:cNvSpPr>
          <p:nvPr/>
        </p:nvSpPr>
        <p:spPr bwMode="auto">
          <a:xfrm>
            <a:off x="5127625" y="2855913"/>
            <a:ext cx="390525"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62" name="Freeform 26" descr="75%"/>
          <p:cNvSpPr>
            <a:spLocks/>
          </p:cNvSpPr>
          <p:nvPr/>
        </p:nvSpPr>
        <p:spPr bwMode="auto">
          <a:xfrm>
            <a:off x="5988050" y="3009900"/>
            <a:ext cx="444500"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91163" name="Freeform 27"/>
          <p:cNvSpPr>
            <a:spLocks/>
          </p:cNvSpPr>
          <p:nvPr/>
        </p:nvSpPr>
        <p:spPr bwMode="auto">
          <a:xfrm>
            <a:off x="4903788" y="4133850"/>
            <a:ext cx="555625"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64" name="Freeform 28" descr="20%"/>
          <p:cNvSpPr>
            <a:spLocks/>
          </p:cNvSpPr>
          <p:nvPr/>
        </p:nvSpPr>
        <p:spPr bwMode="auto">
          <a:xfrm>
            <a:off x="5172075" y="3846513"/>
            <a:ext cx="338138"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91165" name="Freeform 29"/>
          <p:cNvSpPr>
            <a:spLocks/>
          </p:cNvSpPr>
          <p:nvPr/>
        </p:nvSpPr>
        <p:spPr bwMode="auto">
          <a:xfrm>
            <a:off x="6115050" y="2732088"/>
            <a:ext cx="568325"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66" name="Freeform 30"/>
          <p:cNvSpPr>
            <a:spLocks/>
          </p:cNvSpPr>
          <p:nvPr/>
        </p:nvSpPr>
        <p:spPr bwMode="auto">
          <a:xfrm>
            <a:off x="5924550" y="3127375"/>
            <a:ext cx="736600" cy="455613"/>
          </a:xfrm>
          <a:custGeom>
            <a:avLst/>
            <a:gdLst>
              <a:gd name="T0" fmla="*/ 2053964738 w 102"/>
              <a:gd name="T1" fmla="*/ 2147483647 h 59"/>
              <a:gd name="T2" fmla="*/ 1722681761 w 102"/>
              <a:gd name="T3" fmla="*/ 2147483647 h 59"/>
              <a:gd name="T4" fmla="*/ 1457657006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998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67" name="Freeform 31"/>
          <p:cNvSpPr>
            <a:spLocks/>
          </p:cNvSpPr>
          <p:nvPr/>
        </p:nvSpPr>
        <p:spPr bwMode="auto">
          <a:xfrm>
            <a:off x="3962400" y="2794000"/>
            <a:ext cx="806450"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68" name="Freeform 32"/>
          <p:cNvSpPr>
            <a:spLocks/>
          </p:cNvSpPr>
          <p:nvPr/>
        </p:nvSpPr>
        <p:spPr bwMode="auto">
          <a:xfrm>
            <a:off x="4019550" y="3590925"/>
            <a:ext cx="839788"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91169" name="Freeform 33"/>
          <p:cNvSpPr>
            <a:spLocks/>
          </p:cNvSpPr>
          <p:nvPr/>
        </p:nvSpPr>
        <p:spPr bwMode="auto">
          <a:xfrm>
            <a:off x="4730750" y="3127375"/>
            <a:ext cx="649288"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70" name="Freeform 34"/>
          <p:cNvSpPr>
            <a:spLocks/>
          </p:cNvSpPr>
          <p:nvPr/>
        </p:nvSpPr>
        <p:spPr bwMode="auto">
          <a:xfrm>
            <a:off x="5343525" y="3265488"/>
            <a:ext cx="720725"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71" name="Freeform 35" descr="20%"/>
          <p:cNvSpPr>
            <a:spLocks/>
          </p:cNvSpPr>
          <p:nvPr/>
        </p:nvSpPr>
        <p:spPr bwMode="auto">
          <a:xfrm>
            <a:off x="5280025" y="3560763"/>
            <a:ext cx="801688"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1172" name="Freeform 36" descr="20%"/>
          <p:cNvSpPr>
            <a:spLocks/>
          </p:cNvSpPr>
          <p:nvPr/>
        </p:nvSpPr>
        <p:spPr bwMode="auto">
          <a:xfrm>
            <a:off x="5489575" y="3824288"/>
            <a:ext cx="376238"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1173" name="Freeform 37"/>
          <p:cNvSpPr>
            <a:spLocks/>
          </p:cNvSpPr>
          <p:nvPr/>
        </p:nvSpPr>
        <p:spPr bwMode="auto">
          <a:xfrm>
            <a:off x="5845175" y="3459163"/>
            <a:ext cx="860425"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74" name="Freeform 38"/>
          <p:cNvSpPr>
            <a:spLocks/>
          </p:cNvSpPr>
          <p:nvPr/>
        </p:nvSpPr>
        <p:spPr bwMode="auto">
          <a:xfrm>
            <a:off x="4845050" y="3660775"/>
            <a:ext cx="485775"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91175" name="Group 39"/>
          <p:cNvGrpSpPr>
            <a:grpSpLocks/>
          </p:cNvGrpSpPr>
          <p:nvPr/>
        </p:nvGrpSpPr>
        <p:grpSpPr bwMode="auto">
          <a:xfrm>
            <a:off x="1027113" y="3886200"/>
            <a:ext cx="1785937" cy="1390650"/>
            <a:chOff x="768" y="2832"/>
            <a:chExt cx="1203" cy="876"/>
          </a:xfrm>
        </p:grpSpPr>
        <p:sp>
          <p:nvSpPr>
            <p:cNvPr id="91176" name="Freeform 40"/>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77" name="Freeform 41"/>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ED4213"/>
            </a:solidFill>
            <a:ln w="12700" cmpd="sng">
              <a:solidFill>
                <a:schemeClr val="tx1"/>
              </a:solidFill>
              <a:prstDash val="solid"/>
              <a:round/>
              <a:headEnd/>
              <a:tailEnd/>
            </a:ln>
          </p:spPr>
          <p:txBody>
            <a:bodyPr/>
            <a:lstStyle/>
            <a:p>
              <a:endParaRPr lang="en-US"/>
            </a:p>
          </p:txBody>
        </p:sp>
        <p:sp>
          <p:nvSpPr>
            <p:cNvPr id="91178" name="Freeform 42"/>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79" name="Freeform 43"/>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91180" name="Freeform 44"/>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81" name="Freeform 45"/>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91182" name="Freeform 46"/>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83" name="Freeform 47"/>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91184" name="Freeform 48"/>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85" name="Freeform 49"/>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91186" name="Freeform 50"/>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87" name="Freeform 51"/>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ED4213"/>
            </a:solidFill>
            <a:ln w="12700" cmpd="sng">
              <a:solidFill>
                <a:schemeClr val="tx1"/>
              </a:solidFill>
              <a:prstDash val="solid"/>
              <a:round/>
              <a:headEnd/>
              <a:tailEnd/>
            </a:ln>
          </p:spPr>
          <p:txBody>
            <a:bodyPr/>
            <a:lstStyle/>
            <a:p>
              <a:endParaRPr lang="en-US"/>
            </a:p>
          </p:txBody>
        </p:sp>
        <p:sp>
          <p:nvSpPr>
            <p:cNvPr id="91188" name="Freeform 52"/>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89" name="Freeform 53"/>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90" name="Freeform 54"/>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ED4213"/>
            </a:solidFill>
            <a:ln w="12700" cmpd="sng">
              <a:solidFill>
                <a:schemeClr val="tx1"/>
              </a:solidFill>
              <a:prstDash val="solid"/>
              <a:round/>
              <a:headEnd/>
              <a:tailEnd/>
            </a:ln>
          </p:spPr>
          <p:txBody>
            <a:bodyPr/>
            <a:lstStyle/>
            <a:p>
              <a:endParaRPr lang="en-US"/>
            </a:p>
          </p:txBody>
        </p:sp>
      </p:grpSp>
      <p:grpSp>
        <p:nvGrpSpPr>
          <p:cNvPr id="91191" name="Group 55"/>
          <p:cNvGrpSpPr>
            <a:grpSpLocks/>
          </p:cNvGrpSpPr>
          <p:nvPr/>
        </p:nvGrpSpPr>
        <p:grpSpPr bwMode="auto">
          <a:xfrm>
            <a:off x="5176838" y="2197100"/>
            <a:ext cx="738187" cy="742950"/>
            <a:chOff x="3562" y="1636"/>
            <a:chExt cx="497" cy="468"/>
          </a:xfrm>
        </p:grpSpPr>
        <p:sp>
          <p:nvSpPr>
            <p:cNvPr id="91192" name="Freeform 56"/>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93" name="Freeform 57"/>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91194" name="Freeform 58"/>
          <p:cNvSpPr>
            <a:spLocks/>
          </p:cNvSpPr>
          <p:nvPr/>
        </p:nvSpPr>
        <p:spPr bwMode="auto">
          <a:xfrm>
            <a:off x="5475288" y="2917825"/>
            <a:ext cx="290512"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95" name="Freeform 59" descr="75%"/>
          <p:cNvSpPr>
            <a:spLocks/>
          </p:cNvSpPr>
          <p:nvPr/>
        </p:nvSpPr>
        <p:spPr bwMode="auto">
          <a:xfrm>
            <a:off x="5975350" y="3730625"/>
            <a:ext cx="4968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91196" name="Freeform 60"/>
          <p:cNvSpPr>
            <a:spLocks/>
          </p:cNvSpPr>
          <p:nvPr/>
        </p:nvSpPr>
        <p:spPr bwMode="auto">
          <a:xfrm>
            <a:off x="5748338" y="3784600"/>
            <a:ext cx="531812"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97" name="Freeform 61"/>
          <p:cNvSpPr>
            <a:spLocks/>
          </p:cNvSpPr>
          <p:nvPr/>
        </p:nvSpPr>
        <p:spPr bwMode="auto">
          <a:xfrm>
            <a:off x="6248400" y="3041650"/>
            <a:ext cx="450850"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98" name="Freeform 62"/>
          <p:cNvSpPr>
            <a:spLocks/>
          </p:cNvSpPr>
          <p:nvPr/>
        </p:nvSpPr>
        <p:spPr bwMode="auto">
          <a:xfrm>
            <a:off x="6589713" y="3017838"/>
            <a:ext cx="109537"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1199" name="Freeform 63"/>
          <p:cNvSpPr>
            <a:spLocks/>
          </p:cNvSpPr>
          <p:nvPr/>
        </p:nvSpPr>
        <p:spPr bwMode="auto">
          <a:xfrm>
            <a:off x="6618288" y="2801938"/>
            <a:ext cx="136525"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200" name="Freeform 64"/>
          <p:cNvSpPr>
            <a:spLocks/>
          </p:cNvSpPr>
          <p:nvPr/>
        </p:nvSpPr>
        <p:spPr bwMode="auto">
          <a:xfrm>
            <a:off x="6740525" y="2654300"/>
            <a:ext cx="166688"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201" name="Freeform 65"/>
          <p:cNvSpPr>
            <a:spLocks/>
          </p:cNvSpPr>
          <p:nvPr/>
        </p:nvSpPr>
        <p:spPr bwMode="auto">
          <a:xfrm>
            <a:off x="6734175" y="2522538"/>
            <a:ext cx="327025"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202" name="Freeform 66"/>
          <p:cNvSpPr>
            <a:spLocks/>
          </p:cNvSpPr>
          <p:nvPr/>
        </p:nvSpPr>
        <p:spPr bwMode="auto">
          <a:xfrm>
            <a:off x="6886575" y="2638425"/>
            <a:ext cx="85725"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203" name="Freeform 67"/>
          <p:cNvSpPr>
            <a:spLocks/>
          </p:cNvSpPr>
          <p:nvPr/>
        </p:nvSpPr>
        <p:spPr bwMode="auto">
          <a:xfrm>
            <a:off x="6791325" y="2212975"/>
            <a:ext cx="15240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FFC66D"/>
          </a:solidFill>
          <a:ln w="12700" cmpd="sng">
            <a:solidFill>
              <a:schemeClr val="tx1"/>
            </a:solidFill>
            <a:prstDash val="solid"/>
            <a:round/>
            <a:headEnd/>
            <a:tailEnd/>
          </a:ln>
        </p:spPr>
        <p:txBody>
          <a:bodyPr/>
          <a:lstStyle/>
          <a:p>
            <a:endParaRPr lang="en-US"/>
          </a:p>
        </p:txBody>
      </p:sp>
      <p:grpSp>
        <p:nvGrpSpPr>
          <p:cNvPr id="91204" name="Group 68"/>
          <p:cNvGrpSpPr>
            <a:grpSpLocks/>
          </p:cNvGrpSpPr>
          <p:nvPr/>
        </p:nvGrpSpPr>
        <p:grpSpPr bwMode="auto">
          <a:xfrm>
            <a:off x="2808288" y="4589463"/>
            <a:ext cx="928687" cy="635000"/>
            <a:chOff x="1991" y="3321"/>
            <a:chExt cx="361" cy="231"/>
          </a:xfrm>
        </p:grpSpPr>
        <p:sp>
          <p:nvSpPr>
            <p:cNvPr id="91205"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206"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207"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208"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209"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210"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211"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1212"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sp>
        <p:nvSpPr>
          <p:cNvPr id="91213" name="Rectangle 77"/>
          <p:cNvSpPr>
            <a:spLocks noGrp="1" noChangeArrowheads="1"/>
          </p:cNvSpPr>
          <p:nvPr>
            <p:ph type="title" idx="4294967295"/>
          </p:nvPr>
        </p:nvSpPr>
        <p:spPr>
          <a:xfrm>
            <a:off x="0" y="242888"/>
            <a:ext cx="9144000" cy="1143000"/>
          </a:xfrm>
        </p:spPr>
        <p:txBody>
          <a:bodyPr/>
          <a:lstStyle/>
          <a:p>
            <a:pPr eaLnBrk="1" hangingPunct="1"/>
            <a:r>
              <a:rPr lang="en-US" sz="3600" smtClean="0"/>
              <a:t>Obesity Trends* Among U.S. Adults</a:t>
            </a:r>
            <a:br>
              <a:rPr lang="en-US" sz="3600" smtClean="0"/>
            </a:br>
            <a:r>
              <a:rPr lang="en-US" sz="3600" smtClean="0">
                <a:solidFill>
                  <a:srgbClr val="DE3021"/>
                </a:solidFill>
              </a:rPr>
              <a:t>BRFSS, 2008</a:t>
            </a:r>
          </a:p>
        </p:txBody>
      </p:sp>
      <p:sp>
        <p:nvSpPr>
          <p:cNvPr id="91214" name="Text Box 78"/>
          <p:cNvSpPr txBox="1">
            <a:spLocks noChangeArrowheads="1"/>
          </p:cNvSpPr>
          <p:nvPr/>
        </p:nvSpPr>
        <p:spPr bwMode="auto">
          <a:xfrm>
            <a:off x="2119313" y="1200150"/>
            <a:ext cx="4906962" cy="307975"/>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91215" name="Text Box 79"/>
          <p:cNvSpPr txBox="1">
            <a:spLocks noChangeArrowheads="1"/>
          </p:cNvSpPr>
          <p:nvPr/>
        </p:nvSpPr>
        <p:spPr bwMode="auto">
          <a:xfrm>
            <a:off x="654050" y="5894388"/>
            <a:ext cx="72390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91216" name="Rectangle 80"/>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1217" name="Rectangle 81"/>
          <p:cNvSpPr>
            <a:spLocks noChangeArrowheads="1"/>
          </p:cNvSpPr>
          <p:nvPr/>
        </p:nvSpPr>
        <p:spPr bwMode="auto">
          <a:xfrm>
            <a:off x="1347788"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1218" name="Rectangle 82"/>
          <p:cNvSpPr>
            <a:spLocks noChangeArrowheads="1"/>
          </p:cNvSpPr>
          <p:nvPr/>
        </p:nvSpPr>
        <p:spPr bwMode="auto">
          <a:xfrm>
            <a:off x="206375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sz="2400">
              <a:solidFill>
                <a:srgbClr val="000000"/>
              </a:solidFill>
              <a:latin typeface="Times New Roman" pitchFamily="18" charset="0"/>
            </a:endParaRPr>
          </a:p>
        </p:txBody>
      </p:sp>
      <p:sp>
        <p:nvSpPr>
          <p:cNvPr id="91219" name="Rectangle 83"/>
          <p:cNvSpPr>
            <a:spLocks noChangeArrowheads="1"/>
          </p:cNvSpPr>
          <p:nvPr/>
        </p:nvSpPr>
        <p:spPr bwMode="auto">
          <a:xfrm>
            <a:off x="3060700"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1220" name="Rectangle 84"/>
          <p:cNvSpPr>
            <a:spLocks noChangeArrowheads="1"/>
          </p:cNvSpPr>
          <p:nvPr/>
        </p:nvSpPr>
        <p:spPr bwMode="auto">
          <a:xfrm>
            <a:off x="4997450" y="5948363"/>
            <a:ext cx="207963"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1221" name="Rectangle 85"/>
          <p:cNvSpPr>
            <a:spLocks noChangeArrowheads="1"/>
          </p:cNvSpPr>
          <p:nvPr/>
        </p:nvSpPr>
        <p:spPr bwMode="auto">
          <a:xfrm>
            <a:off x="40370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1222" name="Rectangle 86"/>
          <p:cNvSpPr>
            <a:spLocks noChangeArrowheads="1"/>
          </p:cNvSpPr>
          <p:nvPr/>
        </p:nvSpPr>
        <p:spPr bwMode="auto">
          <a:xfrm>
            <a:off x="395288" y="5892800"/>
            <a:ext cx="6354762" cy="350838"/>
          </a:xfrm>
          <a:prstGeom prst="rect">
            <a:avLst/>
          </a:prstGeom>
          <a:no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1223" name="Rectangle 87" descr="20%"/>
          <p:cNvSpPr>
            <a:spLocks noChangeArrowheads="1"/>
          </p:cNvSpPr>
          <p:nvPr/>
        </p:nvSpPr>
        <p:spPr bwMode="auto">
          <a:xfrm>
            <a:off x="6002338"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Tree>
  </p:cSld>
  <p:clrMapOvr>
    <a:masterClrMapping/>
  </p:clrMapOvr>
  <p:transition advClick="0"/>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6" name="Group 87"/>
          <p:cNvGrpSpPr>
            <a:grpSpLocks/>
          </p:cNvGrpSpPr>
          <p:nvPr/>
        </p:nvGrpSpPr>
        <p:grpSpPr bwMode="auto">
          <a:xfrm>
            <a:off x="1027113" y="1709738"/>
            <a:ext cx="6169025" cy="3567112"/>
            <a:chOff x="1155700" y="1709738"/>
            <a:chExt cx="6940550" cy="3567112"/>
          </a:xfrm>
        </p:grpSpPr>
        <p:sp>
          <p:nvSpPr>
            <p:cNvPr id="93187" name="Freeform 2"/>
            <p:cNvSpPr>
              <a:spLocks/>
            </p:cNvSpPr>
            <p:nvPr/>
          </p:nvSpPr>
          <p:spPr bwMode="auto">
            <a:xfrm>
              <a:off x="7697788" y="1887538"/>
              <a:ext cx="398462"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188" name="Freeform 3"/>
            <p:cNvSpPr>
              <a:spLocks/>
            </p:cNvSpPr>
            <p:nvPr/>
          </p:nvSpPr>
          <p:spPr bwMode="auto">
            <a:xfrm>
              <a:off x="2636838" y="1709738"/>
              <a:ext cx="730250"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189" name="Freeform 4"/>
            <p:cNvSpPr>
              <a:spLocks/>
            </p:cNvSpPr>
            <p:nvPr/>
          </p:nvSpPr>
          <p:spPr bwMode="auto">
            <a:xfrm>
              <a:off x="3157538" y="1833563"/>
              <a:ext cx="658812"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190"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191" name="Freeform 6"/>
            <p:cNvSpPr>
              <a:spLocks/>
            </p:cNvSpPr>
            <p:nvPr/>
          </p:nvSpPr>
          <p:spPr bwMode="auto">
            <a:xfrm>
              <a:off x="4514850" y="2003425"/>
              <a:ext cx="723900"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192" name="Freeform 7"/>
            <p:cNvSpPr>
              <a:spLocks/>
            </p:cNvSpPr>
            <p:nvPr/>
          </p:nvSpPr>
          <p:spPr bwMode="auto">
            <a:xfrm>
              <a:off x="4483100" y="2398713"/>
              <a:ext cx="766763"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193" name="Freeform 8"/>
            <p:cNvSpPr>
              <a:spLocks/>
            </p:cNvSpPr>
            <p:nvPr/>
          </p:nvSpPr>
          <p:spPr bwMode="auto">
            <a:xfrm>
              <a:off x="4637088" y="3203575"/>
              <a:ext cx="812800"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194" name="Freeform 9"/>
            <p:cNvSpPr>
              <a:spLocks/>
            </p:cNvSpPr>
            <p:nvPr/>
          </p:nvSpPr>
          <p:spPr bwMode="auto">
            <a:xfrm>
              <a:off x="5232400" y="2740025"/>
              <a:ext cx="666750"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195" name="Freeform 10"/>
            <p:cNvSpPr>
              <a:spLocks/>
            </p:cNvSpPr>
            <p:nvPr/>
          </p:nvSpPr>
          <p:spPr bwMode="auto">
            <a:xfrm>
              <a:off x="5597525" y="2282825"/>
              <a:ext cx="5778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196" name="Freeform 11"/>
            <p:cNvSpPr>
              <a:spLocks/>
            </p:cNvSpPr>
            <p:nvPr/>
          </p:nvSpPr>
          <p:spPr bwMode="auto">
            <a:xfrm>
              <a:off x="6445250" y="2840038"/>
              <a:ext cx="461963"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197" name="Freeform 12"/>
            <p:cNvSpPr>
              <a:spLocks/>
            </p:cNvSpPr>
            <p:nvPr/>
          </p:nvSpPr>
          <p:spPr bwMode="auto">
            <a:xfrm>
              <a:off x="6289675" y="4311650"/>
              <a:ext cx="1003300"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198"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199"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00" name="Freeform 15"/>
            <p:cNvSpPr>
              <a:spLocks/>
            </p:cNvSpPr>
            <p:nvPr/>
          </p:nvSpPr>
          <p:spPr bwMode="auto">
            <a:xfrm>
              <a:off x="3865563" y="3003550"/>
              <a:ext cx="804862"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0000A0"/>
            </a:solidFill>
            <a:ln w="12700" cmpd="sng">
              <a:solidFill>
                <a:schemeClr val="tx1"/>
              </a:solidFill>
              <a:prstDash val="solid"/>
              <a:round/>
              <a:headEnd/>
              <a:tailEnd/>
            </a:ln>
          </p:spPr>
          <p:txBody>
            <a:bodyPr/>
            <a:lstStyle/>
            <a:p>
              <a:endParaRPr lang="en-US"/>
            </a:p>
          </p:txBody>
        </p:sp>
        <p:sp>
          <p:nvSpPr>
            <p:cNvPr id="93201" name="Freeform 16"/>
            <p:cNvSpPr>
              <a:spLocks/>
            </p:cNvSpPr>
            <p:nvPr/>
          </p:nvSpPr>
          <p:spPr bwMode="auto">
            <a:xfrm>
              <a:off x="3759200" y="3521075"/>
              <a:ext cx="771525"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02"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03"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04" name="Freeform 19"/>
            <p:cNvSpPr>
              <a:spLocks/>
            </p:cNvSpPr>
            <p:nvPr/>
          </p:nvSpPr>
          <p:spPr bwMode="auto">
            <a:xfrm>
              <a:off x="7494588" y="2266950"/>
              <a:ext cx="187325"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05" name="Freeform 20"/>
            <p:cNvSpPr>
              <a:spLocks/>
            </p:cNvSpPr>
            <p:nvPr/>
          </p:nvSpPr>
          <p:spPr bwMode="auto">
            <a:xfrm>
              <a:off x="3327400" y="2794000"/>
              <a:ext cx="619125"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06"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07" name="Freeform 22"/>
            <p:cNvSpPr>
              <a:spLocks/>
            </p:cNvSpPr>
            <p:nvPr/>
          </p:nvSpPr>
          <p:spPr bwMode="auto">
            <a:xfrm>
              <a:off x="2759075" y="2662238"/>
              <a:ext cx="698500"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08" name="Freeform 23"/>
            <p:cNvSpPr>
              <a:spLocks/>
            </p:cNvSpPr>
            <p:nvPr/>
          </p:nvSpPr>
          <p:spPr bwMode="auto">
            <a:xfrm>
              <a:off x="3124200" y="3444875"/>
              <a:ext cx="741363"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09" name="Freeform 24"/>
            <p:cNvSpPr>
              <a:spLocks/>
            </p:cNvSpPr>
            <p:nvPr/>
          </p:nvSpPr>
          <p:spPr bwMode="auto">
            <a:xfrm>
              <a:off x="5183188" y="1981200"/>
              <a:ext cx="723900"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10" name="Freeform 25"/>
            <p:cNvSpPr>
              <a:spLocks/>
            </p:cNvSpPr>
            <p:nvPr/>
          </p:nvSpPr>
          <p:spPr bwMode="auto">
            <a:xfrm>
              <a:off x="5768975" y="2855913"/>
              <a:ext cx="43973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11" name="Freeform 26" descr="75%"/>
            <p:cNvSpPr>
              <a:spLocks/>
            </p:cNvSpPr>
            <p:nvPr/>
          </p:nvSpPr>
          <p:spPr bwMode="auto">
            <a:xfrm>
              <a:off x="6737350" y="3009900"/>
              <a:ext cx="498475"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93212" name="Freeform 27" descr="20%"/>
            <p:cNvSpPr>
              <a:spLocks/>
            </p:cNvSpPr>
            <p:nvPr/>
          </p:nvSpPr>
          <p:spPr bwMode="auto">
            <a:xfrm>
              <a:off x="5516563" y="4133850"/>
              <a:ext cx="625475"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3213" name="Freeform 28" descr="20%"/>
            <p:cNvSpPr>
              <a:spLocks/>
            </p:cNvSpPr>
            <p:nvPr/>
          </p:nvSpPr>
          <p:spPr bwMode="auto">
            <a:xfrm>
              <a:off x="5818188" y="3846513"/>
              <a:ext cx="381000"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93214" name="Freeform 29"/>
            <p:cNvSpPr>
              <a:spLocks/>
            </p:cNvSpPr>
            <p:nvPr/>
          </p:nvSpPr>
          <p:spPr bwMode="auto">
            <a:xfrm>
              <a:off x="6878638" y="2732088"/>
              <a:ext cx="639762"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15" name="Freeform 30"/>
            <p:cNvSpPr>
              <a:spLocks/>
            </p:cNvSpPr>
            <p:nvPr/>
          </p:nvSpPr>
          <p:spPr bwMode="auto">
            <a:xfrm>
              <a:off x="6664325" y="3127375"/>
              <a:ext cx="830263" cy="455613"/>
            </a:xfrm>
            <a:custGeom>
              <a:avLst/>
              <a:gdLst>
                <a:gd name="T0" fmla="*/ 2053964738 w 102"/>
                <a:gd name="T1" fmla="*/ 2147483647 h 59"/>
                <a:gd name="T2" fmla="*/ 1722681761 w 102"/>
                <a:gd name="T3" fmla="*/ 2147483647 h 59"/>
                <a:gd name="T4" fmla="*/ 1457648867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184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16" name="Freeform 31"/>
            <p:cNvSpPr>
              <a:spLocks/>
            </p:cNvSpPr>
            <p:nvPr/>
          </p:nvSpPr>
          <p:spPr bwMode="auto">
            <a:xfrm>
              <a:off x="4457700" y="2794000"/>
              <a:ext cx="906463"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17" name="Freeform 32"/>
            <p:cNvSpPr>
              <a:spLocks/>
            </p:cNvSpPr>
            <p:nvPr/>
          </p:nvSpPr>
          <p:spPr bwMode="auto">
            <a:xfrm>
              <a:off x="4522788" y="3590925"/>
              <a:ext cx="944562"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93218"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3219" name="Freeform 34" descr="20%"/>
            <p:cNvSpPr>
              <a:spLocks/>
            </p:cNvSpPr>
            <p:nvPr/>
          </p:nvSpPr>
          <p:spPr bwMode="auto">
            <a:xfrm>
              <a:off x="6011863" y="3265488"/>
              <a:ext cx="809625"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3220" name="Freeform 35" descr="20%"/>
            <p:cNvSpPr>
              <a:spLocks/>
            </p:cNvSpPr>
            <p:nvPr/>
          </p:nvSpPr>
          <p:spPr bwMode="auto">
            <a:xfrm>
              <a:off x="5940425" y="3560763"/>
              <a:ext cx="901700"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3221" name="Freeform 36" descr="20%"/>
            <p:cNvSpPr>
              <a:spLocks/>
            </p:cNvSpPr>
            <p:nvPr/>
          </p:nvSpPr>
          <p:spPr bwMode="auto">
            <a:xfrm>
              <a:off x="6175375" y="3824288"/>
              <a:ext cx="423863"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3222" name="Freeform 37"/>
            <p:cNvSpPr>
              <a:spLocks/>
            </p:cNvSpPr>
            <p:nvPr/>
          </p:nvSpPr>
          <p:spPr bwMode="auto">
            <a:xfrm>
              <a:off x="6575425" y="3459163"/>
              <a:ext cx="968375"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23" name="Freeform 38" descr="20%"/>
            <p:cNvSpPr>
              <a:spLocks/>
            </p:cNvSpPr>
            <p:nvPr/>
          </p:nvSpPr>
          <p:spPr bwMode="auto">
            <a:xfrm>
              <a:off x="5449888" y="3660775"/>
              <a:ext cx="547687"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grpSp>
          <p:nvGrpSpPr>
            <p:cNvPr id="93224" name="Group 39"/>
            <p:cNvGrpSpPr>
              <a:grpSpLocks/>
            </p:cNvGrpSpPr>
            <p:nvPr/>
          </p:nvGrpSpPr>
          <p:grpSpPr bwMode="auto">
            <a:xfrm>
              <a:off x="1155700" y="3886200"/>
              <a:ext cx="2009775" cy="1390650"/>
              <a:chOff x="768" y="2832"/>
              <a:chExt cx="1203" cy="876"/>
            </a:xfrm>
          </p:grpSpPr>
          <p:sp>
            <p:nvSpPr>
              <p:cNvPr id="93225" name="Freeform 40"/>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26" name="Freeform 41"/>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93227" name="Freeform 42"/>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28" name="Freeform 43"/>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93229" name="Freeform 44"/>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30" name="Freeform 45"/>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93231" name="Freeform 46"/>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32" name="Freeform 47"/>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93233" name="Freeform 48"/>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34" name="Freeform 49"/>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93235" name="Freeform 50"/>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36" name="Freeform 51"/>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93237" name="Freeform 52"/>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38" name="Freeform 53"/>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39" name="Freeform 54"/>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grpSp>
          <p:nvGrpSpPr>
            <p:cNvPr id="93240" name="Group 55"/>
            <p:cNvGrpSpPr>
              <a:grpSpLocks/>
            </p:cNvGrpSpPr>
            <p:nvPr/>
          </p:nvGrpSpPr>
          <p:grpSpPr bwMode="auto">
            <a:xfrm>
              <a:off x="5824538" y="2197100"/>
              <a:ext cx="830262" cy="742950"/>
              <a:chOff x="3562" y="1636"/>
              <a:chExt cx="497" cy="468"/>
            </a:xfrm>
          </p:grpSpPr>
          <p:sp>
            <p:nvSpPr>
              <p:cNvPr id="93241" name="Freeform 56"/>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42" name="Freeform 57"/>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solidFill>
                <a:srgbClr val="ED4213"/>
              </a:solidFill>
              <a:ln w="12700" cmpd="sng">
                <a:solidFill>
                  <a:schemeClr val="tx1"/>
                </a:solidFill>
                <a:prstDash val="solid"/>
                <a:round/>
                <a:headEnd/>
                <a:tailEnd/>
              </a:ln>
            </p:spPr>
            <p:txBody>
              <a:bodyPr/>
              <a:lstStyle/>
              <a:p>
                <a:endParaRPr lang="en-US"/>
              </a:p>
            </p:txBody>
          </p:sp>
        </p:grpSp>
        <p:sp>
          <p:nvSpPr>
            <p:cNvPr id="93243" name="Freeform 58"/>
            <p:cNvSpPr>
              <a:spLocks/>
            </p:cNvSpPr>
            <p:nvPr/>
          </p:nvSpPr>
          <p:spPr bwMode="auto">
            <a:xfrm>
              <a:off x="6159500" y="2917825"/>
              <a:ext cx="327025"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44"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45" name="Freeform 60"/>
            <p:cNvSpPr>
              <a:spLocks/>
            </p:cNvSpPr>
            <p:nvPr/>
          </p:nvSpPr>
          <p:spPr bwMode="auto">
            <a:xfrm>
              <a:off x="6467475" y="3784600"/>
              <a:ext cx="596900"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46" name="Freeform 61"/>
            <p:cNvSpPr>
              <a:spLocks/>
            </p:cNvSpPr>
            <p:nvPr/>
          </p:nvSpPr>
          <p:spPr bwMode="auto">
            <a:xfrm>
              <a:off x="7029450" y="3041650"/>
              <a:ext cx="506413"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47" name="Freeform 62"/>
            <p:cNvSpPr>
              <a:spLocks/>
            </p:cNvSpPr>
            <p:nvPr/>
          </p:nvSpPr>
          <p:spPr bwMode="auto">
            <a:xfrm>
              <a:off x="7413625" y="3017838"/>
              <a:ext cx="122238"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3248" name="Freeform 63"/>
            <p:cNvSpPr>
              <a:spLocks/>
            </p:cNvSpPr>
            <p:nvPr/>
          </p:nvSpPr>
          <p:spPr bwMode="auto">
            <a:xfrm>
              <a:off x="7445375" y="2801938"/>
              <a:ext cx="15398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49" name="Freeform 64"/>
            <p:cNvSpPr>
              <a:spLocks/>
            </p:cNvSpPr>
            <p:nvPr/>
          </p:nvSpPr>
          <p:spPr bwMode="auto">
            <a:xfrm>
              <a:off x="7583488" y="2654300"/>
              <a:ext cx="187325"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50" name="Freeform 65"/>
            <p:cNvSpPr>
              <a:spLocks/>
            </p:cNvSpPr>
            <p:nvPr/>
          </p:nvSpPr>
          <p:spPr bwMode="auto">
            <a:xfrm>
              <a:off x="7575550" y="2522538"/>
              <a:ext cx="368300"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51" name="Freeform 66"/>
            <p:cNvSpPr>
              <a:spLocks/>
            </p:cNvSpPr>
            <p:nvPr/>
          </p:nvSpPr>
          <p:spPr bwMode="auto">
            <a:xfrm>
              <a:off x="7747000" y="2638425"/>
              <a:ext cx="9683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52" name="Freeform 67"/>
            <p:cNvSpPr>
              <a:spLocks/>
            </p:cNvSpPr>
            <p:nvPr/>
          </p:nvSpPr>
          <p:spPr bwMode="auto">
            <a:xfrm>
              <a:off x="7640638" y="2212975"/>
              <a:ext cx="17145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93253" name="Group 68"/>
            <p:cNvGrpSpPr>
              <a:grpSpLocks/>
            </p:cNvGrpSpPr>
            <p:nvPr/>
          </p:nvGrpSpPr>
          <p:grpSpPr bwMode="auto">
            <a:xfrm>
              <a:off x="3159125" y="4589463"/>
              <a:ext cx="1044575" cy="635000"/>
              <a:chOff x="1991" y="3321"/>
              <a:chExt cx="361" cy="231"/>
            </a:xfrm>
          </p:grpSpPr>
          <p:sp>
            <p:nvSpPr>
              <p:cNvPr id="93254"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55"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56"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57"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58"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59"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60"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3261"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sp>
        <p:nvSpPr>
          <p:cNvPr id="93262" name="Rectangle 77"/>
          <p:cNvSpPr>
            <a:spLocks noGrp="1" noChangeArrowheads="1"/>
          </p:cNvSpPr>
          <p:nvPr>
            <p:ph type="title" idx="4294967295"/>
          </p:nvPr>
        </p:nvSpPr>
        <p:spPr>
          <a:xfrm>
            <a:off x="0" y="242888"/>
            <a:ext cx="9144000" cy="1143000"/>
          </a:xfrm>
        </p:spPr>
        <p:txBody>
          <a:bodyPr/>
          <a:lstStyle/>
          <a:p>
            <a:pPr eaLnBrk="1" hangingPunct="1"/>
            <a:r>
              <a:rPr lang="en-US" sz="3600" smtClean="0"/>
              <a:t>Obesity Trends* Among U.S. Adults</a:t>
            </a:r>
            <a:br>
              <a:rPr lang="en-US" sz="3600" smtClean="0"/>
            </a:br>
            <a:r>
              <a:rPr lang="en-US" sz="3600" smtClean="0">
                <a:solidFill>
                  <a:srgbClr val="DE3021"/>
                </a:solidFill>
              </a:rPr>
              <a:t>BRFSS, 2009</a:t>
            </a:r>
          </a:p>
        </p:txBody>
      </p:sp>
      <p:sp>
        <p:nvSpPr>
          <p:cNvPr id="93263" name="Text Box 78"/>
          <p:cNvSpPr txBox="1">
            <a:spLocks noChangeArrowheads="1"/>
          </p:cNvSpPr>
          <p:nvPr/>
        </p:nvSpPr>
        <p:spPr bwMode="auto">
          <a:xfrm>
            <a:off x="2119313" y="1200150"/>
            <a:ext cx="4906962" cy="307975"/>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93264" name="Text Box 79"/>
          <p:cNvSpPr txBox="1">
            <a:spLocks noChangeArrowheads="1"/>
          </p:cNvSpPr>
          <p:nvPr/>
        </p:nvSpPr>
        <p:spPr bwMode="auto">
          <a:xfrm>
            <a:off x="654050" y="5894388"/>
            <a:ext cx="72390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93265" name="Rectangle 80"/>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3266" name="Rectangle 81"/>
          <p:cNvSpPr>
            <a:spLocks noChangeArrowheads="1"/>
          </p:cNvSpPr>
          <p:nvPr/>
        </p:nvSpPr>
        <p:spPr bwMode="auto">
          <a:xfrm>
            <a:off x="1347788"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3267" name="Rectangle 82"/>
          <p:cNvSpPr>
            <a:spLocks noChangeArrowheads="1"/>
          </p:cNvSpPr>
          <p:nvPr/>
        </p:nvSpPr>
        <p:spPr bwMode="auto">
          <a:xfrm>
            <a:off x="206375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sz="2400">
              <a:solidFill>
                <a:srgbClr val="000000"/>
              </a:solidFill>
              <a:latin typeface="Times New Roman" pitchFamily="18" charset="0"/>
            </a:endParaRPr>
          </a:p>
        </p:txBody>
      </p:sp>
      <p:sp>
        <p:nvSpPr>
          <p:cNvPr id="93268" name="Rectangle 83"/>
          <p:cNvSpPr>
            <a:spLocks noChangeArrowheads="1"/>
          </p:cNvSpPr>
          <p:nvPr/>
        </p:nvSpPr>
        <p:spPr bwMode="auto">
          <a:xfrm>
            <a:off x="3060700"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3269" name="Rectangle 84"/>
          <p:cNvSpPr>
            <a:spLocks noChangeArrowheads="1"/>
          </p:cNvSpPr>
          <p:nvPr/>
        </p:nvSpPr>
        <p:spPr bwMode="auto">
          <a:xfrm>
            <a:off x="4997450" y="5948363"/>
            <a:ext cx="207963"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3270" name="Rectangle 85"/>
          <p:cNvSpPr>
            <a:spLocks noChangeArrowheads="1"/>
          </p:cNvSpPr>
          <p:nvPr/>
        </p:nvSpPr>
        <p:spPr bwMode="auto">
          <a:xfrm>
            <a:off x="40370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3271" name="Rectangle 86"/>
          <p:cNvSpPr>
            <a:spLocks noChangeArrowheads="1"/>
          </p:cNvSpPr>
          <p:nvPr/>
        </p:nvSpPr>
        <p:spPr bwMode="auto">
          <a:xfrm>
            <a:off x="395288" y="5892800"/>
            <a:ext cx="6354762" cy="350838"/>
          </a:xfrm>
          <a:prstGeom prst="rect">
            <a:avLst/>
          </a:prstGeom>
          <a:no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3272" name="Rectangle 87" descr="20%"/>
          <p:cNvSpPr>
            <a:spLocks noChangeArrowheads="1"/>
          </p:cNvSpPr>
          <p:nvPr/>
        </p:nvSpPr>
        <p:spPr bwMode="auto">
          <a:xfrm>
            <a:off x="6002338"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Tree>
  </p:cSld>
  <p:clrMapOvr>
    <a:masterClrMapping/>
  </p:clrMapOvr>
  <p:transition advClick="0"/>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89"/>
          <p:cNvGrpSpPr>
            <a:grpSpLocks/>
          </p:cNvGrpSpPr>
          <p:nvPr/>
        </p:nvGrpSpPr>
        <p:grpSpPr bwMode="auto">
          <a:xfrm>
            <a:off x="1027113" y="1709738"/>
            <a:ext cx="6169025" cy="3567112"/>
            <a:chOff x="1155700" y="1709738"/>
            <a:chExt cx="6940550" cy="3567112"/>
          </a:xfrm>
        </p:grpSpPr>
        <p:sp>
          <p:nvSpPr>
            <p:cNvPr id="95235" name="Freeform 2"/>
            <p:cNvSpPr>
              <a:spLocks/>
            </p:cNvSpPr>
            <p:nvPr/>
          </p:nvSpPr>
          <p:spPr bwMode="auto">
            <a:xfrm>
              <a:off x="7697788" y="1887538"/>
              <a:ext cx="398462" cy="611187"/>
            </a:xfrm>
            <a:custGeom>
              <a:avLst/>
              <a:gdLst>
                <a:gd name="T0" fmla="*/ 661276199 w 49"/>
                <a:gd name="T1" fmla="*/ 2147483647 h 79"/>
                <a:gd name="T2" fmla="*/ 661276199 w 49"/>
                <a:gd name="T3" fmla="*/ 2147483647 h 79"/>
                <a:gd name="T4" fmla="*/ 793533014 w 49"/>
                <a:gd name="T5" fmla="*/ 2147483647 h 79"/>
                <a:gd name="T6" fmla="*/ 859653290 w 49"/>
                <a:gd name="T7" fmla="*/ 2147483647 h 79"/>
                <a:gd name="T8" fmla="*/ 925781698 w 49"/>
                <a:gd name="T9" fmla="*/ 2147483647 h 79"/>
                <a:gd name="T10" fmla="*/ 991910105 w 49"/>
                <a:gd name="T11" fmla="*/ 2147483647 h 79"/>
                <a:gd name="T12" fmla="*/ 1058038513 w 49"/>
                <a:gd name="T13" fmla="*/ 2147483647 h 79"/>
                <a:gd name="T14" fmla="*/ 1190295582 w 49"/>
                <a:gd name="T15" fmla="*/ 2147483647 h 79"/>
                <a:gd name="T16" fmla="*/ 1190295582 w 49"/>
                <a:gd name="T17" fmla="*/ 2147483647 h 79"/>
                <a:gd name="T18" fmla="*/ 1322552398 w 49"/>
                <a:gd name="T19" fmla="*/ 2147483647 h 79"/>
                <a:gd name="T20" fmla="*/ 1388672673 w 49"/>
                <a:gd name="T21" fmla="*/ 2147483647 h 79"/>
                <a:gd name="T22" fmla="*/ 1454801081 w 49"/>
                <a:gd name="T23" fmla="*/ 2147483647 h 79"/>
                <a:gd name="T24" fmla="*/ 1454801081 w 49"/>
                <a:gd name="T25" fmla="*/ 2147483647 h 79"/>
                <a:gd name="T26" fmla="*/ 1719314712 w 49"/>
                <a:gd name="T27" fmla="*/ 2147483647 h 79"/>
                <a:gd name="T28" fmla="*/ 1719314712 w 49"/>
                <a:gd name="T29" fmla="*/ 2147483647 h 79"/>
                <a:gd name="T30" fmla="*/ 1851571527 w 49"/>
                <a:gd name="T31" fmla="*/ 2147483647 h 79"/>
                <a:gd name="T32" fmla="*/ 1917691803 w 49"/>
                <a:gd name="T33" fmla="*/ 2147483647 h 79"/>
                <a:gd name="T34" fmla="*/ 2049948618 w 49"/>
                <a:gd name="T35" fmla="*/ 2147483647 h 79"/>
                <a:gd name="T36" fmla="*/ 2049948618 w 49"/>
                <a:gd name="T37" fmla="*/ 2147483647 h 79"/>
                <a:gd name="T38" fmla="*/ 2147483647 w 49"/>
                <a:gd name="T39" fmla="*/ 2147483647 h 79"/>
                <a:gd name="T40" fmla="*/ 2147483647 w 49"/>
                <a:gd name="T41" fmla="*/ 2147483647 h 79"/>
                <a:gd name="T42" fmla="*/ 2147483647 w 49"/>
                <a:gd name="T43" fmla="*/ 2147483647 h 79"/>
                <a:gd name="T44" fmla="*/ 2147483647 w 49"/>
                <a:gd name="T45" fmla="*/ 2147483647 h 79"/>
                <a:gd name="T46" fmla="*/ 2147483647 w 49"/>
                <a:gd name="T47" fmla="*/ 2147483647 h 79"/>
                <a:gd name="T48" fmla="*/ 2147483647 w 49"/>
                <a:gd name="T49" fmla="*/ 2147483647 h 79"/>
                <a:gd name="T50" fmla="*/ 2147483647 w 49"/>
                <a:gd name="T51" fmla="*/ 2147483647 h 79"/>
                <a:gd name="T52" fmla="*/ 2147483647 w 49"/>
                <a:gd name="T53" fmla="*/ 2147483647 h 79"/>
                <a:gd name="T54" fmla="*/ 2147483647 w 49"/>
                <a:gd name="T55" fmla="*/ 2147483647 h 79"/>
                <a:gd name="T56" fmla="*/ 2147483647 w 49"/>
                <a:gd name="T57" fmla="*/ 2147483647 h 79"/>
                <a:gd name="T58" fmla="*/ 2147483647 w 49"/>
                <a:gd name="T59" fmla="*/ 2094893888 h 79"/>
                <a:gd name="T60" fmla="*/ 2147483647 w 49"/>
                <a:gd name="T61" fmla="*/ 1915328280 h 79"/>
                <a:gd name="T62" fmla="*/ 2147483647 w 49"/>
                <a:gd name="T63" fmla="*/ 1855478397 h 79"/>
                <a:gd name="T64" fmla="*/ 2147483647 w 49"/>
                <a:gd name="T65" fmla="*/ 1915328280 h 79"/>
                <a:gd name="T66" fmla="*/ 2147483647 w 49"/>
                <a:gd name="T67" fmla="*/ 1675913273 h 79"/>
                <a:gd name="T68" fmla="*/ 2147483647 w 49"/>
                <a:gd name="T69" fmla="*/ 1556205769 h 79"/>
                <a:gd name="T70" fmla="*/ 2147483647 w 49"/>
                <a:gd name="T71" fmla="*/ 1556205769 h 79"/>
                <a:gd name="T72" fmla="*/ 2147483647 w 49"/>
                <a:gd name="T73" fmla="*/ 1556205769 h 79"/>
                <a:gd name="T74" fmla="*/ 2147483647 w 49"/>
                <a:gd name="T75" fmla="*/ 1496355885 h 79"/>
                <a:gd name="T76" fmla="*/ 2147483647 w 49"/>
                <a:gd name="T77" fmla="*/ 1316790762 h 79"/>
                <a:gd name="T78" fmla="*/ 1587057896 w 49"/>
                <a:gd name="T79" fmla="*/ 0 h 79"/>
                <a:gd name="T80" fmla="*/ 1454801081 w 49"/>
                <a:gd name="T81" fmla="*/ 0 h 79"/>
                <a:gd name="T82" fmla="*/ 1388672673 w 49"/>
                <a:gd name="T83" fmla="*/ 119707534 h 79"/>
                <a:gd name="T84" fmla="*/ 1190295582 w 49"/>
                <a:gd name="T85" fmla="*/ 119707534 h 79"/>
                <a:gd name="T86" fmla="*/ 991910105 w 49"/>
                <a:gd name="T87" fmla="*/ 299272749 h 79"/>
                <a:gd name="T88" fmla="*/ 925781698 w 49"/>
                <a:gd name="T89" fmla="*/ 119707534 h 79"/>
                <a:gd name="T90" fmla="*/ 859653290 w 49"/>
                <a:gd name="T91" fmla="*/ 59857635 h 79"/>
                <a:gd name="T92" fmla="*/ 396762441 w 49"/>
                <a:gd name="T93" fmla="*/ 957668008 h 79"/>
                <a:gd name="T94" fmla="*/ 462890849 w 49"/>
                <a:gd name="T95" fmla="*/ 1137225638 h 79"/>
                <a:gd name="T96" fmla="*/ 462890849 w 49"/>
                <a:gd name="T97" fmla="*/ 1316790762 h 79"/>
                <a:gd name="T98" fmla="*/ 330634033 w 49"/>
                <a:gd name="T99" fmla="*/ 1436498265 h 79"/>
                <a:gd name="T100" fmla="*/ 396762441 w 49"/>
                <a:gd name="T101" fmla="*/ 1915328280 h 79"/>
                <a:gd name="T102" fmla="*/ 264513694 w 49"/>
                <a:gd name="T103" fmla="*/ 2147483647 h 79"/>
                <a:gd name="T104" fmla="*/ 264513694 w 49"/>
                <a:gd name="T105" fmla="*/ 2147483647 h 79"/>
                <a:gd name="T106" fmla="*/ 198385286 w 49"/>
                <a:gd name="T107" fmla="*/ 2147483647 h 79"/>
                <a:gd name="T108" fmla="*/ 198385286 w 49"/>
                <a:gd name="T109" fmla="*/ 2147483647 h 79"/>
                <a:gd name="T110" fmla="*/ 66128424 w 49"/>
                <a:gd name="T111" fmla="*/ 2147483647 h 79"/>
                <a:gd name="T112" fmla="*/ 0 w 49"/>
                <a:gd name="T113" fmla="*/ 2147483647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
                <a:gd name="T172" fmla="*/ 0 h 79"/>
                <a:gd name="T173" fmla="*/ 49 w 49"/>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 h="79">
                  <a:moveTo>
                    <a:pt x="0" y="42"/>
                  </a:moveTo>
                  <a:lnTo>
                    <a:pt x="10" y="71"/>
                  </a:lnTo>
                  <a:lnTo>
                    <a:pt x="10" y="72"/>
                  </a:lnTo>
                  <a:lnTo>
                    <a:pt x="10" y="73"/>
                  </a:lnTo>
                  <a:lnTo>
                    <a:pt x="12" y="75"/>
                  </a:lnTo>
                  <a:lnTo>
                    <a:pt x="13" y="75"/>
                  </a:lnTo>
                  <a:lnTo>
                    <a:pt x="13" y="76"/>
                  </a:lnTo>
                  <a:lnTo>
                    <a:pt x="13" y="77"/>
                  </a:lnTo>
                  <a:lnTo>
                    <a:pt x="14" y="79"/>
                  </a:lnTo>
                  <a:lnTo>
                    <a:pt x="15" y="79"/>
                  </a:lnTo>
                  <a:lnTo>
                    <a:pt x="15" y="77"/>
                  </a:lnTo>
                  <a:lnTo>
                    <a:pt x="15" y="75"/>
                  </a:lnTo>
                  <a:lnTo>
                    <a:pt x="16" y="73"/>
                  </a:lnTo>
                  <a:lnTo>
                    <a:pt x="17" y="70"/>
                  </a:lnTo>
                  <a:lnTo>
                    <a:pt x="18" y="68"/>
                  </a:lnTo>
                  <a:lnTo>
                    <a:pt x="18" y="67"/>
                  </a:lnTo>
                  <a:lnTo>
                    <a:pt x="17" y="65"/>
                  </a:lnTo>
                  <a:lnTo>
                    <a:pt x="20" y="63"/>
                  </a:lnTo>
                  <a:lnTo>
                    <a:pt x="21" y="63"/>
                  </a:lnTo>
                  <a:lnTo>
                    <a:pt x="21" y="64"/>
                  </a:lnTo>
                  <a:lnTo>
                    <a:pt x="22" y="65"/>
                  </a:lnTo>
                  <a:lnTo>
                    <a:pt x="22" y="64"/>
                  </a:lnTo>
                  <a:lnTo>
                    <a:pt x="22" y="63"/>
                  </a:lnTo>
                  <a:lnTo>
                    <a:pt x="22" y="62"/>
                  </a:lnTo>
                  <a:lnTo>
                    <a:pt x="25" y="62"/>
                  </a:lnTo>
                  <a:lnTo>
                    <a:pt x="26" y="61"/>
                  </a:lnTo>
                  <a:lnTo>
                    <a:pt x="26" y="60"/>
                  </a:lnTo>
                  <a:lnTo>
                    <a:pt x="26" y="59"/>
                  </a:lnTo>
                  <a:lnTo>
                    <a:pt x="27" y="59"/>
                  </a:lnTo>
                  <a:lnTo>
                    <a:pt x="28" y="58"/>
                  </a:lnTo>
                  <a:lnTo>
                    <a:pt x="29" y="58"/>
                  </a:lnTo>
                  <a:lnTo>
                    <a:pt x="29" y="56"/>
                  </a:lnTo>
                  <a:lnTo>
                    <a:pt x="29" y="54"/>
                  </a:lnTo>
                  <a:lnTo>
                    <a:pt x="31" y="52"/>
                  </a:lnTo>
                  <a:lnTo>
                    <a:pt x="31" y="51"/>
                  </a:lnTo>
                  <a:lnTo>
                    <a:pt x="33" y="52"/>
                  </a:lnTo>
                  <a:lnTo>
                    <a:pt x="34" y="51"/>
                  </a:lnTo>
                  <a:lnTo>
                    <a:pt x="34" y="50"/>
                  </a:lnTo>
                  <a:lnTo>
                    <a:pt x="35" y="49"/>
                  </a:lnTo>
                  <a:lnTo>
                    <a:pt x="36" y="49"/>
                  </a:lnTo>
                  <a:lnTo>
                    <a:pt x="37" y="47"/>
                  </a:lnTo>
                  <a:lnTo>
                    <a:pt x="39" y="47"/>
                  </a:lnTo>
                  <a:lnTo>
                    <a:pt x="40" y="48"/>
                  </a:lnTo>
                  <a:lnTo>
                    <a:pt x="42" y="45"/>
                  </a:lnTo>
                  <a:lnTo>
                    <a:pt x="43" y="44"/>
                  </a:lnTo>
                  <a:lnTo>
                    <a:pt x="46" y="42"/>
                  </a:lnTo>
                  <a:lnTo>
                    <a:pt x="46" y="41"/>
                  </a:lnTo>
                  <a:lnTo>
                    <a:pt x="47" y="40"/>
                  </a:lnTo>
                  <a:lnTo>
                    <a:pt x="48" y="40"/>
                  </a:lnTo>
                  <a:lnTo>
                    <a:pt x="49" y="40"/>
                  </a:lnTo>
                  <a:lnTo>
                    <a:pt x="49" y="38"/>
                  </a:lnTo>
                  <a:lnTo>
                    <a:pt x="49" y="37"/>
                  </a:lnTo>
                  <a:lnTo>
                    <a:pt x="48" y="37"/>
                  </a:lnTo>
                  <a:lnTo>
                    <a:pt x="47" y="36"/>
                  </a:lnTo>
                  <a:lnTo>
                    <a:pt x="48" y="35"/>
                  </a:lnTo>
                  <a:lnTo>
                    <a:pt x="48" y="34"/>
                  </a:lnTo>
                  <a:lnTo>
                    <a:pt x="47" y="32"/>
                  </a:lnTo>
                  <a:lnTo>
                    <a:pt x="46" y="31"/>
                  </a:lnTo>
                  <a:lnTo>
                    <a:pt x="45" y="31"/>
                  </a:lnTo>
                  <a:lnTo>
                    <a:pt x="45" y="32"/>
                  </a:lnTo>
                  <a:lnTo>
                    <a:pt x="43" y="32"/>
                  </a:lnTo>
                  <a:lnTo>
                    <a:pt x="42" y="32"/>
                  </a:lnTo>
                  <a:lnTo>
                    <a:pt x="41" y="28"/>
                  </a:lnTo>
                  <a:lnTo>
                    <a:pt x="42" y="27"/>
                  </a:lnTo>
                  <a:lnTo>
                    <a:pt x="41" y="26"/>
                  </a:lnTo>
                  <a:lnTo>
                    <a:pt x="40" y="26"/>
                  </a:lnTo>
                  <a:lnTo>
                    <a:pt x="38" y="26"/>
                  </a:lnTo>
                  <a:lnTo>
                    <a:pt x="37" y="26"/>
                  </a:lnTo>
                  <a:lnTo>
                    <a:pt x="36" y="25"/>
                  </a:lnTo>
                  <a:lnTo>
                    <a:pt x="36" y="23"/>
                  </a:lnTo>
                  <a:lnTo>
                    <a:pt x="35" y="22"/>
                  </a:lnTo>
                  <a:lnTo>
                    <a:pt x="29" y="3"/>
                  </a:lnTo>
                  <a:lnTo>
                    <a:pt x="24" y="0"/>
                  </a:lnTo>
                  <a:lnTo>
                    <a:pt x="23" y="0"/>
                  </a:lnTo>
                  <a:lnTo>
                    <a:pt x="22" y="0"/>
                  </a:lnTo>
                  <a:lnTo>
                    <a:pt x="21" y="1"/>
                  </a:lnTo>
                  <a:lnTo>
                    <a:pt x="21" y="2"/>
                  </a:lnTo>
                  <a:lnTo>
                    <a:pt x="20" y="2"/>
                  </a:lnTo>
                  <a:lnTo>
                    <a:pt x="18" y="2"/>
                  </a:lnTo>
                  <a:lnTo>
                    <a:pt x="16" y="5"/>
                  </a:lnTo>
                  <a:lnTo>
                    <a:pt x="15" y="5"/>
                  </a:lnTo>
                  <a:lnTo>
                    <a:pt x="14" y="4"/>
                  </a:lnTo>
                  <a:lnTo>
                    <a:pt x="14" y="2"/>
                  </a:lnTo>
                  <a:lnTo>
                    <a:pt x="14" y="1"/>
                  </a:lnTo>
                  <a:lnTo>
                    <a:pt x="13" y="1"/>
                  </a:lnTo>
                  <a:lnTo>
                    <a:pt x="11" y="2"/>
                  </a:lnTo>
                  <a:lnTo>
                    <a:pt x="6" y="16"/>
                  </a:lnTo>
                  <a:lnTo>
                    <a:pt x="6" y="19"/>
                  </a:lnTo>
                  <a:lnTo>
                    <a:pt x="7" y="19"/>
                  </a:lnTo>
                  <a:lnTo>
                    <a:pt x="7" y="21"/>
                  </a:lnTo>
                  <a:lnTo>
                    <a:pt x="7" y="22"/>
                  </a:lnTo>
                  <a:lnTo>
                    <a:pt x="6" y="23"/>
                  </a:lnTo>
                  <a:lnTo>
                    <a:pt x="5" y="24"/>
                  </a:lnTo>
                  <a:lnTo>
                    <a:pt x="7" y="30"/>
                  </a:lnTo>
                  <a:lnTo>
                    <a:pt x="6" y="32"/>
                  </a:lnTo>
                  <a:lnTo>
                    <a:pt x="6" y="33"/>
                  </a:lnTo>
                  <a:lnTo>
                    <a:pt x="4" y="36"/>
                  </a:lnTo>
                  <a:lnTo>
                    <a:pt x="4" y="37"/>
                  </a:lnTo>
                  <a:lnTo>
                    <a:pt x="4" y="39"/>
                  </a:lnTo>
                  <a:lnTo>
                    <a:pt x="4" y="40"/>
                  </a:lnTo>
                  <a:lnTo>
                    <a:pt x="3" y="40"/>
                  </a:lnTo>
                  <a:lnTo>
                    <a:pt x="3" y="41"/>
                  </a:lnTo>
                  <a:lnTo>
                    <a:pt x="3" y="42"/>
                  </a:lnTo>
                  <a:lnTo>
                    <a:pt x="2" y="42"/>
                  </a:lnTo>
                  <a:lnTo>
                    <a:pt x="1" y="41"/>
                  </a:lnTo>
                  <a:lnTo>
                    <a:pt x="0"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36" name="Freeform 3"/>
            <p:cNvSpPr>
              <a:spLocks/>
            </p:cNvSpPr>
            <p:nvPr/>
          </p:nvSpPr>
          <p:spPr bwMode="auto">
            <a:xfrm>
              <a:off x="2636838" y="1709738"/>
              <a:ext cx="730250" cy="511175"/>
            </a:xfrm>
            <a:custGeom>
              <a:avLst/>
              <a:gdLst>
                <a:gd name="T0" fmla="*/ 65836088 w 90"/>
                <a:gd name="T1" fmla="*/ 2147483647 h 66"/>
                <a:gd name="T2" fmla="*/ 0 w 90"/>
                <a:gd name="T3" fmla="*/ 2147483647 h 66"/>
                <a:gd name="T4" fmla="*/ 65836088 w 90"/>
                <a:gd name="T5" fmla="*/ 2147483647 h 66"/>
                <a:gd name="T6" fmla="*/ 65836088 w 90"/>
                <a:gd name="T7" fmla="*/ 2099519644 h 66"/>
                <a:gd name="T8" fmla="*/ 65836088 w 90"/>
                <a:gd name="T9" fmla="*/ 2099519644 h 66"/>
                <a:gd name="T10" fmla="*/ 131672176 w 90"/>
                <a:gd name="T11" fmla="*/ 2147483647 h 66"/>
                <a:gd name="T12" fmla="*/ 65836088 w 90"/>
                <a:gd name="T13" fmla="*/ 2147483647 h 66"/>
                <a:gd name="T14" fmla="*/ 197508280 w 90"/>
                <a:gd name="T15" fmla="*/ 2147483647 h 66"/>
                <a:gd name="T16" fmla="*/ 197508280 w 90"/>
                <a:gd name="T17" fmla="*/ 2099519644 h 66"/>
                <a:gd name="T18" fmla="*/ 197508280 w 90"/>
                <a:gd name="T19" fmla="*/ 1979547991 h 66"/>
                <a:gd name="T20" fmla="*/ 131672176 w 90"/>
                <a:gd name="T21" fmla="*/ 1799583494 h 66"/>
                <a:gd name="T22" fmla="*/ 197508280 w 90"/>
                <a:gd name="T23" fmla="*/ 1799583494 h 66"/>
                <a:gd name="T24" fmla="*/ 329172373 w 90"/>
                <a:gd name="T25" fmla="*/ 1739597910 h 66"/>
                <a:gd name="T26" fmla="*/ 263344352 w 90"/>
                <a:gd name="T27" fmla="*/ 1679612326 h 66"/>
                <a:gd name="T28" fmla="*/ 197508280 w 90"/>
                <a:gd name="T29" fmla="*/ 1739597910 h 66"/>
                <a:gd name="T30" fmla="*/ 197508280 w 90"/>
                <a:gd name="T31" fmla="*/ 1499655574 h 66"/>
                <a:gd name="T32" fmla="*/ 197508280 w 90"/>
                <a:gd name="T33" fmla="*/ 1319698822 h 66"/>
                <a:gd name="T34" fmla="*/ 197508280 w 90"/>
                <a:gd name="T35" fmla="*/ 1019763157 h 66"/>
                <a:gd name="T36" fmla="*/ 131672176 w 90"/>
                <a:gd name="T37" fmla="*/ 659849411 h 66"/>
                <a:gd name="T38" fmla="*/ 131672176 w 90"/>
                <a:gd name="T39" fmla="*/ 359913625 h 66"/>
                <a:gd name="T40" fmla="*/ 724188933 w 90"/>
                <a:gd name="T41" fmla="*/ 539878243 h 66"/>
                <a:gd name="T42" fmla="*/ 1250869650 w 90"/>
                <a:gd name="T43" fmla="*/ 779820579 h 66"/>
                <a:gd name="T44" fmla="*/ 1514205824 w 90"/>
                <a:gd name="T45" fmla="*/ 839806163 h 66"/>
                <a:gd name="T46" fmla="*/ 1580041896 w 90"/>
                <a:gd name="T47" fmla="*/ 899791747 h 66"/>
                <a:gd name="T48" fmla="*/ 1580041896 w 90"/>
                <a:gd name="T49" fmla="*/ 1199727654 h 66"/>
                <a:gd name="T50" fmla="*/ 1448377866 w 90"/>
                <a:gd name="T51" fmla="*/ 1379684406 h 66"/>
                <a:gd name="T52" fmla="*/ 1448377866 w 90"/>
                <a:gd name="T53" fmla="*/ 1499655574 h 66"/>
                <a:gd name="T54" fmla="*/ 1448377866 w 90"/>
                <a:gd name="T55" fmla="*/ 1619626742 h 66"/>
                <a:gd name="T56" fmla="*/ 1514205824 w 90"/>
                <a:gd name="T57" fmla="*/ 1679612326 h 66"/>
                <a:gd name="T58" fmla="*/ 1645877968 w 90"/>
                <a:gd name="T59" fmla="*/ 1439669990 h 66"/>
                <a:gd name="T60" fmla="*/ 1777550113 w 90"/>
                <a:gd name="T61" fmla="*/ 1259713238 h 66"/>
                <a:gd name="T62" fmla="*/ 1909222257 w 90"/>
                <a:gd name="T63" fmla="*/ 1079748741 h 66"/>
                <a:gd name="T64" fmla="*/ 1711714041 w 90"/>
                <a:gd name="T65" fmla="*/ 599863827 h 66"/>
                <a:gd name="T66" fmla="*/ 1777550113 w 90"/>
                <a:gd name="T67" fmla="*/ 539878243 h 66"/>
                <a:gd name="T68" fmla="*/ 1909222257 w 90"/>
                <a:gd name="T69" fmla="*/ 419906954 h 66"/>
                <a:gd name="T70" fmla="*/ 1777550113 w 90"/>
                <a:gd name="T71" fmla="*/ 299928041 h 66"/>
                <a:gd name="T72" fmla="*/ 1777550113 w 90"/>
                <a:gd name="T73" fmla="*/ 0 h 66"/>
                <a:gd name="T74" fmla="*/ 2147483647 w 90"/>
                <a:gd name="T75" fmla="*/ 539878243 h 66"/>
                <a:gd name="T76" fmla="*/ 2147483647 w 90"/>
                <a:gd name="T77" fmla="*/ 959777331 h 66"/>
                <a:gd name="T78" fmla="*/ 2147483647 w 90"/>
                <a:gd name="T79" fmla="*/ 2147483647 h 66"/>
                <a:gd name="T80" fmla="*/ 2147483647 w 90"/>
                <a:gd name="T81" fmla="*/ 2147483647 h 66"/>
                <a:gd name="T82" fmla="*/ 2147483647 w 90"/>
                <a:gd name="T83" fmla="*/ 2147483647 h 66"/>
                <a:gd name="T84" fmla="*/ 2147483647 w 90"/>
                <a:gd name="T85" fmla="*/ 2147483647 h 66"/>
                <a:gd name="T86" fmla="*/ 2147483647 w 90"/>
                <a:gd name="T87" fmla="*/ 2147483647 h 66"/>
                <a:gd name="T88" fmla="*/ 2147483647 w 90"/>
                <a:gd name="T89" fmla="*/ 2147483647 h 66"/>
                <a:gd name="T90" fmla="*/ 2147483647 w 90"/>
                <a:gd name="T91" fmla="*/ 2147483647 h 66"/>
                <a:gd name="T92" fmla="*/ 2147483647 w 90"/>
                <a:gd name="T93" fmla="*/ 2147483647 h 66"/>
                <a:gd name="T94" fmla="*/ 2147483647 w 90"/>
                <a:gd name="T95" fmla="*/ 2147483647 h 66"/>
                <a:gd name="T96" fmla="*/ 2147483647 w 90"/>
                <a:gd name="T97" fmla="*/ 2147483647 h 66"/>
                <a:gd name="T98" fmla="*/ 2147483647 w 90"/>
                <a:gd name="T99" fmla="*/ 2147483647 h 66"/>
                <a:gd name="T100" fmla="*/ 2147483647 w 90"/>
                <a:gd name="T101" fmla="*/ 2147483647 h 66"/>
                <a:gd name="T102" fmla="*/ 2147483647 w 90"/>
                <a:gd name="T103" fmla="*/ 2147483647 h 66"/>
                <a:gd name="T104" fmla="*/ 1975058329 w 90"/>
                <a:gd name="T105" fmla="*/ 2147483647 h 66"/>
                <a:gd name="T106" fmla="*/ 1580041896 w 90"/>
                <a:gd name="T107" fmla="*/ 2147483647 h 66"/>
                <a:gd name="T108" fmla="*/ 1250869650 w 90"/>
                <a:gd name="T109" fmla="*/ 2147483647 h 66"/>
                <a:gd name="T110" fmla="*/ 790025005 w 90"/>
                <a:gd name="T111" fmla="*/ 2147483647 h 66"/>
                <a:gd name="T112" fmla="*/ 724188933 w 90"/>
                <a:gd name="T113" fmla="*/ 2147483647 h 66"/>
                <a:gd name="T114" fmla="*/ 724188933 w 90"/>
                <a:gd name="T115" fmla="*/ 2147483647 h 66"/>
                <a:gd name="T116" fmla="*/ 460844518 w 90"/>
                <a:gd name="T117" fmla="*/ 2147483647 h 66"/>
                <a:gd name="T118" fmla="*/ 395008446 w 90"/>
                <a:gd name="T119" fmla="*/ 2147483647 h 66"/>
                <a:gd name="T120" fmla="*/ 197508280 w 90"/>
                <a:gd name="T121" fmla="*/ 2147483647 h 6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0"/>
                <a:gd name="T184" fmla="*/ 0 h 66"/>
                <a:gd name="T185" fmla="*/ 90 w 90"/>
                <a:gd name="T186" fmla="*/ 66 h 6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0" h="66">
                  <a:moveTo>
                    <a:pt x="3" y="42"/>
                  </a:moveTo>
                  <a:lnTo>
                    <a:pt x="1" y="40"/>
                  </a:lnTo>
                  <a:lnTo>
                    <a:pt x="0" y="40"/>
                  </a:lnTo>
                  <a:lnTo>
                    <a:pt x="0" y="39"/>
                  </a:lnTo>
                  <a:lnTo>
                    <a:pt x="1" y="37"/>
                  </a:lnTo>
                  <a:lnTo>
                    <a:pt x="1" y="36"/>
                  </a:lnTo>
                  <a:lnTo>
                    <a:pt x="1" y="35"/>
                  </a:lnTo>
                  <a:lnTo>
                    <a:pt x="2" y="35"/>
                  </a:lnTo>
                  <a:lnTo>
                    <a:pt x="2" y="36"/>
                  </a:lnTo>
                  <a:lnTo>
                    <a:pt x="2" y="37"/>
                  </a:lnTo>
                  <a:lnTo>
                    <a:pt x="1" y="37"/>
                  </a:lnTo>
                  <a:lnTo>
                    <a:pt x="2" y="38"/>
                  </a:lnTo>
                  <a:lnTo>
                    <a:pt x="3" y="36"/>
                  </a:lnTo>
                  <a:lnTo>
                    <a:pt x="3" y="35"/>
                  </a:lnTo>
                  <a:lnTo>
                    <a:pt x="4" y="34"/>
                  </a:lnTo>
                  <a:lnTo>
                    <a:pt x="3" y="33"/>
                  </a:lnTo>
                  <a:lnTo>
                    <a:pt x="2" y="33"/>
                  </a:lnTo>
                  <a:lnTo>
                    <a:pt x="2" y="30"/>
                  </a:lnTo>
                  <a:lnTo>
                    <a:pt x="3" y="30"/>
                  </a:lnTo>
                  <a:lnTo>
                    <a:pt x="4" y="30"/>
                  </a:lnTo>
                  <a:lnTo>
                    <a:pt x="5" y="29"/>
                  </a:lnTo>
                  <a:lnTo>
                    <a:pt x="4" y="28"/>
                  </a:lnTo>
                  <a:lnTo>
                    <a:pt x="3" y="29"/>
                  </a:lnTo>
                  <a:lnTo>
                    <a:pt x="3" y="27"/>
                  </a:lnTo>
                  <a:lnTo>
                    <a:pt x="3" y="25"/>
                  </a:lnTo>
                  <a:lnTo>
                    <a:pt x="3" y="24"/>
                  </a:lnTo>
                  <a:lnTo>
                    <a:pt x="3" y="22"/>
                  </a:lnTo>
                  <a:lnTo>
                    <a:pt x="3" y="20"/>
                  </a:lnTo>
                  <a:lnTo>
                    <a:pt x="3" y="17"/>
                  </a:lnTo>
                  <a:lnTo>
                    <a:pt x="3" y="15"/>
                  </a:lnTo>
                  <a:lnTo>
                    <a:pt x="2" y="11"/>
                  </a:lnTo>
                  <a:lnTo>
                    <a:pt x="2" y="8"/>
                  </a:lnTo>
                  <a:lnTo>
                    <a:pt x="2" y="6"/>
                  </a:lnTo>
                  <a:lnTo>
                    <a:pt x="3" y="3"/>
                  </a:lnTo>
                  <a:lnTo>
                    <a:pt x="11" y="9"/>
                  </a:lnTo>
                  <a:lnTo>
                    <a:pt x="16" y="12"/>
                  </a:lnTo>
                  <a:lnTo>
                    <a:pt x="19" y="13"/>
                  </a:lnTo>
                  <a:lnTo>
                    <a:pt x="21" y="14"/>
                  </a:lnTo>
                  <a:lnTo>
                    <a:pt x="23" y="14"/>
                  </a:lnTo>
                  <a:lnTo>
                    <a:pt x="24" y="14"/>
                  </a:lnTo>
                  <a:lnTo>
                    <a:pt x="24" y="15"/>
                  </a:lnTo>
                  <a:lnTo>
                    <a:pt x="25" y="20"/>
                  </a:lnTo>
                  <a:lnTo>
                    <a:pt x="24" y="20"/>
                  </a:lnTo>
                  <a:lnTo>
                    <a:pt x="23" y="21"/>
                  </a:lnTo>
                  <a:lnTo>
                    <a:pt x="22" y="23"/>
                  </a:lnTo>
                  <a:lnTo>
                    <a:pt x="22" y="25"/>
                  </a:lnTo>
                  <a:lnTo>
                    <a:pt x="22" y="26"/>
                  </a:lnTo>
                  <a:lnTo>
                    <a:pt x="22" y="27"/>
                  </a:lnTo>
                  <a:lnTo>
                    <a:pt x="22" y="28"/>
                  </a:lnTo>
                  <a:lnTo>
                    <a:pt x="23" y="28"/>
                  </a:lnTo>
                  <a:lnTo>
                    <a:pt x="24" y="27"/>
                  </a:lnTo>
                  <a:lnTo>
                    <a:pt x="25" y="24"/>
                  </a:lnTo>
                  <a:lnTo>
                    <a:pt x="26" y="23"/>
                  </a:lnTo>
                  <a:lnTo>
                    <a:pt x="27" y="21"/>
                  </a:lnTo>
                  <a:lnTo>
                    <a:pt x="29" y="19"/>
                  </a:lnTo>
                  <a:lnTo>
                    <a:pt x="29" y="18"/>
                  </a:lnTo>
                  <a:lnTo>
                    <a:pt x="28" y="15"/>
                  </a:lnTo>
                  <a:lnTo>
                    <a:pt x="26" y="10"/>
                  </a:lnTo>
                  <a:lnTo>
                    <a:pt x="26" y="9"/>
                  </a:lnTo>
                  <a:lnTo>
                    <a:pt x="27" y="9"/>
                  </a:lnTo>
                  <a:lnTo>
                    <a:pt x="28" y="9"/>
                  </a:lnTo>
                  <a:lnTo>
                    <a:pt x="29" y="7"/>
                  </a:lnTo>
                  <a:lnTo>
                    <a:pt x="29" y="5"/>
                  </a:lnTo>
                  <a:lnTo>
                    <a:pt x="27" y="5"/>
                  </a:lnTo>
                  <a:lnTo>
                    <a:pt x="27" y="3"/>
                  </a:lnTo>
                  <a:lnTo>
                    <a:pt x="27" y="0"/>
                  </a:lnTo>
                  <a:lnTo>
                    <a:pt x="45" y="5"/>
                  </a:lnTo>
                  <a:lnTo>
                    <a:pt x="62" y="9"/>
                  </a:lnTo>
                  <a:lnTo>
                    <a:pt x="90" y="16"/>
                  </a:lnTo>
                  <a:lnTo>
                    <a:pt x="80" y="59"/>
                  </a:lnTo>
                  <a:lnTo>
                    <a:pt x="80" y="60"/>
                  </a:lnTo>
                  <a:lnTo>
                    <a:pt x="80" y="61"/>
                  </a:lnTo>
                  <a:lnTo>
                    <a:pt x="81" y="62"/>
                  </a:lnTo>
                  <a:lnTo>
                    <a:pt x="81" y="63"/>
                  </a:lnTo>
                  <a:lnTo>
                    <a:pt x="80" y="63"/>
                  </a:lnTo>
                  <a:lnTo>
                    <a:pt x="80" y="64"/>
                  </a:lnTo>
                  <a:lnTo>
                    <a:pt x="80" y="65"/>
                  </a:lnTo>
                  <a:lnTo>
                    <a:pt x="80" y="66"/>
                  </a:lnTo>
                  <a:lnTo>
                    <a:pt x="56" y="60"/>
                  </a:lnTo>
                  <a:lnTo>
                    <a:pt x="55" y="61"/>
                  </a:lnTo>
                  <a:lnTo>
                    <a:pt x="53" y="61"/>
                  </a:lnTo>
                  <a:lnTo>
                    <a:pt x="52" y="61"/>
                  </a:lnTo>
                  <a:lnTo>
                    <a:pt x="51" y="61"/>
                  </a:lnTo>
                  <a:lnTo>
                    <a:pt x="50" y="60"/>
                  </a:lnTo>
                  <a:lnTo>
                    <a:pt x="48" y="60"/>
                  </a:lnTo>
                  <a:lnTo>
                    <a:pt x="47" y="61"/>
                  </a:lnTo>
                  <a:lnTo>
                    <a:pt x="45" y="60"/>
                  </a:lnTo>
                  <a:lnTo>
                    <a:pt x="44" y="60"/>
                  </a:lnTo>
                  <a:lnTo>
                    <a:pt x="42" y="61"/>
                  </a:lnTo>
                  <a:lnTo>
                    <a:pt x="41" y="61"/>
                  </a:lnTo>
                  <a:lnTo>
                    <a:pt x="38" y="61"/>
                  </a:lnTo>
                  <a:lnTo>
                    <a:pt x="37" y="60"/>
                  </a:lnTo>
                  <a:lnTo>
                    <a:pt x="35" y="60"/>
                  </a:lnTo>
                  <a:lnTo>
                    <a:pt x="30" y="60"/>
                  </a:lnTo>
                  <a:lnTo>
                    <a:pt x="29" y="59"/>
                  </a:lnTo>
                  <a:lnTo>
                    <a:pt x="24" y="58"/>
                  </a:lnTo>
                  <a:lnTo>
                    <a:pt x="22" y="57"/>
                  </a:lnTo>
                  <a:lnTo>
                    <a:pt x="19" y="58"/>
                  </a:lnTo>
                  <a:lnTo>
                    <a:pt x="15" y="57"/>
                  </a:lnTo>
                  <a:lnTo>
                    <a:pt x="12" y="56"/>
                  </a:lnTo>
                  <a:lnTo>
                    <a:pt x="11" y="54"/>
                  </a:lnTo>
                  <a:lnTo>
                    <a:pt x="11" y="50"/>
                  </a:lnTo>
                  <a:lnTo>
                    <a:pt x="12" y="49"/>
                  </a:lnTo>
                  <a:lnTo>
                    <a:pt x="11" y="47"/>
                  </a:lnTo>
                  <a:lnTo>
                    <a:pt x="9" y="44"/>
                  </a:lnTo>
                  <a:lnTo>
                    <a:pt x="7" y="44"/>
                  </a:lnTo>
                  <a:lnTo>
                    <a:pt x="6" y="43"/>
                  </a:lnTo>
                  <a:lnTo>
                    <a:pt x="3" y="4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37" name="Freeform 4"/>
            <p:cNvSpPr>
              <a:spLocks/>
            </p:cNvSpPr>
            <p:nvPr/>
          </p:nvSpPr>
          <p:spPr bwMode="auto">
            <a:xfrm>
              <a:off x="3157538" y="1833563"/>
              <a:ext cx="658812" cy="1006475"/>
            </a:xfrm>
            <a:custGeom>
              <a:avLst/>
              <a:gdLst>
                <a:gd name="T0" fmla="*/ 463071587 w 81"/>
                <a:gd name="T1" fmla="*/ 2147483647 h 130"/>
                <a:gd name="T2" fmla="*/ 529229301 w 81"/>
                <a:gd name="T3" fmla="*/ 2147483647 h 130"/>
                <a:gd name="T4" fmla="*/ 595379008 w 81"/>
                <a:gd name="T5" fmla="*/ 2147483647 h 130"/>
                <a:gd name="T6" fmla="*/ 595379008 w 81"/>
                <a:gd name="T7" fmla="*/ 2147483647 h 130"/>
                <a:gd name="T8" fmla="*/ 396922007 w 81"/>
                <a:gd name="T9" fmla="*/ 2147483647 h 130"/>
                <a:gd name="T10" fmla="*/ 661536721 w 81"/>
                <a:gd name="T11" fmla="*/ 2147483647 h 130"/>
                <a:gd name="T12" fmla="*/ 859993595 w 81"/>
                <a:gd name="T13" fmla="*/ 2147483647 h 130"/>
                <a:gd name="T14" fmla="*/ 926151308 w 81"/>
                <a:gd name="T15" fmla="*/ 2147483647 h 130"/>
                <a:gd name="T16" fmla="*/ 1323073442 w 81"/>
                <a:gd name="T17" fmla="*/ 2147483647 h 130"/>
                <a:gd name="T18" fmla="*/ 1124608436 w 81"/>
                <a:gd name="T19" fmla="*/ 2147483647 h 130"/>
                <a:gd name="T20" fmla="*/ 1058458601 w 81"/>
                <a:gd name="T21" fmla="*/ 2147483647 h 130"/>
                <a:gd name="T22" fmla="*/ 1058458601 w 81"/>
                <a:gd name="T23" fmla="*/ 2147483647 h 130"/>
                <a:gd name="T24" fmla="*/ 1058458601 w 81"/>
                <a:gd name="T25" fmla="*/ 2147483647 h 130"/>
                <a:gd name="T26" fmla="*/ 1058458601 w 81"/>
                <a:gd name="T27" fmla="*/ 2147483647 h 130"/>
                <a:gd name="T28" fmla="*/ 1719995323 w 81"/>
                <a:gd name="T29" fmla="*/ 0 h 130"/>
                <a:gd name="T30" fmla="*/ 2147483647 w 81"/>
                <a:gd name="T31" fmla="*/ 1138865122 h 130"/>
                <a:gd name="T32" fmla="*/ 2147483647 w 81"/>
                <a:gd name="T33" fmla="*/ 1558448869 h 130"/>
                <a:gd name="T34" fmla="*/ 2147483647 w 81"/>
                <a:gd name="T35" fmla="*/ 1738267156 h 130"/>
                <a:gd name="T36" fmla="*/ 2147483647 w 81"/>
                <a:gd name="T37" fmla="*/ 1858153756 h 130"/>
                <a:gd name="T38" fmla="*/ 2147483647 w 81"/>
                <a:gd name="T39" fmla="*/ 2147483647 h 130"/>
                <a:gd name="T40" fmla="*/ 2147483647 w 81"/>
                <a:gd name="T41" fmla="*/ 2147483647 h 130"/>
                <a:gd name="T42" fmla="*/ 2147483647 w 81"/>
                <a:gd name="T43" fmla="*/ 2147483647 h 130"/>
                <a:gd name="T44" fmla="*/ 2147483647 w 81"/>
                <a:gd name="T45" fmla="*/ 2147483647 h 130"/>
                <a:gd name="T46" fmla="*/ 2147483647 w 81"/>
                <a:gd name="T47" fmla="*/ 2147483647 h 130"/>
                <a:gd name="T48" fmla="*/ 2147483647 w 81"/>
                <a:gd name="T49" fmla="*/ 2147483647 h 130"/>
                <a:gd name="T50" fmla="*/ 2147483647 w 81"/>
                <a:gd name="T51" fmla="*/ 2147483647 h 130"/>
                <a:gd name="T52" fmla="*/ 2147483647 w 81"/>
                <a:gd name="T53" fmla="*/ 2147483647 h 130"/>
                <a:gd name="T54" fmla="*/ 2147483647 w 81"/>
                <a:gd name="T55" fmla="*/ 2147483647 h 130"/>
                <a:gd name="T56" fmla="*/ 2147483647 w 81"/>
                <a:gd name="T57" fmla="*/ 2147483647 h 130"/>
                <a:gd name="T58" fmla="*/ 2147483647 w 81"/>
                <a:gd name="T59" fmla="*/ 2147483647 h 130"/>
                <a:gd name="T60" fmla="*/ 2147483647 w 81"/>
                <a:gd name="T61" fmla="*/ 2147483647 h 130"/>
                <a:gd name="T62" fmla="*/ 2147483647 w 81"/>
                <a:gd name="T63" fmla="*/ 2147483647 h 130"/>
                <a:gd name="T64" fmla="*/ 2147483647 w 81"/>
                <a:gd name="T65" fmla="*/ 2147483647 h 130"/>
                <a:gd name="T66" fmla="*/ 2147483647 w 81"/>
                <a:gd name="T67" fmla="*/ 2147483647 h 130"/>
                <a:gd name="T68" fmla="*/ 2147483647 w 81"/>
                <a:gd name="T69" fmla="*/ 2147483647 h 130"/>
                <a:gd name="T70" fmla="*/ 2147483647 w 81"/>
                <a:gd name="T71" fmla="*/ 2147483647 h 130"/>
                <a:gd name="T72" fmla="*/ 2147483647 w 81"/>
                <a:gd name="T73" fmla="*/ 2147483647 h 130"/>
                <a:gd name="T74" fmla="*/ 2147483647 w 81"/>
                <a:gd name="T75" fmla="*/ 2147483647 h 130"/>
                <a:gd name="T76" fmla="*/ 2147483647 w 81"/>
                <a:gd name="T77" fmla="*/ 2147483647 h 130"/>
                <a:gd name="T78" fmla="*/ 2147483647 w 81"/>
                <a:gd name="T79" fmla="*/ 2147483647 h 130"/>
                <a:gd name="T80" fmla="*/ 2147483647 w 81"/>
                <a:gd name="T81" fmla="*/ 2147483647 h 130"/>
                <a:gd name="T82" fmla="*/ 2147483647 w 81"/>
                <a:gd name="T83" fmla="*/ 2147483647 h 130"/>
                <a:gd name="T84" fmla="*/ 2147483647 w 81"/>
                <a:gd name="T85" fmla="*/ 2147483647 h 130"/>
                <a:gd name="T86" fmla="*/ 2147483647 w 81"/>
                <a:gd name="T87" fmla="*/ 2147483647 h 130"/>
                <a:gd name="T88" fmla="*/ 2147483647 w 81"/>
                <a:gd name="T89" fmla="*/ 2147483647 h 130"/>
                <a:gd name="T90" fmla="*/ 2147483647 w 81"/>
                <a:gd name="T91" fmla="*/ 2147483647 h 130"/>
                <a:gd name="T92" fmla="*/ 2147483647 w 81"/>
                <a:gd name="T93" fmla="*/ 2147483647 h 130"/>
                <a:gd name="T94" fmla="*/ 2147483647 w 81"/>
                <a:gd name="T95" fmla="*/ 2147483647 h 130"/>
                <a:gd name="T96" fmla="*/ 0 w 81"/>
                <a:gd name="T97" fmla="*/ 2147483647 h 13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130"/>
                <a:gd name="T149" fmla="*/ 81 w 81"/>
                <a:gd name="T150" fmla="*/ 130 h 13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130">
                  <a:moveTo>
                    <a:pt x="0" y="116"/>
                  </a:moveTo>
                  <a:lnTo>
                    <a:pt x="7" y="86"/>
                  </a:lnTo>
                  <a:lnTo>
                    <a:pt x="8" y="84"/>
                  </a:lnTo>
                  <a:lnTo>
                    <a:pt x="8" y="82"/>
                  </a:lnTo>
                  <a:lnTo>
                    <a:pt x="9" y="82"/>
                  </a:lnTo>
                  <a:lnTo>
                    <a:pt x="9" y="81"/>
                  </a:lnTo>
                  <a:lnTo>
                    <a:pt x="10" y="80"/>
                  </a:lnTo>
                  <a:lnTo>
                    <a:pt x="9" y="79"/>
                  </a:lnTo>
                  <a:lnTo>
                    <a:pt x="7" y="78"/>
                  </a:lnTo>
                  <a:lnTo>
                    <a:pt x="6" y="77"/>
                  </a:lnTo>
                  <a:lnTo>
                    <a:pt x="7" y="75"/>
                  </a:lnTo>
                  <a:lnTo>
                    <a:pt x="10" y="70"/>
                  </a:lnTo>
                  <a:lnTo>
                    <a:pt x="12" y="69"/>
                  </a:lnTo>
                  <a:lnTo>
                    <a:pt x="13" y="68"/>
                  </a:lnTo>
                  <a:lnTo>
                    <a:pt x="13" y="67"/>
                  </a:lnTo>
                  <a:lnTo>
                    <a:pt x="14" y="66"/>
                  </a:lnTo>
                  <a:lnTo>
                    <a:pt x="20" y="57"/>
                  </a:lnTo>
                  <a:lnTo>
                    <a:pt x="20" y="54"/>
                  </a:lnTo>
                  <a:lnTo>
                    <a:pt x="19" y="53"/>
                  </a:lnTo>
                  <a:lnTo>
                    <a:pt x="17" y="53"/>
                  </a:lnTo>
                  <a:lnTo>
                    <a:pt x="16" y="51"/>
                  </a:lnTo>
                  <a:lnTo>
                    <a:pt x="16" y="50"/>
                  </a:lnTo>
                  <a:lnTo>
                    <a:pt x="16" y="48"/>
                  </a:lnTo>
                  <a:lnTo>
                    <a:pt x="16" y="47"/>
                  </a:lnTo>
                  <a:lnTo>
                    <a:pt x="17" y="46"/>
                  </a:lnTo>
                  <a:lnTo>
                    <a:pt x="16" y="45"/>
                  </a:lnTo>
                  <a:lnTo>
                    <a:pt x="16" y="43"/>
                  </a:lnTo>
                  <a:lnTo>
                    <a:pt x="26" y="0"/>
                  </a:lnTo>
                  <a:lnTo>
                    <a:pt x="37" y="3"/>
                  </a:lnTo>
                  <a:lnTo>
                    <a:pt x="34" y="19"/>
                  </a:lnTo>
                  <a:lnTo>
                    <a:pt x="36" y="23"/>
                  </a:lnTo>
                  <a:lnTo>
                    <a:pt x="36" y="26"/>
                  </a:lnTo>
                  <a:lnTo>
                    <a:pt x="36" y="28"/>
                  </a:lnTo>
                  <a:lnTo>
                    <a:pt x="35" y="29"/>
                  </a:lnTo>
                  <a:lnTo>
                    <a:pt x="36" y="30"/>
                  </a:lnTo>
                  <a:lnTo>
                    <a:pt x="37" y="31"/>
                  </a:lnTo>
                  <a:lnTo>
                    <a:pt x="40" y="34"/>
                  </a:lnTo>
                  <a:lnTo>
                    <a:pt x="42" y="39"/>
                  </a:lnTo>
                  <a:lnTo>
                    <a:pt x="42" y="41"/>
                  </a:lnTo>
                  <a:lnTo>
                    <a:pt x="43" y="43"/>
                  </a:lnTo>
                  <a:lnTo>
                    <a:pt x="45" y="43"/>
                  </a:lnTo>
                  <a:lnTo>
                    <a:pt x="45" y="45"/>
                  </a:lnTo>
                  <a:lnTo>
                    <a:pt x="48" y="45"/>
                  </a:lnTo>
                  <a:lnTo>
                    <a:pt x="49" y="46"/>
                  </a:lnTo>
                  <a:lnTo>
                    <a:pt x="46" y="51"/>
                  </a:lnTo>
                  <a:lnTo>
                    <a:pt x="46" y="52"/>
                  </a:lnTo>
                  <a:lnTo>
                    <a:pt x="45" y="53"/>
                  </a:lnTo>
                  <a:lnTo>
                    <a:pt x="45" y="56"/>
                  </a:lnTo>
                  <a:lnTo>
                    <a:pt x="45" y="57"/>
                  </a:lnTo>
                  <a:lnTo>
                    <a:pt x="43" y="59"/>
                  </a:lnTo>
                  <a:lnTo>
                    <a:pt x="43" y="60"/>
                  </a:lnTo>
                  <a:lnTo>
                    <a:pt x="43" y="61"/>
                  </a:lnTo>
                  <a:lnTo>
                    <a:pt x="43" y="62"/>
                  </a:lnTo>
                  <a:lnTo>
                    <a:pt x="45" y="65"/>
                  </a:lnTo>
                  <a:lnTo>
                    <a:pt x="46" y="65"/>
                  </a:lnTo>
                  <a:lnTo>
                    <a:pt x="49" y="62"/>
                  </a:lnTo>
                  <a:lnTo>
                    <a:pt x="50" y="61"/>
                  </a:lnTo>
                  <a:lnTo>
                    <a:pt x="50" y="62"/>
                  </a:lnTo>
                  <a:lnTo>
                    <a:pt x="51" y="63"/>
                  </a:lnTo>
                  <a:lnTo>
                    <a:pt x="52" y="64"/>
                  </a:lnTo>
                  <a:lnTo>
                    <a:pt x="52" y="66"/>
                  </a:lnTo>
                  <a:lnTo>
                    <a:pt x="52" y="69"/>
                  </a:lnTo>
                  <a:lnTo>
                    <a:pt x="52" y="72"/>
                  </a:lnTo>
                  <a:lnTo>
                    <a:pt x="54" y="74"/>
                  </a:lnTo>
                  <a:lnTo>
                    <a:pt x="54" y="75"/>
                  </a:lnTo>
                  <a:lnTo>
                    <a:pt x="53" y="76"/>
                  </a:lnTo>
                  <a:lnTo>
                    <a:pt x="54" y="78"/>
                  </a:lnTo>
                  <a:lnTo>
                    <a:pt x="56" y="78"/>
                  </a:lnTo>
                  <a:lnTo>
                    <a:pt x="57" y="80"/>
                  </a:lnTo>
                  <a:lnTo>
                    <a:pt x="57" y="81"/>
                  </a:lnTo>
                  <a:lnTo>
                    <a:pt x="57" y="83"/>
                  </a:lnTo>
                  <a:lnTo>
                    <a:pt x="57" y="84"/>
                  </a:lnTo>
                  <a:lnTo>
                    <a:pt x="58" y="86"/>
                  </a:lnTo>
                  <a:lnTo>
                    <a:pt x="59" y="87"/>
                  </a:lnTo>
                  <a:lnTo>
                    <a:pt x="60" y="85"/>
                  </a:lnTo>
                  <a:lnTo>
                    <a:pt x="61" y="84"/>
                  </a:lnTo>
                  <a:lnTo>
                    <a:pt x="63" y="85"/>
                  </a:lnTo>
                  <a:lnTo>
                    <a:pt x="65" y="86"/>
                  </a:lnTo>
                  <a:lnTo>
                    <a:pt x="66" y="85"/>
                  </a:lnTo>
                  <a:lnTo>
                    <a:pt x="67" y="84"/>
                  </a:lnTo>
                  <a:lnTo>
                    <a:pt x="67" y="85"/>
                  </a:lnTo>
                  <a:lnTo>
                    <a:pt x="71" y="85"/>
                  </a:lnTo>
                  <a:lnTo>
                    <a:pt x="72" y="86"/>
                  </a:lnTo>
                  <a:lnTo>
                    <a:pt x="73" y="86"/>
                  </a:lnTo>
                  <a:lnTo>
                    <a:pt x="76" y="86"/>
                  </a:lnTo>
                  <a:lnTo>
                    <a:pt x="76" y="84"/>
                  </a:lnTo>
                  <a:lnTo>
                    <a:pt x="77" y="83"/>
                  </a:lnTo>
                  <a:lnTo>
                    <a:pt x="79" y="85"/>
                  </a:lnTo>
                  <a:lnTo>
                    <a:pt x="79" y="87"/>
                  </a:lnTo>
                  <a:lnTo>
                    <a:pt x="81" y="88"/>
                  </a:lnTo>
                  <a:lnTo>
                    <a:pt x="75" y="130"/>
                  </a:lnTo>
                  <a:lnTo>
                    <a:pt x="74" y="130"/>
                  </a:lnTo>
                  <a:lnTo>
                    <a:pt x="37" y="124"/>
                  </a:lnTo>
                  <a:lnTo>
                    <a:pt x="0" y="11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38" name="Freeform 5"/>
            <p:cNvSpPr>
              <a:spLocks/>
            </p:cNvSpPr>
            <p:nvPr/>
          </p:nvSpPr>
          <p:spPr bwMode="auto">
            <a:xfrm>
              <a:off x="3435350" y="1857375"/>
              <a:ext cx="1120775" cy="673100"/>
            </a:xfrm>
            <a:custGeom>
              <a:avLst/>
              <a:gdLst>
                <a:gd name="T0" fmla="*/ 2147483647 w 138"/>
                <a:gd name="T1" fmla="*/ 2147483647 h 87"/>
                <a:gd name="T2" fmla="*/ 2147483647 w 138"/>
                <a:gd name="T3" fmla="*/ 2147483647 h 87"/>
                <a:gd name="T4" fmla="*/ 2147483647 w 138"/>
                <a:gd name="T5" fmla="*/ 2147483647 h 87"/>
                <a:gd name="T6" fmla="*/ 2147483647 w 138"/>
                <a:gd name="T7" fmla="*/ 2147483647 h 87"/>
                <a:gd name="T8" fmla="*/ 2147483647 w 138"/>
                <a:gd name="T9" fmla="*/ 2147483647 h 87"/>
                <a:gd name="T10" fmla="*/ 2147483647 w 138"/>
                <a:gd name="T11" fmla="*/ 2147483647 h 87"/>
                <a:gd name="T12" fmla="*/ 2110711275 w 138"/>
                <a:gd name="T13" fmla="*/ 2147483647 h 87"/>
                <a:gd name="T14" fmla="*/ 1912829603 w 138"/>
                <a:gd name="T15" fmla="*/ 2147483647 h 87"/>
                <a:gd name="T16" fmla="*/ 1714947930 w 138"/>
                <a:gd name="T17" fmla="*/ 2147483647 h 87"/>
                <a:gd name="T18" fmla="*/ 1583029522 w 138"/>
                <a:gd name="T19" fmla="*/ 2147483647 h 87"/>
                <a:gd name="T20" fmla="*/ 1517074379 w 138"/>
                <a:gd name="T21" fmla="*/ 2147483647 h 87"/>
                <a:gd name="T22" fmla="*/ 1517074379 w 138"/>
                <a:gd name="T23" fmla="*/ 2147483647 h 87"/>
                <a:gd name="T24" fmla="*/ 1319192707 w 138"/>
                <a:gd name="T25" fmla="*/ 2147483647 h 87"/>
                <a:gd name="T26" fmla="*/ 1319192707 w 138"/>
                <a:gd name="T27" fmla="*/ 2147483647 h 87"/>
                <a:gd name="T28" fmla="*/ 1187274299 w 138"/>
                <a:gd name="T29" fmla="*/ 2147483647 h 87"/>
                <a:gd name="T30" fmla="*/ 1187274299 w 138"/>
                <a:gd name="T31" fmla="*/ 2147483647 h 87"/>
                <a:gd name="T32" fmla="*/ 1121311034 w 138"/>
                <a:gd name="T33" fmla="*/ 2147483647 h 87"/>
                <a:gd name="T34" fmla="*/ 1055355638 w 138"/>
                <a:gd name="T35" fmla="*/ 2147483647 h 87"/>
                <a:gd name="T36" fmla="*/ 989392373 w 138"/>
                <a:gd name="T37" fmla="*/ 2147483647 h 87"/>
                <a:gd name="T38" fmla="*/ 725555557 w 138"/>
                <a:gd name="T39" fmla="*/ 2147483647 h 87"/>
                <a:gd name="T40" fmla="*/ 593637150 w 138"/>
                <a:gd name="T41" fmla="*/ 2147483647 h 87"/>
                <a:gd name="T42" fmla="*/ 593637150 w 138"/>
                <a:gd name="T43" fmla="*/ 2147483647 h 87"/>
                <a:gd name="T44" fmla="*/ 725555557 w 138"/>
                <a:gd name="T45" fmla="*/ 2147483647 h 87"/>
                <a:gd name="T46" fmla="*/ 725555557 w 138"/>
                <a:gd name="T47" fmla="*/ 2147483647 h 87"/>
                <a:gd name="T48" fmla="*/ 791518822 w 138"/>
                <a:gd name="T49" fmla="*/ 2147483647 h 87"/>
                <a:gd name="T50" fmla="*/ 923437230 w 138"/>
                <a:gd name="T51" fmla="*/ 2147483647 h 87"/>
                <a:gd name="T52" fmla="*/ 725555557 w 138"/>
                <a:gd name="T53" fmla="*/ 2147483647 h 87"/>
                <a:gd name="T54" fmla="*/ 527673758 w 138"/>
                <a:gd name="T55" fmla="*/ 2147483647 h 87"/>
                <a:gd name="T56" fmla="*/ 395755350 w 138"/>
                <a:gd name="T57" fmla="*/ 1855589534 h 87"/>
                <a:gd name="T58" fmla="*/ 131918440 w 138"/>
                <a:gd name="T59" fmla="*/ 1616159437 h 87"/>
                <a:gd name="T60" fmla="*/ 131918440 w 138"/>
                <a:gd name="T61" fmla="*/ 1496448257 h 87"/>
                <a:gd name="T62" fmla="*/ 131918440 w 138"/>
                <a:gd name="T63" fmla="*/ 1197158703 h 87"/>
                <a:gd name="T64" fmla="*/ 197881736 w 138"/>
                <a:gd name="T65" fmla="*/ 0 h 87"/>
                <a:gd name="T66" fmla="*/ 2147483647 w 138"/>
                <a:gd name="T67" fmla="*/ 478860314 h 87"/>
                <a:gd name="T68" fmla="*/ 2147483647 w 138"/>
                <a:gd name="T69" fmla="*/ 1137299244 h 87"/>
                <a:gd name="T70" fmla="*/ 2147483647 w 138"/>
                <a:gd name="T71" fmla="*/ 2147483647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
                <a:gd name="T109" fmla="*/ 0 h 87"/>
                <a:gd name="T110" fmla="*/ 138 w 138"/>
                <a:gd name="T111" fmla="*/ 87 h 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 h="87">
                  <a:moveTo>
                    <a:pt x="132" y="87"/>
                  </a:moveTo>
                  <a:lnTo>
                    <a:pt x="48" y="77"/>
                  </a:lnTo>
                  <a:lnTo>
                    <a:pt x="47" y="85"/>
                  </a:lnTo>
                  <a:lnTo>
                    <a:pt x="45" y="84"/>
                  </a:lnTo>
                  <a:lnTo>
                    <a:pt x="45" y="82"/>
                  </a:lnTo>
                  <a:lnTo>
                    <a:pt x="43" y="80"/>
                  </a:lnTo>
                  <a:lnTo>
                    <a:pt x="42" y="81"/>
                  </a:lnTo>
                  <a:lnTo>
                    <a:pt x="42" y="83"/>
                  </a:lnTo>
                  <a:lnTo>
                    <a:pt x="39" y="83"/>
                  </a:lnTo>
                  <a:lnTo>
                    <a:pt x="38" y="83"/>
                  </a:lnTo>
                  <a:lnTo>
                    <a:pt x="37" y="82"/>
                  </a:lnTo>
                  <a:lnTo>
                    <a:pt x="33" y="82"/>
                  </a:lnTo>
                  <a:lnTo>
                    <a:pt x="33" y="81"/>
                  </a:lnTo>
                  <a:lnTo>
                    <a:pt x="32" y="82"/>
                  </a:lnTo>
                  <a:lnTo>
                    <a:pt x="31" y="83"/>
                  </a:lnTo>
                  <a:lnTo>
                    <a:pt x="29" y="82"/>
                  </a:lnTo>
                  <a:lnTo>
                    <a:pt x="27" y="81"/>
                  </a:lnTo>
                  <a:lnTo>
                    <a:pt x="26" y="82"/>
                  </a:lnTo>
                  <a:lnTo>
                    <a:pt x="25" y="84"/>
                  </a:lnTo>
                  <a:lnTo>
                    <a:pt x="24" y="83"/>
                  </a:lnTo>
                  <a:lnTo>
                    <a:pt x="23" y="81"/>
                  </a:lnTo>
                  <a:lnTo>
                    <a:pt x="23" y="80"/>
                  </a:lnTo>
                  <a:lnTo>
                    <a:pt x="23" y="78"/>
                  </a:lnTo>
                  <a:lnTo>
                    <a:pt x="23" y="77"/>
                  </a:lnTo>
                  <a:lnTo>
                    <a:pt x="22" y="75"/>
                  </a:lnTo>
                  <a:lnTo>
                    <a:pt x="20" y="75"/>
                  </a:lnTo>
                  <a:lnTo>
                    <a:pt x="19" y="73"/>
                  </a:lnTo>
                  <a:lnTo>
                    <a:pt x="20" y="72"/>
                  </a:lnTo>
                  <a:lnTo>
                    <a:pt x="20" y="71"/>
                  </a:lnTo>
                  <a:lnTo>
                    <a:pt x="18" y="69"/>
                  </a:lnTo>
                  <a:lnTo>
                    <a:pt x="18" y="66"/>
                  </a:lnTo>
                  <a:lnTo>
                    <a:pt x="18" y="63"/>
                  </a:lnTo>
                  <a:lnTo>
                    <a:pt x="18" y="61"/>
                  </a:lnTo>
                  <a:lnTo>
                    <a:pt x="17" y="60"/>
                  </a:lnTo>
                  <a:lnTo>
                    <a:pt x="16" y="59"/>
                  </a:lnTo>
                  <a:lnTo>
                    <a:pt x="16" y="58"/>
                  </a:lnTo>
                  <a:lnTo>
                    <a:pt x="15" y="59"/>
                  </a:lnTo>
                  <a:lnTo>
                    <a:pt x="12" y="62"/>
                  </a:lnTo>
                  <a:lnTo>
                    <a:pt x="11" y="62"/>
                  </a:lnTo>
                  <a:lnTo>
                    <a:pt x="9" y="59"/>
                  </a:lnTo>
                  <a:lnTo>
                    <a:pt x="9" y="58"/>
                  </a:lnTo>
                  <a:lnTo>
                    <a:pt x="9" y="57"/>
                  </a:lnTo>
                  <a:lnTo>
                    <a:pt x="9" y="56"/>
                  </a:lnTo>
                  <a:lnTo>
                    <a:pt x="11" y="54"/>
                  </a:lnTo>
                  <a:lnTo>
                    <a:pt x="11" y="53"/>
                  </a:lnTo>
                  <a:lnTo>
                    <a:pt x="11" y="50"/>
                  </a:lnTo>
                  <a:lnTo>
                    <a:pt x="12" y="49"/>
                  </a:lnTo>
                  <a:lnTo>
                    <a:pt x="12" y="48"/>
                  </a:lnTo>
                  <a:lnTo>
                    <a:pt x="15" y="43"/>
                  </a:lnTo>
                  <a:lnTo>
                    <a:pt x="14" y="42"/>
                  </a:lnTo>
                  <a:lnTo>
                    <a:pt x="11" y="42"/>
                  </a:lnTo>
                  <a:lnTo>
                    <a:pt x="11" y="40"/>
                  </a:lnTo>
                  <a:lnTo>
                    <a:pt x="9" y="40"/>
                  </a:lnTo>
                  <a:lnTo>
                    <a:pt x="8" y="38"/>
                  </a:lnTo>
                  <a:lnTo>
                    <a:pt x="8" y="36"/>
                  </a:lnTo>
                  <a:lnTo>
                    <a:pt x="6" y="31"/>
                  </a:lnTo>
                  <a:lnTo>
                    <a:pt x="3" y="28"/>
                  </a:lnTo>
                  <a:lnTo>
                    <a:pt x="2" y="27"/>
                  </a:lnTo>
                  <a:lnTo>
                    <a:pt x="1" y="26"/>
                  </a:lnTo>
                  <a:lnTo>
                    <a:pt x="2" y="25"/>
                  </a:lnTo>
                  <a:lnTo>
                    <a:pt x="2" y="23"/>
                  </a:lnTo>
                  <a:lnTo>
                    <a:pt x="2" y="20"/>
                  </a:lnTo>
                  <a:lnTo>
                    <a:pt x="0" y="16"/>
                  </a:lnTo>
                  <a:lnTo>
                    <a:pt x="3" y="0"/>
                  </a:lnTo>
                  <a:lnTo>
                    <a:pt x="15" y="2"/>
                  </a:lnTo>
                  <a:lnTo>
                    <a:pt x="49" y="8"/>
                  </a:lnTo>
                  <a:lnTo>
                    <a:pt x="84" y="13"/>
                  </a:lnTo>
                  <a:lnTo>
                    <a:pt x="138" y="19"/>
                  </a:lnTo>
                  <a:lnTo>
                    <a:pt x="133" y="70"/>
                  </a:lnTo>
                  <a:lnTo>
                    <a:pt x="132" y="8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39" name="Freeform 6"/>
            <p:cNvSpPr>
              <a:spLocks/>
            </p:cNvSpPr>
            <p:nvPr/>
          </p:nvSpPr>
          <p:spPr bwMode="auto">
            <a:xfrm>
              <a:off x="4514850" y="2003425"/>
              <a:ext cx="723900" cy="427038"/>
            </a:xfrm>
            <a:custGeom>
              <a:avLst/>
              <a:gdLst>
                <a:gd name="T0" fmla="*/ 0 w 89"/>
                <a:gd name="T1" fmla="*/ 2147483647 h 55"/>
                <a:gd name="T2" fmla="*/ 330789779 w 89"/>
                <a:gd name="T3" fmla="*/ 0 h 55"/>
                <a:gd name="T4" fmla="*/ 2147483647 w 89"/>
                <a:gd name="T5" fmla="*/ 180854486 h 55"/>
                <a:gd name="T6" fmla="*/ 2147483647 w 89"/>
                <a:gd name="T7" fmla="*/ 241136706 h 55"/>
                <a:gd name="T8" fmla="*/ 2147483647 w 89"/>
                <a:gd name="T9" fmla="*/ 301426751 h 55"/>
                <a:gd name="T10" fmla="*/ 2147483647 w 89"/>
                <a:gd name="T11" fmla="*/ 542563518 h 55"/>
                <a:gd name="T12" fmla="*/ 2147483647 w 89"/>
                <a:gd name="T13" fmla="*/ 602845738 h 55"/>
                <a:gd name="T14" fmla="*/ 2147483647 w 89"/>
                <a:gd name="T15" fmla="*/ 783700163 h 55"/>
                <a:gd name="T16" fmla="*/ 2147483647 w 89"/>
                <a:gd name="T17" fmla="*/ 1085127035 h 55"/>
                <a:gd name="T18" fmla="*/ 2147483647 w 89"/>
                <a:gd name="T19" fmla="*/ 1386553665 h 55"/>
                <a:gd name="T20" fmla="*/ 2147483647 w 89"/>
                <a:gd name="T21" fmla="*/ 1507118105 h 55"/>
                <a:gd name="T22" fmla="*/ 2147483647 w 89"/>
                <a:gd name="T23" fmla="*/ 1808544735 h 55"/>
                <a:gd name="T24" fmla="*/ 2147483647 w 89"/>
                <a:gd name="T25" fmla="*/ 2147483647 h 55"/>
                <a:gd name="T26" fmla="*/ 2147483647 w 89"/>
                <a:gd name="T27" fmla="*/ 2147483647 h 55"/>
                <a:gd name="T28" fmla="*/ 2147483647 w 89"/>
                <a:gd name="T29" fmla="*/ 2147483647 h 55"/>
                <a:gd name="T30" fmla="*/ 2147483647 w 89"/>
                <a:gd name="T31" fmla="*/ 2147483647 h 55"/>
                <a:gd name="T32" fmla="*/ 2147483647 w 89"/>
                <a:gd name="T33" fmla="*/ 2147483647 h 55"/>
                <a:gd name="T34" fmla="*/ 2147483647 w 89"/>
                <a:gd name="T35" fmla="*/ 2147483647 h 55"/>
                <a:gd name="T36" fmla="*/ 2147483647 w 89"/>
                <a:gd name="T37" fmla="*/ 2147483647 h 55"/>
                <a:gd name="T38" fmla="*/ 0 w 89"/>
                <a:gd name="T39" fmla="*/ 2147483647 h 55"/>
                <a:gd name="T40" fmla="*/ 0 w 89"/>
                <a:gd name="T41" fmla="*/ 2147483647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9"/>
                <a:gd name="T64" fmla="*/ 0 h 55"/>
                <a:gd name="T65" fmla="*/ 89 w 89"/>
                <a:gd name="T66" fmla="*/ 55 h 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9" h="55">
                  <a:moveTo>
                    <a:pt x="0" y="51"/>
                  </a:moveTo>
                  <a:lnTo>
                    <a:pt x="5" y="0"/>
                  </a:lnTo>
                  <a:lnTo>
                    <a:pt x="44" y="3"/>
                  </a:lnTo>
                  <a:lnTo>
                    <a:pt x="82" y="4"/>
                  </a:lnTo>
                  <a:lnTo>
                    <a:pt x="82" y="5"/>
                  </a:lnTo>
                  <a:lnTo>
                    <a:pt x="83" y="9"/>
                  </a:lnTo>
                  <a:lnTo>
                    <a:pt x="83" y="10"/>
                  </a:lnTo>
                  <a:lnTo>
                    <a:pt x="82" y="13"/>
                  </a:lnTo>
                  <a:lnTo>
                    <a:pt x="82" y="18"/>
                  </a:lnTo>
                  <a:lnTo>
                    <a:pt x="84" y="23"/>
                  </a:lnTo>
                  <a:lnTo>
                    <a:pt x="85" y="25"/>
                  </a:lnTo>
                  <a:lnTo>
                    <a:pt x="86" y="30"/>
                  </a:lnTo>
                  <a:lnTo>
                    <a:pt x="86" y="38"/>
                  </a:lnTo>
                  <a:lnTo>
                    <a:pt x="87" y="40"/>
                  </a:lnTo>
                  <a:lnTo>
                    <a:pt x="87" y="43"/>
                  </a:lnTo>
                  <a:lnTo>
                    <a:pt x="87" y="44"/>
                  </a:lnTo>
                  <a:lnTo>
                    <a:pt x="89" y="51"/>
                  </a:lnTo>
                  <a:lnTo>
                    <a:pt x="89" y="53"/>
                  </a:lnTo>
                  <a:lnTo>
                    <a:pt x="89" y="55"/>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40" name="Freeform 7"/>
            <p:cNvSpPr>
              <a:spLocks/>
            </p:cNvSpPr>
            <p:nvPr/>
          </p:nvSpPr>
          <p:spPr bwMode="auto">
            <a:xfrm>
              <a:off x="4483100" y="2398713"/>
              <a:ext cx="766763" cy="495300"/>
            </a:xfrm>
            <a:custGeom>
              <a:avLst/>
              <a:gdLst>
                <a:gd name="T0" fmla="*/ 0 w 94"/>
                <a:gd name="T1" fmla="*/ 2147483647 h 64"/>
                <a:gd name="T2" fmla="*/ 199611248 w 94"/>
                <a:gd name="T3" fmla="*/ 1018182017 h 64"/>
                <a:gd name="T4" fmla="*/ 266148309 w 94"/>
                <a:gd name="T5" fmla="*/ 0 h 64"/>
                <a:gd name="T6" fmla="*/ 2147483647 w 94"/>
                <a:gd name="T7" fmla="*/ 239570365 h 64"/>
                <a:gd name="T8" fmla="*/ 2147483647 w 94"/>
                <a:gd name="T9" fmla="*/ 359355578 h 64"/>
                <a:gd name="T10" fmla="*/ 2147483647 w 94"/>
                <a:gd name="T11" fmla="*/ 419248154 h 64"/>
                <a:gd name="T12" fmla="*/ 2147483647 w 94"/>
                <a:gd name="T13" fmla="*/ 598933742 h 64"/>
                <a:gd name="T14" fmla="*/ 2147483647 w 94"/>
                <a:gd name="T15" fmla="*/ 658826318 h 64"/>
                <a:gd name="T16" fmla="*/ 2147483647 w 94"/>
                <a:gd name="T17" fmla="*/ 898396623 h 64"/>
                <a:gd name="T18" fmla="*/ 2147483647 w 94"/>
                <a:gd name="T19" fmla="*/ 2147483647 h 64"/>
                <a:gd name="T20" fmla="*/ 2147483647 w 94"/>
                <a:gd name="T21" fmla="*/ 2147483647 h 64"/>
                <a:gd name="T22" fmla="*/ 2147483647 w 94"/>
                <a:gd name="T23" fmla="*/ 2147483647 h 64"/>
                <a:gd name="T24" fmla="*/ 2147483647 w 94"/>
                <a:gd name="T25" fmla="*/ 2147483647 h 64"/>
                <a:gd name="T26" fmla="*/ 2147483647 w 94"/>
                <a:gd name="T27" fmla="*/ 2147483647 h 64"/>
                <a:gd name="T28" fmla="*/ 2147483647 w 94"/>
                <a:gd name="T29" fmla="*/ 2147483647 h 64"/>
                <a:gd name="T30" fmla="*/ 2147483647 w 94"/>
                <a:gd name="T31" fmla="*/ 2147483647 h 64"/>
                <a:gd name="T32" fmla="*/ 2147483647 w 94"/>
                <a:gd name="T33" fmla="*/ 2147483647 h 64"/>
                <a:gd name="T34" fmla="*/ 2147483647 w 94"/>
                <a:gd name="T35" fmla="*/ 2147483647 h 64"/>
                <a:gd name="T36" fmla="*/ 2147483647 w 94"/>
                <a:gd name="T37" fmla="*/ 2147483647 h 64"/>
                <a:gd name="T38" fmla="*/ 2147483647 w 94"/>
                <a:gd name="T39" fmla="*/ 2147483647 h 64"/>
                <a:gd name="T40" fmla="*/ 2147483647 w 94"/>
                <a:gd name="T41" fmla="*/ 2147483647 h 64"/>
                <a:gd name="T42" fmla="*/ 2147483647 w 94"/>
                <a:gd name="T43" fmla="*/ 2147483647 h 64"/>
                <a:gd name="T44" fmla="*/ 2147483647 w 94"/>
                <a:gd name="T45" fmla="*/ 2147483647 h 64"/>
                <a:gd name="T46" fmla="*/ 2147483647 w 94"/>
                <a:gd name="T47" fmla="*/ 2147483647 h 64"/>
                <a:gd name="T48" fmla="*/ 2147483647 w 94"/>
                <a:gd name="T49" fmla="*/ 2147483647 h 64"/>
                <a:gd name="T50" fmla="*/ 2147483647 w 94"/>
                <a:gd name="T51" fmla="*/ 2147483647 h 64"/>
                <a:gd name="T52" fmla="*/ 2147483647 w 94"/>
                <a:gd name="T53" fmla="*/ 2147483647 h 64"/>
                <a:gd name="T54" fmla="*/ 2147483647 w 94"/>
                <a:gd name="T55" fmla="*/ 2147483647 h 64"/>
                <a:gd name="T56" fmla="*/ 2147483647 w 94"/>
                <a:gd name="T57" fmla="*/ 2147483647 h 64"/>
                <a:gd name="T58" fmla="*/ 2147483647 w 94"/>
                <a:gd name="T59" fmla="*/ 2147483647 h 64"/>
                <a:gd name="T60" fmla="*/ 2147483647 w 94"/>
                <a:gd name="T61" fmla="*/ 2147483647 h 64"/>
                <a:gd name="T62" fmla="*/ 2147483647 w 94"/>
                <a:gd name="T63" fmla="*/ 2147483647 h 64"/>
                <a:gd name="T64" fmla="*/ 2147483647 w 94"/>
                <a:gd name="T65" fmla="*/ 2147483647 h 64"/>
                <a:gd name="T66" fmla="*/ 2147483647 w 94"/>
                <a:gd name="T67" fmla="*/ 2147483647 h 64"/>
                <a:gd name="T68" fmla="*/ 2147483647 w 94"/>
                <a:gd name="T69" fmla="*/ 2147483647 h 64"/>
                <a:gd name="T70" fmla="*/ 0 w 94"/>
                <a:gd name="T71" fmla="*/ 2147483647 h 64"/>
                <a:gd name="T72" fmla="*/ 0 w 94"/>
                <a:gd name="T73" fmla="*/ 2147483647 h 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4"/>
                <a:gd name="T112" fmla="*/ 0 h 64"/>
                <a:gd name="T113" fmla="*/ 94 w 94"/>
                <a:gd name="T114" fmla="*/ 64 h 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4" h="64">
                  <a:moveTo>
                    <a:pt x="0" y="51"/>
                  </a:moveTo>
                  <a:lnTo>
                    <a:pt x="3" y="17"/>
                  </a:lnTo>
                  <a:lnTo>
                    <a:pt x="4" y="0"/>
                  </a:lnTo>
                  <a:lnTo>
                    <a:pt x="93" y="4"/>
                  </a:lnTo>
                  <a:lnTo>
                    <a:pt x="93" y="6"/>
                  </a:lnTo>
                  <a:lnTo>
                    <a:pt x="92" y="7"/>
                  </a:lnTo>
                  <a:lnTo>
                    <a:pt x="90" y="10"/>
                  </a:lnTo>
                  <a:lnTo>
                    <a:pt x="90" y="11"/>
                  </a:lnTo>
                  <a:lnTo>
                    <a:pt x="94" y="15"/>
                  </a:lnTo>
                  <a:lnTo>
                    <a:pt x="94" y="46"/>
                  </a:lnTo>
                  <a:lnTo>
                    <a:pt x="92" y="46"/>
                  </a:lnTo>
                  <a:lnTo>
                    <a:pt x="93" y="47"/>
                  </a:lnTo>
                  <a:lnTo>
                    <a:pt x="94" y="48"/>
                  </a:lnTo>
                  <a:lnTo>
                    <a:pt x="93" y="50"/>
                  </a:lnTo>
                  <a:lnTo>
                    <a:pt x="94" y="51"/>
                  </a:lnTo>
                  <a:lnTo>
                    <a:pt x="94" y="54"/>
                  </a:lnTo>
                  <a:lnTo>
                    <a:pt x="93" y="54"/>
                  </a:lnTo>
                  <a:lnTo>
                    <a:pt x="94" y="56"/>
                  </a:lnTo>
                  <a:lnTo>
                    <a:pt x="92" y="59"/>
                  </a:lnTo>
                  <a:lnTo>
                    <a:pt x="94" y="62"/>
                  </a:lnTo>
                  <a:lnTo>
                    <a:pt x="94" y="64"/>
                  </a:lnTo>
                  <a:lnTo>
                    <a:pt x="91" y="62"/>
                  </a:lnTo>
                  <a:lnTo>
                    <a:pt x="86" y="59"/>
                  </a:lnTo>
                  <a:lnTo>
                    <a:pt x="84" y="58"/>
                  </a:lnTo>
                  <a:lnTo>
                    <a:pt x="82" y="58"/>
                  </a:lnTo>
                  <a:lnTo>
                    <a:pt x="80" y="60"/>
                  </a:lnTo>
                  <a:lnTo>
                    <a:pt x="79" y="60"/>
                  </a:lnTo>
                  <a:lnTo>
                    <a:pt x="77" y="60"/>
                  </a:lnTo>
                  <a:lnTo>
                    <a:pt x="76" y="57"/>
                  </a:lnTo>
                  <a:lnTo>
                    <a:pt x="75" y="56"/>
                  </a:lnTo>
                  <a:lnTo>
                    <a:pt x="73" y="57"/>
                  </a:lnTo>
                  <a:lnTo>
                    <a:pt x="71" y="57"/>
                  </a:lnTo>
                  <a:lnTo>
                    <a:pt x="69" y="54"/>
                  </a:lnTo>
                  <a:lnTo>
                    <a:pt x="0" y="5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41" name="Freeform 8"/>
            <p:cNvSpPr>
              <a:spLocks/>
            </p:cNvSpPr>
            <p:nvPr/>
          </p:nvSpPr>
          <p:spPr bwMode="auto">
            <a:xfrm>
              <a:off x="4637088" y="3203575"/>
              <a:ext cx="812800" cy="411163"/>
            </a:xfrm>
            <a:custGeom>
              <a:avLst/>
              <a:gdLst>
                <a:gd name="T0" fmla="*/ 198193155 w 100"/>
                <a:gd name="T1" fmla="*/ 0 h 53"/>
                <a:gd name="T2" fmla="*/ 2147483647 w 100"/>
                <a:gd name="T3" fmla="*/ 120369903 h 53"/>
                <a:gd name="T4" fmla="*/ 2147483647 w 100"/>
                <a:gd name="T5" fmla="*/ 361101983 h 53"/>
                <a:gd name="T6" fmla="*/ 2147483647 w 100"/>
                <a:gd name="T7" fmla="*/ 481464098 h 53"/>
                <a:gd name="T8" fmla="*/ 2147483647 w 100"/>
                <a:gd name="T9" fmla="*/ 601834092 h 53"/>
                <a:gd name="T10" fmla="*/ 2147483647 w 100"/>
                <a:gd name="T11" fmla="*/ 722203965 h 53"/>
                <a:gd name="T12" fmla="*/ 2147483647 w 100"/>
                <a:gd name="T13" fmla="*/ 722203965 h 53"/>
                <a:gd name="T14" fmla="*/ 2147483647 w 100"/>
                <a:gd name="T15" fmla="*/ 902751017 h 53"/>
                <a:gd name="T16" fmla="*/ 2147483647 w 100"/>
                <a:gd name="T17" fmla="*/ 962935953 h 53"/>
                <a:gd name="T18" fmla="*/ 2147483647 w 100"/>
                <a:gd name="T19" fmla="*/ 962935953 h 53"/>
                <a:gd name="T20" fmla="*/ 2147483647 w 100"/>
                <a:gd name="T21" fmla="*/ 1023113375 h 53"/>
                <a:gd name="T22" fmla="*/ 2147483647 w 100"/>
                <a:gd name="T23" fmla="*/ 2147483647 h 53"/>
                <a:gd name="T24" fmla="*/ 0 w 100"/>
                <a:gd name="T25" fmla="*/ 2147483647 h 53"/>
                <a:gd name="T26" fmla="*/ 198193155 w 100"/>
                <a:gd name="T27" fmla="*/ 0 h 53"/>
                <a:gd name="T28" fmla="*/ 198193155 w 100"/>
                <a:gd name="T29" fmla="*/ 0 h 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0"/>
                <a:gd name="T46" fmla="*/ 0 h 53"/>
                <a:gd name="T47" fmla="*/ 100 w 100"/>
                <a:gd name="T48" fmla="*/ 53 h 5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0" h="53">
                  <a:moveTo>
                    <a:pt x="3" y="0"/>
                  </a:moveTo>
                  <a:lnTo>
                    <a:pt x="89" y="2"/>
                  </a:lnTo>
                  <a:lnTo>
                    <a:pt x="95" y="6"/>
                  </a:lnTo>
                  <a:lnTo>
                    <a:pt x="93" y="8"/>
                  </a:lnTo>
                  <a:lnTo>
                    <a:pt x="93" y="10"/>
                  </a:lnTo>
                  <a:lnTo>
                    <a:pt x="94" y="12"/>
                  </a:lnTo>
                  <a:lnTo>
                    <a:pt x="95" y="12"/>
                  </a:lnTo>
                  <a:lnTo>
                    <a:pt x="96" y="15"/>
                  </a:lnTo>
                  <a:lnTo>
                    <a:pt x="97" y="16"/>
                  </a:lnTo>
                  <a:lnTo>
                    <a:pt x="99" y="16"/>
                  </a:lnTo>
                  <a:lnTo>
                    <a:pt x="99" y="17"/>
                  </a:lnTo>
                  <a:lnTo>
                    <a:pt x="100" y="53"/>
                  </a:lnTo>
                  <a:lnTo>
                    <a:pt x="0" y="51"/>
                  </a:lnTo>
                  <a:lnTo>
                    <a:pt x="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42" name="Freeform 9"/>
            <p:cNvSpPr>
              <a:spLocks/>
            </p:cNvSpPr>
            <p:nvPr/>
          </p:nvSpPr>
          <p:spPr bwMode="auto">
            <a:xfrm>
              <a:off x="5232400" y="2740025"/>
              <a:ext cx="666750" cy="417513"/>
            </a:xfrm>
            <a:custGeom>
              <a:avLst/>
              <a:gdLst>
                <a:gd name="T0" fmla="*/ 2147483647 w 82"/>
                <a:gd name="T1" fmla="*/ 0 h 54"/>
                <a:gd name="T2" fmla="*/ 2147483647 w 82"/>
                <a:gd name="T3" fmla="*/ 239118966 h 54"/>
                <a:gd name="T4" fmla="*/ 2147483647 w 82"/>
                <a:gd name="T5" fmla="*/ 358674613 h 54"/>
                <a:gd name="T6" fmla="*/ 2147483647 w 82"/>
                <a:gd name="T7" fmla="*/ 777130886 h 54"/>
                <a:gd name="T8" fmla="*/ 2147483647 w 82"/>
                <a:gd name="T9" fmla="*/ 956475864 h 54"/>
                <a:gd name="T10" fmla="*/ 2147483647 w 82"/>
                <a:gd name="T11" fmla="*/ 1076031693 h 54"/>
                <a:gd name="T12" fmla="*/ 2147483647 w 82"/>
                <a:gd name="T13" fmla="*/ 1255368939 h 54"/>
                <a:gd name="T14" fmla="*/ 2147483647 w 82"/>
                <a:gd name="T15" fmla="*/ 1554269504 h 54"/>
                <a:gd name="T16" fmla="*/ 2147483647 w 82"/>
                <a:gd name="T17" fmla="*/ 1733606750 h 54"/>
                <a:gd name="T18" fmla="*/ 2147483647 w 82"/>
                <a:gd name="T19" fmla="*/ 1853162337 h 54"/>
                <a:gd name="T20" fmla="*/ 2147483647 w 82"/>
                <a:gd name="T21" fmla="*/ 2032507798 h 54"/>
                <a:gd name="T22" fmla="*/ 2147483647 w 82"/>
                <a:gd name="T23" fmla="*/ 2092281726 h 54"/>
                <a:gd name="T24" fmla="*/ 2147483647 w 82"/>
                <a:gd name="T25" fmla="*/ 2147483647 h 54"/>
                <a:gd name="T26" fmla="*/ 2147483647 w 82"/>
                <a:gd name="T27" fmla="*/ 2147483647 h 54"/>
                <a:gd name="T28" fmla="*/ 2147483647 w 82"/>
                <a:gd name="T29" fmla="*/ 2147483647 h 54"/>
                <a:gd name="T30" fmla="*/ 2147483647 w 82"/>
                <a:gd name="T31" fmla="*/ 2147483647 h 54"/>
                <a:gd name="T32" fmla="*/ 2147483647 w 82"/>
                <a:gd name="T33" fmla="*/ 2147483647 h 54"/>
                <a:gd name="T34" fmla="*/ 2147483647 w 82"/>
                <a:gd name="T35" fmla="*/ 2147483647 h 54"/>
                <a:gd name="T36" fmla="*/ 727261611 w 82"/>
                <a:gd name="T37" fmla="*/ 2147483647 h 54"/>
                <a:gd name="T38" fmla="*/ 727261611 w 82"/>
                <a:gd name="T39" fmla="*/ 2147483647 h 54"/>
                <a:gd name="T40" fmla="*/ 595033752 w 82"/>
                <a:gd name="T41" fmla="*/ 2147483647 h 54"/>
                <a:gd name="T42" fmla="*/ 661147682 w 82"/>
                <a:gd name="T43" fmla="*/ 2147483647 h 54"/>
                <a:gd name="T44" fmla="*/ 528919695 w 82"/>
                <a:gd name="T45" fmla="*/ 2147483647 h 54"/>
                <a:gd name="T46" fmla="*/ 528919695 w 82"/>
                <a:gd name="T47" fmla="*/ 2147483647 h 54"/>
                <a:gd name="T48" fmla="*/ 396691836 w 82"/>
                <a:gd name="T49" fmla="*/ 1972725656 h 54"/>
                <a:gd name="T50" fmla="*/ 330569775 w 82"/>
                <a:gd name="T51" fmla="*/ 1853162337 h 54"/>
                <a:gd name="T52" fmla="*/ 198341853 w 82"/>
                <a:gd name="T53" fmla="*/ 1554269504 h 54"/>
                <a:gd name="T54" fmla="*/ 264455782 w 82"/>
                <a:gd name="T55" fmla="*/ 1374932257 h 54"/>
                <a:gd name="T56" fmla="*/ 132227891 w 82"/>
                <a:gd name="T57" fmla="*/ 1195587280 h 54"/>
                <a:gd name="T58" fmla="*/ 132227891 w 82"/>
                <a:gd name="T59" fmla="*/ 1076031693 h 54"/>
                <a:gd name="T60" fmla="*/ 132227891 w 82"/>
                <a:gd name="T61" fmla="*/ 717356958 h 54"/>
                <a:gd name="T62" fmla="*/ 132227891 w 82"/>
                <a:gd name="T63" fmla="*/ 597793640 h 54"/>
                <a:gd name="T64" fmla="*/ 66113946 w 82"/>
                <a:gd name="T65" fmla="*/ 358674613 h 54"/>
                <a:gd name="T66" fmla="*/ 66113946 w 82"/>
                <a:gd name="T67" fmla="*/ 179337307 h 54"/>
                <a:gd name="T68" fmla="*/ 132227891 w 82"/>
                <a:gd name="T69" fmla="*/ 119555617 h 54"/>
                <a:gd name="T70" fmla="*/ 132227891 w 82"/>
                <a:gd name="T71" fmla="*/ 119555617 h 5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2"/>
                <a:gd name="T109" fmla="*/ 0 h 54"/>
                <a:gd name="T110" fmla="*/ 82 w 82"/>
                <a:gd name="T111" fmla="*/ 54 h 5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2" h="54">
                  <a:moveTo>
                    <a:pt x="2" y="2"/>
                  </a:moveTo>
                  <a:lnTo>
                    <a:pt x="66" y="0"/>
                  </a:lnTo>
                  <a:lnTo>
                    <a:pt x="67" y="2"/>
                  </a:lnTo>
                  <a:lnTo>
                    <a:pt x="68" y="4"/>
                  </a:lnTo>
                  <a:lnTo>
                    <a:pt x="68" y="5"/>
                  </a:lnTo>
                  <a:lnTo>
                    <a:pt x="67" y="6"/>
                  </a:lnTo>
                  <a:lnTo>
                    <a:pt x="68" y="8"/>
                  </a:lnTo>
                  <a:lnTo>
                    <a:pt x="69" y="13"/>
                  </a:lnTo>
                  <a:lnTo>
                    <a:pt x="73" y="14"/>
                  </a:lnTo>
                  <a:lnTo>
                    <a:pt x="74" y="16"/>
                  </a:lnTo>
                  <a:lnTo>
                    <a:pt x="75" y="17"/>
                  </a:lnTo>
                  <a:lnTo>
                    <a:pt x="75" y="18"/>
                  </a:lnTo>
                  <a:lnTo>
                    <a:pt x="78" y="20"/>
                  </a:lnTo>
                  <a:lnTo>
                    <a:pt x="78" y="21"/>
                  </a:lnTo>
                  <a:lnTo>
                    <a:pt x="81" y="23"/>
                  </a:lnTo>
                  <a:lnTo>
                    <a:pt x="82" y="26"/>
                  </a:lnTo>
                  <a:lnTo>
                    <a:pt x="81" y="27"/>
                  </a:lnTo>
                  <a:lnTo>
                    <a:pt x="80" y="29"/>
                  </a:lnTo>
                  <a:lnTo>
                    <a:pt x="80" y="30"/>
                  </a:lnTo>
                  <a:lnTo>
                    <a:pt x="80" y="31"/>
                  </a:lnTo>
                  <a:lnTo>
                    <a:pt x="77" y="34"/>
                  </a:lnTo>
                  <a:lnTo>
                    <a:pt x="75" y="34"/>
                  </a:lnTo>
                  <a:lnTo>
                    <a:pt x="75" y="35"/>
                  </a:lnTo>
                  <a:lnTo>
                    <a:pt x="72" y="35"/>
                  </a:lnTo>
                  <a:lnTo>
                    <a:pt x="71" y="36"/>
                  </a:lnTo>
                  <a:lnTo>
                    <a:pt x="70" y="38"/>
                  </a:lnTo>
                  <a:lnTo>
                    <a:pt x="70" y="39"/>
                  </a:lnTo>
                  <a:lnTo>
                    <a:pt x="72" y="41"/>
                  </a:lnTo>
                  <a:lnTo>
                    <a:pt x="72" y="42"/>
                  </a:lnTo>
                  <a:lnTo>
                    <a:pt x="72" y="44"/>
                  </a:lnTo>
                  <a:lnTo>
                    <a:pt x="70" y="49"/>
                  </a:lnTo>
                  <a:lnTo>
                    <a:pt x="68" y="50"/>
                  </a:lnTo>
                  <a:lnTo>
                    <a:pt x="67" y="51"/>
                  </a:lnTo>
                  <a:lnTo>
                    <a:pt x="67" y="53"/>
                  </a:lnTo>
                  <a:lnTo>
                    <a:pt x="66" y="54"/>
                  </a:lnTo>
                  <a:lnTo>
                    <a:pt x="63" y="50"/>
                  </a:lnTo>
                  <a:lnTo>
                    <a:pt x="11" y="52"/>
                  </a:lnTo>
                  <a:lnTo>
                    <a:pt x="11" y="51"/>
                  </a:lnTo>
                  <a:lnTo>
                    <a:pt x="10" y="49"/>
                  </a:lnTo>
                  <a:lnTo>
                    <a:pt x="11" y="48"/>
                  </a:lnTo>
                  <a:lnTo>
                    <a:pt x="10" y="46"/>
                  </a:lnTo>
                  <a:lnTo>
                    <a:pt x="9" y="45"/>
                  </a:lnTo>
                  <a:lnTo>
                    <a:pt x="10" y="44"/>
                  </a:lnTo>
                  <a:lnTo>
                    <a:pt x="10" y="42"/>
                  </a:lnTo>
                  <a:lnTo>
                    <a:pt x="8" y="41"/>
                  </a:lnTo>
                  <a:lnTo>
                    <a:pt x="8" y="39"/>
                  </a:lnTo>
                  <a:lnTo>
                    <a:pt x="9" y="37"/>
                  </a:lnTo>
                  <a:lnTo>
                    <a:pt x="8" y="36"/>
                  </a:lnTo>
                  <a:lnTo>
                    <a:pt x="6" y="35"/>
                  </a:lnTo>
                  <a:lnTo>
                    <a:pt x="6" y="33"/>
                  </a:lnTo>
                  <a:lnTo>
                    <a:pt x="6" y="32"/>
                  </a:lnTo>
                  <a:lnTo>
                    <a:pt x="5" y="31"/>
                  </a:lnTo>
                  <a:lnTo>
                    <a:pt x="4" y="28"/>
                  </a:lnTo>
                  <a:lnTo>
                    <a:pt x="3" y="26"/>
                  </a:lnTo>
                  <a:lnTo>
                    <a:pt x="4" y="24"/>
                  </a:lnTo>
                  <a:lnTo>
                    <a:pt x="4" y="23"/>
                  </a:lnTo>
                  <a:lnTo>
                    <a:pt x="2" y="22"/>
                  </a:lnTo>
                  <a:lnTo>
                    <a:pt x="2" y="20"/>
                  </a:lnTo>
                  <a:lnTo>
                    <a:pt x="2" y="18"/>
                  </a:lnTo>
                  <a:lnTo>
                    <a:pt x="0" y="15"/>
                  </a:lnTo>
                  <a:lnTo>
                    <a:pt x="2" y="12"/>
                  </a:lnTo>
                  <a:lnTo>
                    <a:pt x="1" y="10"/>
                  </a:lnTo>
                  <a:lnTo>
                    <a:pt x="2" y="10"/>
                  </a:lnTo>
                  <a:lnTo>
                    <a:pt x="2" y="7"/>
                  </a:lnTo>
                  <a:lnTo>
                    <a:pt x="1" y="6"/>
                  </a:lnTo>
                  <a:lnTo>
                    <a:pt x="2" y="4"/>
                  </a:lnTo>
                  <a:lnTo>
                    <a:pt x="1" y="3"/>
                  </a:lnTo>
                  <a:lnTo>
                    <a:pt x="0" y="2"/>
                  </a:lnTo>
                  <a:lnTo>
                    <a:pt x="2"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43" name="Freeform 10"/>
            <p:cNvSpPr>
              <a:spLocks/>
            </p:cNvSpPr>
            <p:nvPr/>
          </p:nvSpPr>
          <p:spPr bwMode="auto">
            <a:xfrm>
              <a:off x="5597525" y="2282825"/>
              <a:ext cx="577850" cy="588963"/>
            </a:xfrm>
            <a:custGeom>
              <a:avLst/>
              <a:gdLst>
                <a:gd name="T0" fmla="*/ 1920927719 w 71"/>
                <a:gd name="T1" fmla="*/ 2147483647 h 76"/>
                <a:gd name="T2" fmla="*/ 1589738424 w 71"/>
                <a:gd name="T3" fmla="*/ 2147483647 h 76"/>
                <a:gd name="T4" fmla="*/ 1457256195 w 71"/>
                <a:gd name="T5" fmla="*/ 2147483647 h 76"/>
                <a:gd name="T6" fmla="*/ 1523497309 w 71"/>
                <a:gd name="T7" fmla="*/ 2147483647 h 76"/>
                <a:gd name="T8" fmla="*/ 1391015080 w 71"/>
                <a:gd name="T9" fmla="*/ 2147483647 h 76"/>
                <a:gd name="T10" fmla="*/ 1391015080 w 71"/>
                <a:gd name="T11" fmla="*/ 2147483647 h 76"/>
                <a:gd name="T12" fmla="*/ 1126058761 w 71"/>
                <a:gd name="T13" fmla="*/ 2147483647 h 76"/>
                <a:gd name="T14" fmla="*/ 794869212 w 71"/>
                <a:gd name="T15" fmla="*/ 2147483647 h 76"/>
                <a:gd name="T16" fmla="*/ 529912766 w 71"/>
                <a:gd name="T17" fmla="*/ 2147483647 h 76"/>
                <a:gd name="T18" fmla="*/ 463671651 w 71"/>
                <a:gd name="T19" fmla="*/ 2147483647 h 76"/>
                <a:gd name="T20" fmla="*/ 198715268 w 71"/>
                <a:gd name="T21" fmla="*/ 2147483647 h 76"/>
                <a:gd name="T22" fmla="*/ 66241130 w 71"/>
                <a:gd name="T23" fmla="*/ 2147483647 h 76"/>
                <a:gd name="T24" fmla="*/ 132474122 w 71"/>
                <a:gd name="T25" fmla="*/ 1861704030 h 76"/>
                <a:gd name="T26" fmla="*/ 198715268 w 71"/>
                <a:gd name="T27" fmla="*/ 1681535671 h 76"/>
                <a:gd name="T28" fmla="*/ 0 w 71"/>
                <a:gd name="T29" fmla="*/ 1501375062 h 76"/>
                <a:gd name="T30" fmla="*/ 66241130 w 71"/>
                <a:gd name="T31" fmla="*/ 1321206703 h 76"/>
                <a:gd name="T32" fmla="*/ 331197561 w 71"/>
                <a:gd name="T33" fmla="*/ 1020936437 h 76"/>
                <a:gd name="T34" fmla="*/ 463671651 w 71"/>
                <a:gd name="T35" fmla="*/ 960877492 h 76"/>
                <a:gd name="T36" fmla="*/ 463671651 w 71"/>
                <a:gd name="T37" fmla="*/ 360329090 h 76"/>
                <a:gd name="T38" fmla="*/ 596154007 w 71"/>
                <a:gd name="T39" fmla="*/ 300278136 h 76"/>
                <a:gd name="T40" fmla="*/ 861110326 w 71"/>
                <a:gd name="T41" fmla="*/ 300278136 h 76"/>
                <a:gd name="T42" fmla="*/ 1457256195 w 71"/>
                <a:gd name="T43" fmla="*/ 60058718 h 76"/>
                <a:gd name="T44" fmla="*/ 1589738424 w 71"/>
                <a:gd name="T45" fmla="*/ 60058718 h 76"/>
                <a:gd name="T46" fmla="*/ 1523497309 w 71"/>
                <a:gd name="T47" fmla="*/ 180168420 h 76"/>
                <a:gd name="T48" fmla="*/ 1457256195 w 71"/>
                <a:gd name="T49" fmla="*/ 360329090 h 76"/>
                <a:gd name="T50" fmla="*/ 1722212514 w 71"/>
                <a:gd name="T51" fmla="*/ 300278136 h 76"/>
                <a:gd name="T52" fmla="*/ 1854686604 w 71"/>
                <a:gd name="T53" fmla="*/ 360329090 h 76"/>
                <a:gd name="T54" fmla="*/ 2053409948 w 71"/>
                <a:gd name="T55" fmla="*/ 480438746 h 76"/>
                <a:gd name="T56" fmla="*/ 2119642924 w 71"/>
                <a:gd name="T57" fmla="*/ 600548523 h 76"/>
                <a:gd name="T58" fmla="*/ 2147483647 w 71"/>
                <a:gd name="T59" fmla="*/ 780716882 h 76"/>
                <a:gd name="T60" fmla="*/ 2147483647 w 71"/>
                <a:gd name="T61" fmla="*/ 900826538 h 76"/>
                <a:gd name="T62" fmla="*/ 2147483647 w 71"/>
                <a:gd name="T63" fmla="*/ 900826538 h 76"/>
                <a:gd name="T64" fmla="*/ 2147483647 w 71"/>
                <a:gd name="T65" fmla="*/ 900826538 h 76"/>
                <a:gd name="T66" fmla="*/ 2147483647 w 71"/>
                <a:gd name="T67" fmla="*/ 960877492 h 76"/>
                <a:gd name="T68" fmla="*/ 2147483647 w 71"/>
                <a:gd name="T69" fmla="*/ 1020936437 h 76"/>
                <a:gd name="T70" fmla="*/ 2147483647 w 71"/>
                <a:gd name="T71" fmla="*/ 1080987390 h 76"/>
                <a:gd name="T72" fmla="*/ 2147483647 w 71"/>
                <a:gd name="T73" fmla="*/ 1261155749 h 76"/>
                <a:gd name="T74" fmla="*/ 2147483647 w 71"/>
                <a:gd name="T75" fmla="*/ 1501375062 h 76"/>
                <a:gd name="T76" fmla="*/ 2147483647 w 71"/>
                <a:gd name="T77" fmla="*/ 1501375062 h 76"/>
                <a:gd name="T78" fmla="*/ 2147483647 w 71"/>
                <a:gd name="T79" fmla="*/ 1621484718 h 76"/>
                <a:gd name="T80" fmla="*/ 2147483647 w 71"/>
                <a:gd name="T81" fmla="*/ 1801645327 h 76"/>
                <a:gd name="T82" fmla="*/ 2147483647 w 71"/>
                <a:gd name="T83" fmla="*/ 1981813686 h 76"/>
                <a:gd name="T84" fmla="*/ 2147483647 w 71"/>
                <a:gd name="T85" fmla="*/ 2147483647 h 76"/>
                <a:gd name="T86" fmla="*/ 2147483647 w 71"/>
                <a:gd name="T87" fmla="*/ 2147483647 h 76"/>
                <a:gd name="T88" fmla="*/ 2147483647 w 71"/>
                <a:gd name="T89" fmla="*/ 2101923827 h 76"/>
                <a:gd name="T90" fmla="*/ 2147483647 w 71"/>
                <a:gd name="T91" fmla="*/ 1981813686 h 76"/>
                <a:gd name="T92" fmla="*/ 2147483647 w 71"/>
                <a:gd name="T93" fmla="*/ 1861704030 h 76"/>
                <a:gd name="T94" fmla="*/ 2147483647 w 71"/>
                <a:gd name="T95" fmla="*/ 1681535671 h 76"/>
                <a:gd name="T96" fmla="*/ 2147483647 w 71"/>
                <a:gd name="T97" fmla="*/ 1621484718 h 76"/>
                <a:gd name="T98" fmla="*/ 2147483647 w 71"/>
                <a:gd name="T99" fmla="*/ 1501375062 h 76"/>
                <a:gd name="T100" fmla="*/ 2147483647 w 71"/>
                <a:gd name="T101" fmla="*/ 1561426015 h 76"/>
                <a:gd name="T102" fmla="*/ 2147483647 w 71"/>
                <a:gd name="T103" fmla="*/ 1981813686 h 76"/>
                <a:gd name="T104" fmla="*/ 2147483647 w 71"/>
                <a:gd name="T105" fmla="*/ 2101923827 h 76"/>
                <a:gd name="T106" fmla="*/ 2147483647 w 71"/>
                <a:gd name="T107" fmla="*/ 2147483647 h 76"/>
                <a:gd name="T108" fmla="*/ 2147483647 w 71"/>
                <a:gd name="T109" fmla="*/ 2147483647 h 76"/>
                <a:gd name="T110" fmla="*/ 2147483647 w 71"/>
                <a:gd name="T111" fmla="*/ 2147483647 h 76"/>
                <a:gd name="T112" fmla="*/ 2147483647 w 71"/>
                <a:gd name="T113" fmla="*/ 2147483647 h 76"/>
                <a:gd name="T114" fmla="*/ 2147483647 w 71"/>
                <a:gd name="T115" fmla="*/ 2147483647 h 76"/>
                <a:gd name="T116" fmla="*/ 2147483647 w 71"/>
                <a:gd name="T117" fmla="*/ 2147483647 h 76"/>
                <a:gd name="T118" fmla="*/ 2147483647 w 71"/>
                <a:gd name="T119" fmla="*/ 2147483647 h 76"/>
                <a:gd name="T120" fmla="*/ 2147483647 w 71"/>
                <a:gd name="T121" fmla="*/ 2147483647 h 76"/>
                <a:gd name="T122" fmla="*/ 1987168833 w 71"/>
                <a:gd name="T123" fmla="*/ 2147483647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
                <a:gd name="T187" fmla="*/ 0 h 76"/>
                <a:gd name="T188" fmla="*/ 71 w 7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 h="76">
                  <a:moveTo>
                    <a:pt x="30" y="76"/>
                  </a:moveTo>
                  <a:lnTo>
                    <a:pt x="29" y="75"/>
                  </a:lnTo>
                  <a:lnTo>
                    <a:pt x="28" y="73"/>
                  </a:lnTo>
                  <a:lnTo>
                    <a:pt x="24" y="72"/>
                  </a:lnTo>
                  <a:lnTo>
                    <a:pt x="23" y="67"/>
                  </a:lnTo>
                  <a:lnTo>
                    <a:pt x="22" y="65"/>
                  </a:lnTo>
                  <a:lnTo>
                    <a:pt x="23" y="64"/>
                  </a:lnTo>
                  <a:lnTo>
                    <a:pt x="23" y="63"/>
                  </a:lnTo>
                  <a:lnTo>
                    <a:pt x="22" y="61"/>
                  </a:lnTo>
                  <a:lnTo>
                    <a:pt x="21" y="59"/>
                  </a:lnTo>
                  <a:lnTo>
                    <a:pt x="21" y="56"/>
                  </a:lnTo>
                  <a:lnTo>
                    <a:pt x="21" y="54"/>
                  </a:lnTo>
                  <a:lnTo>
                    <a:pt x="21" y="53"/>
                  </a:lnTo>
                  <a:lnTo>
                    <a:pt x="17" y="50"/>
                  </a:lnTo>
                  <a:lnTo>
                    <a:pt x="13" y="48"/>
                  </a:lnTo>
                  <a:lnTo>
                    <a:pt x="12" y="45"/>
                  </a:lnTo>
                  <a:lnTo>
                    <a:pt x="8" y="44"/>
                  </a:lnTo>
                  <a:lnTo>
                    <a:pt x="8" y="43"/>
                  </a:lnTo>
                  <a:lnTo>
                    <a:pt x="7" y="42"/>
                  </a:lnTo>
                  <a:lnTo>
                    <a:pt x="4" y="41"/>
                  </a:lnTo>
                  <a:lnTo>
                    <a:pt x="3" y="41"/>
                  </a:lnTo>
                  <a:lnTo>
                    <a:pt x="2" y="40"/>
                  </a:lnTo>
                  <a:lnTo>
                    <a:pt x="1" y="39"/>
                  </a:lnTo>
                  <a:lnTo>
                    <a:pt x="1" y="34"/>
                  </a:lnTo>
                  <a:lnTo>
                    <a:pt x="2" y="31"/>
                  </a:lnTo>
                  <a:lnTo>
                    <a:pt x="2" y="30"/>
                  </a:lnTo>
                  <a:lnTo>
                    <a:pt x="3" y="28"/>
                  </a:lnTo>
                  <a:lnTo>
                    <a:pt x="1" y="26"/>
                  </a:lnTo>
                  <a:lnTo>
                    <a:pt x="0" y="25"/>
                  </a:lnTo>
                  <a:lnTo>
                    <a:pt x="1" y="22"/>
                  </a:lnTo>
                  <a:lnTo>
                    <a:pt x="1" y="20"/>
                  </a:lnTo>
                  <a:lnTo>
                    <a:pt x="5" y="17"/>
                  </a:lnTo>
                  <a:lnTo>
                    <a:pt x="6" y="17"/>
                  </a:lnTo>
                  <a:lnTo>
                    <a:pt x="7" y="16"/>
                  </a:lnTo>
                  <a:lnTo>
                    <a:pt x="6" y="7"/>
                  </a:lnTo>
                  <a:lnTo>
                    <a:pt x="7" y="6"/>
                  </a:lnTo>
                  <a:lnTo>
                    <a:pt x="8" y="5"/>
                  </a:lnTo>
                  <a:lnTo>
                    <a:pt x="9" y="5"/>
                  </a:lnTo>
                  <a:lnTo>
                    <a:pt x="11" y="6"/>
                  </a:lnTo>
                  <a:lnTo>
                    <a:pt x="13" y="5"/>
                  </a:lnTo>
                  <a:lnTo>
                    <a:pt x="16" y="4"/>
                  </a:lnTo>
                  <a:lnTo>
                    <a:pt x="22" y="1"/>
                  </a:lnTo>
                  <a:lnTo>
                    <a:pt x="23" y="0"/>
                  </a:lnTo>
                  <a:lnTo>
                    <a:pt x="24" y="1"/>
                  </a:lnTo>
                  <a:lnTo>
                    <a:pt x="24" y="2"/>
                  </a:lnTo>
                  <a:lnTo>
                    <a:pt x="23" y="3"/>
                  </a:lnTo>
                  <a:lnTo>
                    <a:pt x="23" y="4"/>
                  </a:lnTo>
                  <a:lnTo>
                    <a:pt x="22" y="6"/>
                  </a:lnTo>
                  <a:lnTo>
                    <a:pt x="25" y="5"/>
                  </a:lnTo>
                  <a:lnTo>
                    <a:pt x="26" y="5"/>
                  </a:lnTo>
                  <a:lnTo>
                    <a:pt x="27" y="7"/>
                  </a:lnTo>
                  <a:lnTo>
                    <a:pt x="28" y="6"/>
                  </a:lnTo>
                  <a:lnTo>
                    <a:pt x="29" y="7"/>
                  </a:lnTo>
                  <a:lnTo>
                    <a:pt x="31" y="8"/>
                  </a:lnTo>
                  <a:lnTo>
                    <a:pt x="32" y="8"/>
                  </a:lnTo>
                  <a:lnTo>
                    <a:pt x="32" y="10"/>
                  </a:lnTo>
                  <a:lnTo>
                    <a:pt x="33" y="11"/>
                  </a:lnTo>
                  <a:lnTo>
                    <a:pt x="44" y="13"/>
                  </a:lnTo>
                  <a:lnTo>
                    <a:pt x="46" y="13"/>
                  </a:lnTo>
                  <a:lnTo>
                    <a:pt x="48" y="15"/>
                  </a:lnTo>
                  <a:lnTo>
                    <a:pt x="50" y="15"/>
                  </a:lnTo>
                  <a:lnTo>
                    <a:pt x="51" y="15"/>
                  </a:lnTo>
                  <a:lnTo>
                    <a:pt x="54" y="15"/>
                  </a:lnTo>
                  <a:lnTo>
                    <a:pt x="56" y="16"/>
                  </a:lnTo>
                  <a:lnTo>
                    <a:pt x="57" y="17"/>
                  </a:lnTo>
                  <a:lnTo>
                    <a:pt x="56" y="17"/>
                  </a:lnTo>
                  <a:lnTo>
                    <a:pt x="56" y="18"/>
                  </a:lnTo>
                  <a:lnTo>
                    <a:pt x="58" y="18"/>
                  </a:lnTo>
                  <a:lnTo>
                    <a:pt x="60" y="19"/>
                  </a:lnTo>
                  <a:lnTo>
                    <a:pt x="61" y="21"/>
                  </a:lnTo>
                  <a:lnTo>
                    <a:pt x="60" y="25"/>
                  </a:lnTo>
                  <a:lnTo>
                    <a:pt x="62" y="25"/>
                  </a:lnTo>
                  <a:lnTo>
                    <a:pt x="63" y="25"/>
                  </a:lnTo>
                  <a:lnTo>
                    <a:pt x="62" y="26"/>
                  </a:lnTo>
                  <a:lnTo>
                    <a:pt x="62" y="27"/>
                  </a:lnTo>
                  <a:lnTo>
                    <a:pt x="62" y="28"/>
                  </a:lnTo>
                  <a:lnTo>
                    <a:pt x="64" y="30"/>
                  </a:lnTo>
                  <a:lnTo>
                    <a:pt x="61" y="33"/>
                  </a:lnTo>
                  <a:lnTo>
                    <a:pt x="60" y="36"/>
                  </a:lnTo>
                  <a:lnTo>
                    <a:pt x="59" y="38"/>
                  </a:lnTo>
                  <a:lnTo>
                    <a:pt x="59" y="39"/>
                  </a:lnTo>
                  <a:lnTo>
                    <a:pt x="61" y="38"/>
                  </a:lnTo>
                  <a:lnTo>
                    <a:pt x="63" y="35"/>
                  </a:lnTo>
                  <a:lnTo>
                    <a:pt x="65" y="33"/>
                  </a:lnTo>
                  <a:lnTo>
                    <a:pt x="66" y="33"/>
                  </a:lnTo>
                  <a:lnTo>
                    <a:pt x="67" y="32"/>
                  </a:lnTo>
                  <a:lnTo>
                    <a:pt x="68" y="31"/>
                  </a:lnTo>
                  <a:lnTo>
                    <a:pt x="68" y="30"/>
                  </a:lnTo>
                  <a:lnTo>
                    <a:pt x="68" y="28"/>
                  </a:lnTo>
                  <a:lnTo>
                    <a:pt x="68" y="27"/>
                  </a:lnTo>
                  <a:lnTo>
                    <a:pt x="69" y="27"/>
                  </a:lnTo>
                  <a:lnTo>
                    <a:pt x="69" y="26"/>
                  </a:lnTo>
                  <a:lnTo>
                    <a:pt x="70" y="25"/>
                  </a:lnTo>
                  <a:lnTo>
                    <a:pt x="71" y="25"/>
                  </a:lnTo>
                  <a:lnTo>
                    <a:pt x="71" y="26"/>
                  </a:lnTo>
                  <a:lnTo>
                    <a:pt x="71" y="28"/>
                  </a:lnTo>
                  <a:lnTo>
                    <a:pt x="69" y="33"/>
                  </a:lnTo>
                  <a:lnTo>
                    <a:pt x="68" y="34"/>
                  </a:lnTo>
                  <a:lnTo>
                    <a:pt x="68" y="35"/>
                  </a:lnTo>
                  <a:lnTo>
                    <a:pt x="68" y="36"/>
                  </a:lnTo>
                  <a:lnTo>
                    <a:pt x="66" y="40"/>
                  </a:lnTo>
                  <a:lnTo>
                    <a:pt x="66" y="43"/>
                  </a:lnTo>
                  <a:lnTo>
                    <a:pt x="66" y="45"/>
                  </a:lnTo>
                  <a:lnTo>
                    <a:pt x="64" y="46"/>
                  </a:lnTo>
                  <a:lnTo>
                    <a:pt x="64" y="47"/>
                  </a:lnTo>
                  <a:lnTo>
                    <a:pt x="64" y="50"/>
                  </a:lnTo>
                  <a:lnTo>
                    <a:pt x="65" y="54"/>
                  </a:lnTo>
                  <a:lnTo>
                    <a:pt x="64" y="55"/>
                  </a:lnTo>
                  <a:lnTo>
                    <a:pt x="63" y="59"/>
                  </a:lnTo>
                  <a:lnTo>
                    <a:pt x="63" y="65"/>
                  </a:lnTo>
                  <a:lnTo>
                    <a:pt x="65" y="70"/>
                  </a:lnTo>
                  <a:lnTo>
                    <a:pt x="65" y="71"/>
                  </a:lnTo>
                  <a:lnTo>
                    <a:pt x="65" y="72"/>
                  </a:lnTo>
                  <a:lnTo>
                    <a:pt x="65" y="74"/>
                  </a:lnTo>
                  <a:lnTo>
                    <a:pt x="30" y="76"/>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44" name="Freeform 11"/>
            <p:cNvSpPr>
              <a:spLocks/>
            </p:cNvSpPr>
            <p:nvPr/>
          </p:nvSpPr>
          <p:spPr bwMode="auto">
            <a:xfrm>
              <a:off x="6445250" y="2840038"/>
              <a:ext cx="461963" cy="487362"/>
            </a:xfrm>
            <a:custGeom>
              <a:avLst/>
              <a:gdLst>
                <a:gd name="T0" fmla="*/ 328423313 w 57"/>
                <a:gd name="T1" fmla="*/ 2147483647 h 63"/>
                <a:gd name="T2" fmla="*/ 525478846 w 57"/>
                <a:gd name="T3" fmla="*/ 2147483647 h 63"/>
                <a:gd name="T4" fmla="*/ 656846627 w 57"/>
                <a:gd name="T5" fmla="*/ 2147483647 h 63"/>
                <a:gd name="T6" fmla="*/ 853902159 w 57"/>
                <a:gd name="T7" fmla="*/ 2147483647 h 63"/>
                <a:gd name="T8" fmla="*/ 1182325599 w 57"/>
                <a:gd name="T9" fmla="*/ 2147483647 h 63"/>
                <a:gd name="T10" fmla="*/ 1445069011 w 57"/>
                <a:gd name="T11" fmla="*/ 2147483647 h 63"/>
                <a:gd name="T12" fmla="*/ 1642116440 w 57"/>
                <a:gd name="T13" fmla="*/ 2147483647 h 63"/>
                <a:gd name="T14" fmla="*/ 1839171973 w 57"/>
                <a:gd name="T15" fmla="*/ 2147483647 h 63"/>
                <a:gd name="T16" fmla="*/ 1904859852 w 57"/>
                <a:gd name="T17" fmla="*/ 2147483647 h 63"/>
                <a:gd name="T18" fmla="*/ 2036227505 w 57"/>
                <a:gd name="T19" fmla="*/ 2147483647 h 63"/>
                <a:gd name="T20" fmla="*/ 2147483647 w 57"/>
                <a:gd name="T21" fmla="*/ 2147483647 h 63"/>
                <a:gd name="T22" fmla="*/ 2147483647 w 57"/>
                <a:gd name="T23" fmla="*/ 2147483647 h 63"/>
                <a:gd name="T24" fmla="*/ 2147483647 w 57"/>
                <a:gd name="T25" fmla="*/ 2147483647 h 63"/>
                <a:gd name="T26" fmla="*/ 2147483647 w 57"/>
                <a:gd name="T27" fmla="*/ 2147483647 h 63"/>
                <a:gd name="T28" fmla="*/ 2147483647 w 57"/>
                <a:gd name="T29" fmla="*/ 2147483647 h 63"/>
                <a:gd name="T30" fmla="*/ 2147483647 w 57"/>
                <a:gd name="T31" fmla="*/ 2147483647 h 63"/>
                <a:gd name="T32" fmla="*/ 2147483647 w 57"/>
                <a:gd name="T33" fmla="*/ 2147483647 h 63"/>
                <a:gd name="T34" fmla="*/ 2147483647 w 57"/>
                <a:gd name="T35" fmla="*/ 2147483647 h 63"/>
                <a:gd name="T36" fmla="*/ 2147483647 w 57"/>
                <a:gd name="T37" fmla="*/ 2147483647 h 63"/>
                <a:gd name="T38" fmla="*/ 2147483647 w 57"/>
                <a:gd name="T39" fmla="*/ 2147483647 h 63"/>
                <a:gd name="T40" fmla="*/ 2147483647 w 57"/>
                <a:gd name="T41" fmla="*/ 2147483647 h 63"/>
                <a:gd name="T42" fmla="*/ 2147483647 w 57"/>
                <a:gd name="T43" fmla="*/ 2147483647 h 63"/>
                <a:gd name="T44" fmla="*/ 2147483647 w 57"/>
                <a:gd name="T45" fmla="*/ 2147483647 h 63"/>
                <a:gd name="T46" fmla="*/ 2147483647 w 57"/>
                <a:gd name="T47" fmla="*/ 2034705881 h 63"/>
                <a:gd name="T48" fmla="*/ 2147483647 w 57"/>
                <a:gd name="T49" fmla="*/ 1555953575 h 63"/>
                <a:gd name="T50" fmla="*/ 2147483647 w 57"/>
                <a:gd name="T51" fmla="*/ 1376418741 h 63"/>
                <a:gd name="T52" fmla="*/ 2147483647 w 57"/>
                <a:gd name="T53" fmla="*/ 1316573796 h 63"/>
                <a:gd name="T54" fmla="*/ 2147483647 w 57"/>
                <a:gd name="T55" fmla="*/ 179534895 h 63"/>
                <a:gd name="T56" fmla="*/ 2147483647 w 57"/>
                <a:gd name="T57" fmla="*/ 359062053 h 63"/>
                <a:gd name="T58" fmla="*/ 2147483647 w 57"/>
                <a:gd name="T59" fmla="*/ 598441953 h 63"/>
                <a:gd name="T60" fmla="*/ 2147483647 w 57"/>
                <a:gd name="T61" fmla="*/ 598441953 h 63"/>
                <a:gd name="T62" fmla="*/ 1970539626 w 57"/>
                <a:gd name="T63" fmla="*/ 777976788 h 63"/>
                <a:gd name="T64" fmla="*/ 1773492198 w 57"/>
                <a:gd name="T65" fmla="*/ 718131843 h 63"/>
                <a:gd name="T66" fmla="*/ 1642116440 w 57"/>
                <a:gd name="T67" fmla="*/ 718131843 h 63"/>
                <a:gd name="T68" fmla="*/ 1642116440 w 57"/>
                <a:gd name="T69" fmla="*/ 658286898 h 63"/>
                <a:gd name="T70" fmla="*/ 1248013478 w 57"/>
                <a:gd name="T71" fmla="*/ 538597009 h 63"/>
                <a:gd name="T72" fmla="*/ 1116637720 w 57"/>
                <a:gd name="T73" fmla="*/ 598441953 h 63"/>
                <a:gd name="T74" fmla="*/ 0 w 57"/>
                <a:gd name="T75" fmla="*/ 658286898 h 6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7"/>
                <a:gd name="T115" fmla="*/ 0 h 63"/>
                <a:gd name="T116" fmla="*/ 57 w 57"/>
                <a:gd name="T117" fmla="*/ 63 h 6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7" h="63">
                  <a:moveTo>
                    <a:pt x="0" y="11"/>
                  </a:moveTo>
                  <a:lnTo>
                    <a:pt x="5" y="55"/>
                  </a:lnTo>
                  <a:lnTo>
                    <a:pt x="6" y="55"/>
                  </a:lnTo>
                  <a:lnTo>
                    <a:pt x="8" y="56"/>
                  </a:lnTo>
                  <a:lnTo>
                    <a:pt x="10" y="55"/>
                  </a:lnTo>
                  <a:lnTo>
                    <a:pt x="12" y="57"/>
                  </a:lnTo>
                  <a:lnTo>
                    <a:pt x="13" y="59"/>
                  </a:lnTo>
                  <a:lnTo>
                    <a:pt x="15" y="60"/>
                  </a:lnTo>
                  <a:lnTo>
                    <a:pt x="18" y="60"/>
                  </a:lnTo>
                  <a:lnTo>
                    <a:pt x="21" y="62"/>
                  </a:lnTo>
                  <a:lnTo>
                    <a:pt x="22" y="61"/>
                  </a:lnTo>
                  <a:lnTo>
                    <a:pt x="23" y="60"/>
                  </a:lnTo>
                  <a:lnTo>
                    <a:pt x="25" y="61"/>
                  </a:lnTo>
                  <a:lnTo>
                    <a:pt x="27" y="61"/>
                  </a:lnTo>
                  <a:lnTo>
                    <a:pt x="28" y="61"/>
                  </a:lnTo>
                  <a:lnTo>
                    <a:pt x="29" y="60"/>
                  </a:lnTo>
                  <a:lnTo>
                    <a:pt x="29" y="59"/>
                  </a:lnTo>
                  <a:lnTo>
                    <a:pt x="31" y="58"/>
                  </a:lnTo>
                  <a:lnTo>
                    <a:pt x="31" y="59"/>
                  </a:lnTo>
                  <a:lnTo>
                    <a:pt x="33" y="61"/>
                  </a:lnTo>
                  <a:lnTo>
                    <a:pt x="34" y="62"/>
                  </a:lnTo>
                  <a:lnTo>
                    <a:pt x="36" y="63"/>
                  </a:lnTo>
                  <a:lnTo>
                    <a:pt x="38" y="63"/>
                  </a:lnTo>
                  <a:lnTo>
                    <a:pt x="39" y="61"/>
                  </a:lnTo>
                  <a:lnTo>
                    <a:pt x="40" y="60"/>
                  </a:lnTo>
                  <a:lnTo>
                    <a:pt x="40" y="58"/>
                  </a:lnTo>
                  <a:lnTo>
                    <a:pt x="40" y="56"/>
                  </a:lnTo>
                  <a:lnTo>
                    <a:pt x="41" y="52"/>
                  </a:lnTo>
                  <a:lnTo>
                    <a:pt x="42" y="52"/>
                  </a:lnTo>
                  <a:lnTo>
                    <a:pt x="44" y="54"/>
                  </a:lnTo>
                  <a:lnTo>
                    <a:pt x="45" y="52"/>
                  </a:lnTo>
                  <a:lnTo>
                    <a:pt x="45" y="51"/>
                  </a:lnTo>
                  <a:lnTo>
                    <a:pt x="46" y="48"/>
                  </a:lnTo>
                  <a:lnTo>
                    <a:pt x="47" y="47"/>
                  </a:lnTo>
                  <a:lnTo>
                    <a:pt x="47" y="46"/>
                  </a:lnTo>
                  <a:lnTo>
                    <a:pt x="48" y="45"/>
                  </a:lnTo>
                  <a:lnTo>
                    <a:pt x="49" y="45"/>
                  </a:lnTo>
                  <a:lnTo>
                    <a:pt x="51" y="44"/>
                  </a:lnTo>
                  <a:lnTo>
                    <a:pt x="53" y="41"/>
                  </a:lnTo>
                  <a:lnTo>
                    <a:pt x="54" y="41"/>
                  </a:lnTo>
                  <a:lnTo>
                    <a:pt x="55" y="39"/>
                  </a:lnTo>
                  <a:lnTo>
                    <a:pt x="55" y="37"/>
                  </a:lnTo>
                  <a:lnTo>
                    <a:pt x="55" y="36"/>
                  </a:lnTo>
                  <a:lnTo>
                    <a:pt x="55" y="35"/>
                  </a:lnTo>
                  <a:lnTo>
                    <a:pt x="56" y="34"/>
                  </a:lnTo>
                  <a:lnTo>
                    <a:pt x="57" y="27"/>
                  </a:lnTo>
                  <a:lnTo>
                    <a:pt x="54" y="26"/>
                  </a:lnTo>
                  <a:lnTo>
                    <a:pt x="56" y="25"/>
                  </a:lnTo>
                  <a:lnTo>
                    <a:pt x="55" y="23"/>
                  </a:lnTo>
                  <a:lnTo>
                    <a:pt x="56" y="22"/>
                  </a:lnTo>
                  <a:lnTo>
                    <a:pt x="57" y="22"/>
                  </a:lnTo>
                  <a:lnTo>
                    <a:pt x="53" y="0"/>
                  </a:lnTo>
                  <a:lnTo>
                    <a:pt x="46" y="3"/>
                  </a:lnTo>
                  <a:lnTo>
                    <a:pt x="44" y="5"/>
                  </a:lnTo>
                  <a:lnTo>
                    <a:pt x="42" y="6"/>
                  </a:lnTo>
                  <a:lnTo>
                    <a:pt x="39" y="10"/>
                  </a:lnTo>
                  <a:lnTo>
                    <a:pt x="37" y="10"/>
                  </a:lnTo>
                  <a:lnTo>
                    <a:pt x="36" y="10"/>
                  </a:lnTo>
                  <a:lnTo>
                    <a:pt x="34" y="10"/>
                  </a:lnTo>
                  <a:lnTo>
                    <a:pt x="33" y="11"/>
                  </a:lnTo>
                  <a:lnTo>
                    <a:pt x="30" y="13"/>
                  </a:lnTo>
                  <a:lnTo>
                    <a:pt x="29" y="13"/>
                  </a:lnTo>
                  <a:lnTo>
                    <a:pt x="27" y="12"/>
                  </a:lnTo>
                  <a:lnTo>
                    <a:pt x="26" y="13"/>
                  </a:lnTo>
                  <a:lnTo>
                    <a:pt x="25" y="12"/>
                  </a:lnTo>
                  <a:lnTo>
                    <a:pt x="26" y="11"/>
                  </a:lnTo>
                  <a:lnTo>
                    <a:pt x="25" y="11"/>
                  </a:lnTo>
                  <a:lnTo>
                    <a:pt x="23" y="11"/>
                  </a:lnTo>
                  <a:lnTo>
                    <a:pt x="19" y="9"/>
                  </a:lnTo>
                  <a:lnTo>
                    <a:pt x="18" y="9"/>
                  </a:lnTo>
                  <a:lnTo>
                    <a:pt x="17" y="10"/>
                  </a:lnTo>
                  <a:lnTo>
                    <a:pt x="17" y="9"/>
                  </a:lnTo>
                  <a:lnTo>
                    <a:pt x="0" y="11"/>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45" name="Freeform 12"/>
            <p:cNvSpPr>
              <a:spLocks/>
            </p:cNvSpPr>
            <p:nvPr/>
          </p:nvSpPr>
          <p:spPr bwMode="auto">
            <a:xfrm>
              <a:off x="6289675" y="4311650"/>
              <a:ext cx="1003300" cy="719138"/>
            </a:xfrm>
            <a:custGeom>
              <a:avLst/>
              <a:gdLst>
                <a:gd name="T0" fmla="*/ 0 w 123"/>
                <a:gd name="T1" fmla="*/ 478350457 h 93"/>
                <a:gd name="T2" fmla="*/ 0 w 123"/>
                <a:gd name="T3" fmla="*/ 597943961 h 93"/>
                <a:gd name="T4" fmla="*/ 133071838 w 123"/>
                <a:gd name="T5" fmla="*/ 717529612 h 93"/>
                <a:gd name="T6" fmla="*/ 199607773 w 123"/>
                <a:gd name="T7" fmla="*/ 896911954 h 93"/>
                <a:gd name="T8" fmla="*/ 266143676 w 123"/>
                <a:gd name="T9" fmla="*/ 1016497846 h 93"/>
                <a:gd name="T10" fmla="*/ 199607773 w 123"/>
                <a:gd name="T11" fmla="*/ 1136091230 h 93"/>
                <a:gd name="T12" fmla="*/ 465743292 w 123"/>
                <a:gd name="T13" fmla="*/ 1076294538 h 93"/>
                <a:gd name="T14" fmla="*/ 598815225 w 123"/>
                <a:gd name="T15" fmla="*/ 896911954 h 93"/>
                <a:gd name="T16" fmla="*/ 665351128 w 123"/>
                <a:gd name="T17" fmla="*/ 896911954 h 93"/>
                <a:gd name="T18" fmla="*/ 598815225 w 123"/>
                <a:gd name="T19" fmla="*/ 1016497846 h 93"/>
                <a:gd name="T20" fmla="*/ 1264166353 w 123"/>
                <a:gd name="T21" fmla="*/ 837115262 h 93"/>
                <a:gd name="T22" fmla="*/ 1264166353 w 123"/>
                <a:gd name="T23" fmla="*/ 956708646 h 93"/>
                <a:gd name="T24" fmla="*/ 1663381771 w 123"/>
                <a:gd name="T25" fmla="*/ 1016497846 h 93"/>
                <a:gd name="T26" fmla="*/ 1929517226 w 123"/>
                <a:gd name="T27" fmla="*/ 1076294538 h 93"/>
                <a:gd name="T28" fmla="*/ 2062589032 w 123"/>
                <a:gd name="T29" fmla="*/ 1136091230 h 93"/>
                <a:gd name="T30" fmla="*/ 2062589032 w 123"/>
                <a:gd name="T31" fmla="*/ 1195880189 h 93"/>
                <a:gd name="T32" fmla="*/ 2147483647 w 123"/>
                <a:gd name="T33" fmla="*/ 1435059223 h 93"/>
                <a:gd name="T34" fmla="*/ 2147483647 w 123"/>
                <a:gd name="T35" fmla="*/ 1494855915 h 93"/>
                <a:gd name="T36" fmla="*/ 2147483647 w 123"/>
                <a:gd name="T37" fmla="*/ 1554644874 h 93"/>
                <a:gd name="T38" fmla="*/ 2147483647 w 123"/>
                <a:gd name="T39" fmla="*/ 1435059223 h 93"/>
                <a:gd name="T40" fmla="*/ 2147483647 w 123"/>
                <a:gd name="T41" fmla="*/ 1255676881 h 93"/>
                <a:gd name="T42" fmla="*/ 2147483647 w 123"/>
                <a:gd name="T43" fmla="*/ 1076294538 h 93"/>
                <a:gd name="T44" fmla="*/ 2147483647 w 123"/>
                <a:gd name="T45" fmla="*/ 1255676881 h 93"/>
                <a:gd name="T46" fmla="*/ 2147483647 w 123"/>
                <a:gd name="T47" fmla="*/ 1674238257 h 93"/>
                <a:gd name="T48" fmla="*/ 2147483647 w 123"/>
                <a:gd name="T49" fmla="*/ 1793823908 h 93"/>
                <a:gd name="T50" fmla="*/ 2147483647 w 123"/>
                <a:gd name="T51" fmla="*/ 2147483647 h 93"/>
                <a:gd name="T52" fmla="*/ 2147483647 w 123"/>
                <a:gd name="T53" fmla="*/ 2147483647 h 93"/>
                <a:gd name="T54" fmla="*/ 2147483647 w 123"/>
                <a:gd name="T55" fmla="*/ 2147483647 h 93"/>
                <a:gd name="T56" fmla="*/ 2147483647 w 123"/>
                <a:gd name="T57" fmla="*/ 2147483647 h 93"/>
                <a:gd name="T58" fmla="*/ 2147483647 w 123"/>
                <a:gd name="T59" fmla="*/ 2147483647 h 93"/>
                <a:gd name="T60" fmla="*/ 2147483647 w 123"/>
                <a:gd name="T61" fmla="*/ 2147483647 h 93"/>
                <a:gd name="T62" fmla="*/ 2147483647 w 123"/>
                <a:gd name="T63" fmla="*/ 2147483647 h 93"/>
                <a:gd name="T64" fmla="*/ 2147483647 w 123"/>
                <a:gd name="T65" fmla="*/ 2147483647 h 93"/>
                <a:gd name="T66" fmla="*/ 2147483647 w 123"/>
                <a:gd name="T67" fmla="*/ 2147483647 h 93"/>
                <a:gd name="T68" fmla="*/ 2147483647 w 123"/>
                <a:gd name="T69" fmla="*/ 2147483647 h 93"/>
                <a:gd name="T70" fmla="*/ 2147483647 w 123"/>
                <a:gd name="T71" fmla="*/ 2147483647 h 93"/>
                <a:gd name="T72" fmla="*/ 2147483647 w 123"/>
                <a:gd name="T73" fmla="*/ 2147483647 h 93"/>
                <a:gd name="T74" fmla="*/ 2147483647 w 123"/>
                <a:gd name="T75" fmla="*/ 2147483647 h 93"/>
                <a:gd name="T76" fmla="*/ 2147483647 w 123"/>
                <a:gd name="T77" fmla="*/ 2147483647 h 93"/>
                <a:gd name="T78" fmla="*/ 2147483647 w 123"/>
                <a:gd name="T79" fmla="*/ 2147483647 h 93"/>
                <a:gd name="T80" fmla="*/ 2147483647 w 123"/>
                <a:gd name="T81" fmla="*/ 2147483647 h 93"/>
                <a:gd name="T82" fmla="*/ 2147483647 w 123"/>
                <a:gd name="T83" fmla="*/ 2147483647 h 93"/>
                <a:gd name="T84" fmla="*/ 2147483647 w 123"/>
                <a:gd name="T85" fmla="*/ 2147483647 h 93"/>
                <a:gd name="T86" fmla="*/ 2147483647 w 123"/>
                <a:gd name="T87" fmla="*/ 2147483647 h 93"/>
                <a:gd name="T88" fmla="*/ 2147483647 w 123"/>
                <a:gd name="T89" fmla="*/ 2147483647 h 93"/>
                <a:gd name="T90" fmla="*/ 2147483647 w 123"/>
                <a:gd name="T91" fmla="*/ 2147483647 h 93"/>
                <a:gd name="T92" fmla="*/ 2147483647 w 123"/>
                <a:gd name="T93" fmla="*/ 2147483647 h 93"/>
                <a:gd name="T94" fmla="*/ 2147483647 w 123"/>
                <a:gd name="T95" fmla="*/ 2147483647 h 93"/>
                <a:gd name="T96" fmla="*/ 2147483647 w 123"/>
                <a:gd name="T97" fmla="*/ 2147483647 h 93"/>
                <a:gd name="T98" fmla="*/ 2147483647 w 123"/>
                <a:gd name="T99" fmla="*/ 2147483647 h 93"/>
                <a:gd name="T100" fmla="*/ 2147483647 w 123"/>
                <a:gd name="T101" fmla="*/ 1734027216 h 93"/>
                <a:gd name="T102" fmla="*/ 2147483647 w 123"/>
                <a:gd name="T103" fmla="*/ 1435059223 h 93"/>
                <a:gd name="T104" fmla="*/ 2147483647 w 123"/>
                <a:gd name="T105" fmla="*/ 478350457 h 93"/>
                <a:gd name="T106" fmla="*/ 2147483647 w 123"/>
                <a:gd name="T107" fmla="*/ 358764806 h 93"/>
                <a:gd name="T108" fmla="*/ 2147483647 w 123"/>
                <a:gd name="T109" fmla="*/ 59796707 h 93"/>
                <a:gd name="T110" fmla="*/ 2147483647 w 123"/>
                <a:gd name="T111" fmla="*/ 59796707 h 93"/>
                <a:gd name="T112" fmla="*/ 2147483647 w 123"/>
                <a:gd name="T113" fmla="*/ 418561497 h 93"/>
                <a:gd name="T114" fmla="*/ 2147483647 w 123"/>
                <a:gd name="T115" fmla="*/ 478350457 h 93"/>
                <a:gd name="T116" fmla="*/ 2147483647 w 123"/>
                <a:gd name="T117" fmla="*/ 418561497 h 93"/>
                <a:gd name="T118" fmla="*/ 2147483647 w 123"/>
                <a:gd name="T119" fmla="*/ 179382403 h 9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3"/>
                <a:gd name="T181" fmla="*/ 0 h 93"/>
                <a:gd name="T182" fmla="*/ 123 w 123"/>
                <a:gd name="T183" fmla="*/ 93 h 9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3" h="93">
                  <a:moveTo>
                    <a:pt x="38" y="3"/>
                  </a:moveTo>
                  <a:lnTo>
                    <a:pt x="0" y="7"/>
                  </a:lnTo>
                  <a:lnTo>
                    <a:pt x="0" y="8"/>
                  </a:lnTo>
                  <a:lnTo>
                    <a:pt x="0" y="9"/>
                  </a:lnTo>
                  <a:lnTo>
                    <a:pt x="0" y="10"/>
                  </a:lnTo>
                  <a:lnTo>
                    <a:pt x="1" y="12"/>
                  </a:lnTo>
                  <a:lnTo>
                    <a:pt x="2" y="12"/>
                  </a:lnTo>
                  <a:lnTo>
                    <a:pt x="4" y="13"/>
                  </a:lnTo>
                  <a:lnTo>
                    <a:pt x="4" y="14"/>
                  </a:lnTo>
                  <a:lnTo>
                    <a:pt x="3" y="15"/>
                  </a:lnTo>
                  <a:lnTo>
                    <a:pt x="3" y="16"/>
                  </a:lnTo>
                  <a:lnTo>
                    <a:pt x="4" y="16"/>
                  </a:lnTo>
                  <a:lnTo>
                    <a:pt x="4" y="17"/>
                  </a:lnTo>
                  <a:lnTo>
                    <a:pt x="3" y="18"/>
                  </a:lnTo>
                  <a:lnTo>
                    <a:pt x="3" y="19"/>
                  </a:lnTo>
                  <a:lnTo>
                    <a:pt x="4" y="19"/>
                  </a:lnTo>
                  <a:lnTo>
                    <a:pt x="6" y="18"/>
                  </a:lnTo>
                  <a:lnTo>
                    <a:pt x="7" y="18"/>
                  </a:lnTo>
                  <a:lnTo>
                    <a:pt x="7" y="16"/>
                  </a:lnTo>
                  <a:lnTo>
                    <a:pt x="8" y="15"/>
                  </a:lnTo>
                  <a:lnTo>
                    <a:pt x="9" y="15"/>
                  </a:lnTo>
                  <a:lnTo>
                    <a:pt x="10" y="15"/>
                  </a:lnTo>
                  <a:lnTo>
                    <a:pt x="10" y="16"/>
                  </a:lnTo>
                  <a:lnTo>
                    <a:pt x="9" y="17"/>
                  </a:lnTo>
                  <a:lnTo>
                    <a:pt x="10" y="17"/>
                  </a:lnTo>
                  <a:lnTo>
                    <a:pt x="12" y="16"/>
                  </a:lnTo>
                  <a:lnTo>
                    <a:pt x="19" y="14"/>
                  </a:lnTo>
                  <a:lnTo>
                    <a:pt x="20" y="14"/>
                  </a:lnTo>
                  <a:lnTo>
                    <a:pt x="20" y="15"/>
                  </a:lnTo>
                  <a:lnTo>
                    <a:pt x="19" y="16"/>
                  </a:lnTo>
                  <a:lnTo>
                    <a:pt x="22" y="16"/>
                  </a:lnTo>
                  <a:lnTo>
                    <a:pt x="25" y="17"/>
                  </a:lnTo>
                  <a:lnTo>
                    <a:pt x="28" y="19"/>
                  </a:lnTo>
                  <a:lnTo>
                    <a:pt x="29" y="19"/>
                  </a:lnTo>
                  <a:lnTo>
                    <a:pt x="29" y="18"/>
                  </a:lnTo>
                  <a:lnTo>
                    <a:pt x="30" y="18"/>
                  </a:lnTo>
                  <a:lnTo>
                    <a:pt x="31" y="19"/>
                  </a:lnTo>
                  <a:lnTo>
                    <a:pt x="32" y="19"/>
                  </a:lnTo>
                  <a:lnTo>
                    <a:pt x="32" y="20"/>
                  </a:lnTo>
                  <a:lnTo>
                    <a:pt x="31" y="20"/>
                  </a:lnTo>
                  <a:lnTo>
                    <a:pt x="32" y="20"/>
                  </a:lnTo>
                  <a:lnTo>
                    <a:pt x="36" y="23"/>
                  </a:lnTo>
                  <a:lnTo>
                    <a:pt x="36" y="24"/>
                  </a:lnTo>
                  <a:lnTo>
                    <a:pt x="36" y="25"/>
                  </a:lnTo>
                  <a:lnTo>
                    <a:pt x="35" y="26"/>
                  </a:lnTo>
                  <a:lnTo>
                    <a:pt x="35" y="25"/>
                  </a:lnTo>
                  <a:lnTo>
                    <a:pt x="34" y="25"/>
                  </a:lnTo>
                  <a:lnTo>
                    <a:pt x="34" y="26"/>
                  </a:lnTo>
                  <a:lnTo>
                    <a:pt x="35" y="27"/>
                  </a:lnTo>
                  <a:lnTo>
                    <a:pt x="40" y="25"/>
                  </a:lnTo>
                  <a:lnTo>
                    <a:pt x="41" y="24"/>
                  </a:lnTo>
                  <a:lnTo>
                    <a:pt x="43" y="24"/>
                  </a:lnTo>
                  <a:lnTo>
                    <a:pt x="47" y="21"/>
                  </a:lnTo>
                  <a:lnTo>
                    <a:pt x="50" y="21"/>
                  </a:lnTo>
                  <a:lnTo>
                    <a:pt x="50" y="20"/>
                  </a:lnTo>
                  <a:lnTo>
                    <a:pt x="49" y="19"/>
                  </a:lnTo>
                  <a:lnTo>
                    <a:pt x="50" y="18"/>
                  </a:lnTo>
                  <a:lnTo>
                    <a:pt x="55" y="17"/>
                  </a:lnTo>
                  <a:lnTo>
                    <a:pt x="61" y="20"/>
                  </a:lnTo>
                  <a:lnTo>
                    <a:pt x="61" y="21"/>
                  </a:lnTo>
                  <a:lnTo>
                    <a:pt x="63" y="23"/>
                  </a:lnTo>
                  <a:lnTo>
                    <a:pt x="65" y="25"/>
                  </a:lnTo>
                  <a:lnTo>
                    <a:pt x="69" y="28"/>
                  </a:lnTo>
                  <a:lnTo>
                    <a:pt x="69" y="29"/>
                  </a:lnTo>
                  <a:lnTo>
                    <a:pt x="71" y="30"/>
                  </a:lnTo>
                  <a:lnTo>
                    <a:pt x="74" y="30"/>
                  </a:lnTo>
                  <a:lnTo>
                    <a:pt x="76" y="34"/>
                  </a:lnTo>
                  <a:lnTo>
                    <a:pt x="77" y="35"/>
                  </a:lnTo>
                  <a:lnTo>
                    <a:pt x="77" y="36"/>
                  </a:lnTo>
                  <a:lnTo>
                    <a:pt x="78" y="39"/>
                  </a:lnTo>
                  <a:lnTo>
                    <a:pt x="77" y="43"/>
                  </a:lnTo>
                  <a:lnTo>
                    <a:pt x="76" y="48"/>
                  </a:lnTo>
                  <a:lnTo>
                    <a:pt x="76" y="51"/>
                  </a:lnTo>
                  <a:lnTo>
                    <a:pt x="77" y="53"/>
                  </a:lnTo>
                  <a:lnTo>
                    <a:pt x="80" y="54"/>
                  </a:lnTo>
                  <a:lnTo>
                    <a:pt x="80" y="53"/>
                  </a:lnTo>
                  <a:lnTo>
                    <a:pt x="80" y="52"/>
                  </a:lnTo>
                  <a:lnTo>
                    <a:pt x="79" y="50"/>
                  </a:lnTo>
                  <a:lnTo>
                    <a:pt x="79" y="49"/>
                  </a:lnTo>
                  <a:lnTo>
                    <a:pt x="80" y="49"/>
                  </a:lnTo>
                  <a:lnTo>
                    <a:pt x="82" y="51"/>
                  </a:lnTo>
                  <a:lnTo>
                    <a:pt x="82" y="50"/>
                  </a:lnTo>
                  <a:lnTo>
                    <a:pt x="83" y="50"/>
                  </a:lnTo>
                  <a:lnTo>
                    <a:pt x="84" y="51"/>
                  </a:lnTo>
                  <a:lnTo>
                    <a:pt x="83" y="52"/>
                  </a:lnTo>
                  <a:lnTo>
                    <a:pt x="83" y="53"/>
                  </a:lnTo>
                  <a:lnTo>
                    <a:pt x="82" y="54"/>
                  </a:lnTo>
                  <a:lnTo>
                    <a:pt x="81" y="57"/>
                  </a:lnTo>
                  <a:lnTo>
                    <a:pt x="80" y="57"/>
                  </a:lnTo>
                  <a:lnTo>
                    <a:pt x="80" y="59"/>
                  </a:lnTo>
                  <a:lnTo>
                    <a:pt x="81" y="59"/>
                  </a:lnTo>
                  <a:lnTo>
                    <a:pt x="83" y="61"/>
                  </a:lnTo>
                  <a:lnTo>
                    <a:pt x="85" y="66"/>
                  </a:lnTo>
                  <a:lnTo>
                    <a:pt x="89" y="68"/>
                  </a:lnTo>
                  <a:lnTo>
                    <a:pt x="89" y="67"/>
                  </a:lnTo>
                  <a:lnTo>
                    <a:pt x="90" y="67"/>
                  </a:lnTo>
                  <a:lnTo>
                    <a:pt x="91" y="69"/>
                  </a:lnTo>
                  <a:lnTo>
                    <a:pt x="91" y="70"/>
                  </a:lnTo>
                  <a:lnTo>
                    <a:pt x="92" y="73"/>
                  </a:lnTo>
                  <a:lnTo>
                    <a:pt x="94" y="74"/>
                  </a:lnTo>
                  <a:lnTo>
                    <a:pt x="95" y="74"/>
                  </a:lnTo>
                  <a:lnTo>
                    <a:pt x="98" y="81"/>
                  </a:lnTo>
                  <a:lnTo>
                    <a:pt x="99" y="82"/>
                  </a:lnTo>
                  <a:lnTo>
                    <a:pt x="102" y="83"/>
                  </a:lnTo>
                  <a:lnTo>
                    <a:pt x="104" y="83"/>
                  </a:lnTo>
                  <a:lnTo>
                    <a:pt x="108" y="88"/>
                  </a:lnTo>
                  <a:lnTo>
                    <a:pt x="110" y="90"/>
                  </a:lnTo>
                  <a:lnTo>
                    <a:pt x="111" y="90"/>
                  </a:lnTo>
                  <a:lnTo>
                    <a:pt x="111" y="91"/>
                  </a:lnTo>
                  <a:lnTo>
                    <a:pt x="110" y="91"/>
                  </a:lnTo>
                  <a:lnTo>
                    <a:pt x="109" y="91"/>
                  </a:lnTo>
                  <a:lnTo>
                    <a:pt x="109" y="92"/>
                  </a:lnTo>
                  <a:lnTo>
                    <a:pt x="110" y="93"/>
                  </a:lnTo>
                  <a:lnTo>
                    <a:pt x="112" y="93"/>
                  </a:lnTo>
                  <a:lnTo>
                    <a:pt x="113" y="92"/>
                  </a:lnTo>
                  <a:lnTo>
                    <a:pt x="114" y="92"/>
                  </a:lnTo>
                  <a:lnTo>
                    <a:pt x="120" y="90"/>
                  </a:lnTo>
                  <a:lnTo>
                    <a:pt x="121" y="88"/>
                  </a:lnTo>
                  <a:lnTo>
                    <a:pt x="121" y="87"/>
                  </a:lnTo>
                  <a:lnTo>
                    <a:pt x="121" y="84"/>
                  </a:lnTo>
                  <a:lnTo>
                    <a:pt x="121" y="82"/>
                  </a:lnTo>
                  <a:lnTo>
                    <a:pt x="122" y="79"/>
                  </a:lnTo>
                  <a:lnTo>
                    <a:pt x="123" y="80"/>
                  </a:lnTo>
                  <a:lnTo>
                    <a:pt x="122" y="74"/>
                  </a:lnTo>
                  <a:lnTo>
                    <a:pt x="122" y="71"/>
                  </a:lnTo>
                  <a:lnTo>
                    <a:pt x="122" y="66"/>
                  </a:lnTo>
                  <a:lnTo>
                    <a:pt x="121" y="61"/>
                  </a:lnTo>
                  <a:lnTo>
                    <a:pt x="120" y="60"/>
                  </a:lnTo>
                  <a:lnTo>
                    <a:pt x="116" y="54"/>
                  </a:lnTo>
                  <a:lnTo>
                    <a:pt x="113" y="48"/>
                  </a:lnTo>
                  <a:lnTo>
                    <a:pt x="110" y="44"/>
                  </a:lnTo>
                  <a:lnTo>
                    <a:pt x="110" y="43"/>
                  </a:lnTo>
                  <a:lnTo>
                    <a:pt x="109" y="40"/>
                  </a:lnTo>
                  <a:lnTo>
                    <a:pt x="109" y="39"/>
                  </a:lnTo>
                  <a:lnTo>
                    <a:pt x="110" y="38"/>
                  </a:lnTo>
                  <a:lnTo>
                    <a:pt x="110" y="37"/>
                  </a:lnTo>
                  <a:lnTo>
                    <a:pt x="106" y="31"/>
                  </a:lnTo>
                  <a:lnTo>
                    <a:pt x="103" y="29"/>
                  </a:lnTo>
                  <a:lnTo>
                    <a:pt x="102" y="28"/>
                  </a:lnTo>
                  <a:lnTo>
                    <a:pt x="101" y="27"/>
                  </a:lnTo>
                  <a:lnTo>
                    <a:pt x="99" y="24"/>
                  </a:lnTo>
                  <a:lnTo>
                    <a:pt x="95" y="17"/>
                  </a:lnTo>
                  <a:lnTo>
                    <a:pt x="94" y="14"/>
                  </a:lnTo>
                  <a:lnTo>
                    <a:pt x="92" y="8"/>
                  </a:lnTo>
                  <a:lnTo>
                    <a:pt x="92" y="7"/>
                  </a:lnTo>
                  <a:lnTo>
                    <a:pt x="91" y="7"/>
                  </a:lnTo>
                  <a:lnTo>
                    <a:pt x="90" y="6"/>
                  </a:lnTo>
                  <a:lnTo>
                    <a:pt x="90" y="2"/>
                  </a:lnTo>
                  <a:lnTo>
                    <a:pt x="89" y="1"/>
                  </a:lnTo>
                  <a:lnTo>
                    <a:pt x="88" y="1"/>
                  </a:lnTo>
                  <a:lnTo>
                    <a:pt x="86" y="1"/>
                  </a:lnTo>
                  <a:lnTo>
                    <a:pt x="83" y="0"/>
                  </a:lnTo>
                  <a:lnTo>
                    <a:pt x="82" y="1"/>
                  </a:lnTo>
                  <a:lnTo>
                    <a:pt x="82" y="2"/>
                  </a:lnTo>
                  <a:lnTo>
                    <a:pt x="81" y="3"/>
                  </a:lnTo>
                  <a:lnTo>
                    <a:pt x="82" y="7"/>
                  </a:lnTo>
                  <a:lnTo>
                    <a:pt x="82" y="9"/>
                  </a:lnTo>
                  <a:lnTo>
                    <a:pt x="80" y="8"/>
                  </a:lnTo>
                  <a:lnTo>
                    <a:pt x="79" y="6"/>
                  </a:lnTo>
                  <a:lnTo>
                    <a:pt x="40" y="8"/>
                  </a:lnTo>
                  <a:lnTo>
                    <a:pt x="39" y="7"/>
                  </a:lnTo>
                  <a:lnTo>
                    <a:pt x="39" y="6"/>
                  </a:lnTo>
                  <a:lnTo>
                    <a:pt x="38" y="4"/>
                  </a:lnTo>
                  <a:lnTo>
                    <a:pt x="38" y="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46" name="Freeform 13"/>
            <p:cNvSpPr>
              <a:spLocks/>
            </p:cNvSpPr>
            <p:nvPr/>
          </p:nvSpPr>
          <p:spPr bwMode="auto">
            <a:xfrm>
              <a:off x="2368550" y="2562225"/>
              <a:ext cx="877888" cy="1423988"/>
            </a:xfrm>
            <a:custGeom>
              <a:avLst/>
              <a:gdLst>
                <a:gd name="T0" fmla="*/ 2147483647 w 108"/>
                <a:gd name="T1" fmla="*/ 2147483647 h 184"/>
                <a:gd name="T2" fmla="*/ 2147483647 w 108"/>
                <a:gd name="T3" fmla="*/ 2147483647 h 184"/>
                <a:gd name="T4" fmla="*/ 2147483647 w 108"/>
                <a:gd name="T5" fmla="*/ 2147483647 h 184"/>
                <a:gd name="T6" fmla="*/ 2147483647 w 108"/>
                <a:gd name="T7" fmla="*/ 2147483647 h 184"/>
                <a:gd name="T8" fmla="*/ 2147483647 w 108"/>
                <a:gd name="T9" fmla="*/ 2147483647 h 184"/>
                <a:gd name="T10" fmla="*/ 2147483647 w 108"/>
                <a:gd name="T11" fmla="*/ 2147483647 h 184"/>
                <a:gd name="T12" fmla="*/ 2147483647 w 108"/>
                <a:gd name="T13" fmla="*/ 2147483647 h 184"/>
                <a:gd name="T14" fmla="*/ 2147483647 w 108"/>
                <a:gd name="T15" fmla="*/ 2147483647 h 184"/>
                <a:gd name="T16" fmla="*/ 2147483647 w 108"/>
                <a:gd name="T17" fmla="*/ 2147483647 h 184"/>
                <a:gd name="T18" fmla="*/ 1453628182 w 108"/>
                <a:gd name="T19" fmla="*/ 2147483647 h 184"/>
                <a:gd name="T20" fmla="*/ 1453628182 w 108"/>
                <a:gd name="T21" fmla="*/ 2147483647 h 184"/>
                <a:gd name="T22" fmla="*/ 1519705493 w 108"/>
                <a:gd name="T23" fmla="*/ 2147483647 h 184"/>
                <a:gd name="T24" fmla="*/ 1387550872 w 108"/>
                <a:gd name="T25" fmla="*/ 2147483647 h 184"/>
                <a:gd name="T26" fmla="*/ 1453628182 w 108"/>
                <a:gd name="T27" fmla="*/ 2147483647 h 184"/>
                <a:gd name="T28" fmla="*/ 1057188451 w 108"/>
                <a:gd name="T29" fmla="*/ 2147483647 h 184"/>
                <a:gd name="T30" fmla="*/ 792887337 w 108"/>
                <a:gd name="T31" fmla="*/ 2147483647 h 184"/>
                <a:gd name="T32" fmla="*/ 925033830 w 108"/>
                <a:gd name="T33" fmla="*/ 2147483647 h 184"/>
                <a:gd name="T34" fmla="*/ 925033830 w 108"/>
                <a:gd name="T35" fmla="*/ 2147483647 h 184"/>
                <a:gd name="T36" fmla="*/ 594663534 w 108"/>
                <a:gd name="T37" fmla="*/ 2147483647 h 184"/>
                <a:gd name="T38" fmla="*/ 594663534 w 108"/>
                <a:gd name="T39" fmla="*/ 2147483647 h 184"/>
                <a:gd name="T40" fmla="*/ 726818155 w 108"/>
                <a:gd name="T41" fmla="*/ 2147483647 h 184"/>
                <a:gd name="T42" fmla="*/ 792887337 w 108"/>
                <a:gd name="T43" fmla="*/ 2147483647 h 184"/>
                <a:gd name="T44" fmla="*/ 991111140 w 108"/>
                <a:gd name="T45" fmla="*/ 2147483647 h 184"/>
                <a:gd name="T46" fmla="*/ 925033830 w 108"/>
                <a:gd name="T47" fmla="*/ 2147483647 h 184"/>
                <a:gd name="T48" fmla="*/ 792887337 w 108"/>
                <a:gd name="T49" fmla="*/ 2147483647 h 184"/>
                <a:gd name="T50" fmla="*/ 462516915 w 108"/>
                <a:gd name="T51" fmla="*/ 2147483647 h 184"/>
                <a:gd name="T52" fmla="*/ 396447733 w 108"/>
                <a:gd name="T53" fmla="*/ 2147483647 h 184"/>
                <a:gd name="T54" fmla="*/ 66077326 w 108"/>
                <a:gd name="T55" fmla="*/ 2147483647 h 184"/>
                <a:gd name="T56" fmla="*/ 66077326 w 108"/>
                <a:gd name="T57" fmla="*/ 2147483647 h 184"/>
                <a:gd name="T58" fmla="*/ 264293048 w 108"/>
                <a:gd name="T59" fmla="*/ 2147483647 h 184"/>
                <a:gd name="T60" fmla="*/ 132146524 w 108"/>
                <a:gd name="T61" fmla="*/ 1916579349 h 184"/>
                <a:gd name="T62" fmla="*/ 0 w 108"/>
                <a:gd name="T63" fmla="*/ 1677008926 h 184"/>
                <a:gd name="T64" fmla="*/ 0 w 108"/>
                <a:gd name="T65" fmla="*/ 1437438502 h 184"/>
                <a:gd name="T66" fmla="*/ 396447733 w 108"/>
                <a:gd name="T67" fmla="*/ 898397069 h 184"/>
                <a:gd name="T68" fmla="*/ 594663534 w 108"/>
                <a:gd name="T69" fmla="*/ 598934039 h 184"/>
                <a:gd name="T70" fmla="*/ 594663534 w 108"/>
                <a:gd name="T71" fmla="*/ 59892621 h 184"/>
                <a:gd name="T72" fmla="*/ 2147483647 w 108"/>
                <a:gd name="T73" fmla="*/ 2147483647 h 184"/>
                <a:gd name="T74" fmla="*/ 2147483647 w 108"/>
                <a:gd name="T75" fmla="*/ 2147483647 h 184"/>
                <a:gd name="T76" fmla="*/ 2147483647 w 108"/>
                <a:gd name="T77" fmla="*/ 2147483647 h 184"/>
                <a:gd name="T78" fmla="*/ 2147483647 w 108"/>
                <a:gd name="T79" fmla="*/ 2147483647 h 184"/>
                <a:gd name="T80" fmla="*/ 2147483647 w 108"/>
                <a:gd name="T81" fmla="*/ 2147483647 h 184"/>
                <a:gd name="T82" fmla="*/ 2147483647 w 108"/>
                <a:gd name="T83" fmla="*/ 2147483647 h 184"/>
                <a:gd name="T84" fmla="*/ 2147483647 w 108"/>
                <a:gd name="T85" fmla="*/ 2147483647 h 184"/>
                <a:gd name="T86" fmla="*/ 2147483647 w 108"/>
                <a:gd name="T87" fmla="*/ 2147483647 h 184"/>
                <a:gd name="T88" fmla="*/ 2147483647 w 108"/>
                <a:gd name="T89" fmla="*/ 2147483647 h 184"/>
                <a:gd name="T90" fmla="*/ 2147483647 w 108"/>
                <a:gd name="T91" fmla="*/ 2147483647 h 184"/>
                <a:gd name="T92" fmla="*/ 2147483647 w 108"/>
                <a:gd name="T93" fmla="*/ 2147483647 h 1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8"/>
                <a:gd name="T142" fmla="*/ 0 h 184"/>
                <a:gd name="T143" fmla="*/ 108 w 108"/>
                <a:gd name="T144" fmla="*/ 184 h 18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8" h="184">
                  <a:moveTo>
                    <a:pt x="94" y="183"/>
                  </a:moveTo>
                  <a:lnTo>
                    <a:pt x="61" y="180"/>
                  </a:lnTo>
                  <a:lnTo>
                    <a:pt x="61" y="179"/>
                  </a:lnTo>
                  <a:lnTo>
                    <a:pt x="60" y="178"/>
                  </a:lnTo>
                  <a:lnTo>
                    <a:pt x="60" y="177"/>
                  </a:lnTo>
                  <a:lnTo>
                    <a:pt x="61" y="177"/>
                  </a:lnTo>
                  <a:lnTo>
                    <a:pt x="60" y="176"/>
                  </a:lnTo>
                  <a:lnTo>
                    <a:pt x="60" y="175"/>
                  </a:lnTo>
                  <a:lnTo>
                    <a:pt x="60" y="174"/>
                  </a:lnTo>
                  <a:lnTo>
                    <a:pt x="60" y="169"/>
                  </a:lnTo>
                  <a:lnTo>
                    <a:pt x="57" y="163"/>
                  </a:lnTo>
                  <a:lnTo>
                    <a:pt x="55" y="161"/>
                  </a:lnTo>
                  <a:lnTo>
                    <a:pt x="54" y="159"/>
                  </a:lnTo>
                  <a:lnTo>
                    <a:pt x="50" y="156"/>
                  </a:lnTo>
                  <a:lnTo>
                    <a:pt x="48" y="156"/>
                  </a:lnTo>
                  <a:lnTo>
                    <a:pt x="47" y="155"/>
                  </a:lnTo>
                  <a:lnTo>
                    <a:pt x="48" y="153"/>
                  </a:lnTo>
                  <a:lnTo>
                    <a:pt x="48" y="152"/>
                  </a:lnTo>
                  <a:lnTo>
                    <a:pt x="48" y="151"/>
                  </a:lnTo>
                  <a:lnTo>
                    <a:pt x="46" y="150"/>
                  </a:lnTo>
                  <a:lnTo>
                    <a:pt x="43" y="149"/>
                  </a:lnTo>
                  <a:lnTo>
                    <a:pt x="41" y="149"/>
                  </a:lnTo>
                  <a:lnTo>
                    <a:pt x="39" y="147"/>
                  </a:lnTo>
                  <a:lnTo>
                    <a:pt x="37" y="143"/>
                  </a:lnTo>
                  <a:lnTo>
                    <a:pt x="35" y="141"/>
                  </a:lnTo>
                  <a:lnTo>
                    <a:pt x="33" y="141"/>
                  </a:lnTo>
                  <a:lnTo>
                    <a:pt x="27" y="138"/>
                  </a:lnTo>
                  <a:lnTo>
                    <a:pt x="25" y="138"/>
                  </a:lnTo>
                  <a:lnTo>
                    <a:pt x="22" y="136"/>
                  </a:lnTo>
                  <a:lnTo>
                    <a:pt x="21" y="135"/>
                  </a:lnTo>
                  <a:lnTo>
                    <a:pt x="21" y="133"/>
                  </a:lnTo>
                  <a:lnTo>
                    <a:pt x="22" y="132"/>
                  </a:lnTo>
                  <a:lnTo>
                    <a:pt x="22" y="129"/>
                  </a:lnTo>
                  <a:lnTo>
                    <a:pt x="23" y="128"/>
                  </a:lnTo>
                  <a:lnTo>
                    <a:pt x="23" y="127"/>
                  </a:lnTo>
                  <a:lnTo>
                    <a:pt x="22" y="124"/>
                  </a:lnTo>
                  <a:lnTo>
                    <a:pt x="21" y="124"/>
                  </a:lnTo>
                  <a:lnTo>
                    <a:pt x="21" y="122"/>
                  </a:lnTo>
                  <a:lnTo>
                    <a:pt x="21" y="121"/>
                  </a:lnTo>
                  <a:lnTo>
                    <a:pt x="22" y="120"/>
                  </a:lnTo>
                  <a:lnTo>
                    <a:pt x="20" y="118"/>
                  </a:lnTo>
                  <a:lnTo>
                    <a:pt x="16" y="111"/>
                  </a:lnTo>
                  <a:lnTo>
                    <a:pt x="16" y="109"/>
                  </a:lnTo>
                  <a:lnTo>
                    <a:pt x="15" y="107"/>
                  </a:lnTo>
                  <a:lnTo>
                    <a:pt x="15" y="106"/>
                  </a:lnTo>
                  <a:lnTo>
                    <a:pt x="12" y="102"/>
                  </a:lnTo>
                  <a:lnTo>
                    <a:pt x="12" y="97"/>
                  </a:lnTo>
                  <a:lnTo>
                    <a:pt x="13" y="96"/>
                  </a:lnTo>
                  <a:lnTo>
                    <a:pt x="14" y="96"/>
                  </a:lnTo>
                  <a:lnTo>
                    <a:pt x="15" y="95"/>
                  </a:lnTo>
                  <a:lnTo>
                    <a:pt x="15" y="92"/>
                  </a:lnTo>
                  <a:lnTo>
                    <a:pt x="14" y="91"/>
                  </a:lnTo>
                  <a:lnTo>
                    <a:pt x="12" y="90"/>
                  </a:lnTo>
                  <a:lnTo>
                    <a:pt x="10" y="88"/>
                  </a:lnTo>
                  <a:lnTo>
                    <a:pt x="9" y="86"/>
                  </a:lnTo>
                  <a:lnTo>
                    <a:pt x="9" y="80"/>
                  </a:lnTo>
                  <a:lnTo>
                    <a:pt x="10" y="79"/>
                  </a:lnTo>
                  <a:lnTo>
                    <a:pt x="9" y="78"/>
                  </a:lnTo>
                  <a:lnTo>
                    <a:pt x="10" y="78"/>
                  </a:lnTo>
                  <a:lnTo>
                    <a:pt x="10" y="75"/>
                  </a:lnTo>
                  <a:lnTo>
                    <a:pt x="11" y="75"/>
                  </a:lnTo>
                  <a:lnTo>
                    <a:pt x="12" y="76"/>
                  </a:lnTo>
                  <a:lnTo>
                    <a:pt x="12" y="78"/>
                  </a:lnTo>
                  <a:lnTo>
                    <a:pt x="12" y="79"/>
                  </a:lnTo>
                  <a:lnTo>
                    <a:pt x="14" y="80"/>
                  </a:lnTo>
                  <a:lnTo>
                    <a:pt x="14" y="79"/>
                  </a:lnTo>
                  <a:lnTo>
                    <a:pt x="15" y="78"/>
                  </a:lnTo>
                  <a:lnTo>
                    <a:pt x="14" y="75"/>
                  </a:lnTo>
                  <a:lnTo>
                    <a:pt x="13" y="73"/>
                  </a:lnTo>
                  <a:lnTo>
                    <a:pt x="14" y="71"/>
                  </a:lnTo>
                  <a:lnTo>
                    <a:pt x="13" y="70"/>
                  </a:lnTo>
                  <a:lnTo>
                    <a:pt x="12" y="72"/>
                  </a:lnTo>
                  <a:lnTo>
                    <a:pt x="12" y="73"/>
                  </a:lnTo>
                  <a:lnTo>
                    <a:pt x="11" y="74"/>
                  </a:lnTo>
                  <a:lnTo>
                    <a:pt x="9" y="73"/>
                  </a:lnTo>
                  <a:lnTo>
                    <a:pt x="7" y="70"/>
                  </a:lnTo>
                  <a:lnTo>
                    <a:pt x="5" y="69"/>
                  </a:lnTo>
                  <a:lnTo>
                    <a:pt x="6" y="68"/>
                  </a:lnTo>
                  <a:lnTo>
                    <a:pt x="6" y="61"/>
                  </a:lnTo>
                  <a:lnTo>
                    <a:pt x="4" y="59"/>
                  </a:lnTo>
                  <a:lnTo>
                    <a:pt x="3" y="56"/>
                  </a:lnTo>
                  <a:lnTo>
                    <a:pt x="1" y="51"/>
                  </a:lnTo>
                  <a:lnTo>
                    <a:pt x="2" y="49"/>
                  </a:lnTo>
                  <a:lnTo>
                    <a:pt x="1" y="48"/>
                  </a:lnTo>
                  <a:lnTo>
                    <a:pt x="1" y="46"/>
                  </a:lnTo>
                  <a:lnTo>
                    <a:pt x="2" y="43"/>
                  </a:lnTo>
                  <a:lnTo>
                    <a:pt x="3" y="41"/>
                  </a:lnTo>
                  <a:lnTo>
                    <a:pt x="4" y="40"/>
                  </a:lnTo>
                  <a:lnTo>
                    <a:pt x="3" y="36"/>
                  </a:lnTo>
                  <a:lnTo>
                    <a:pt x="2" y="33"/>
                  </a:lnTo>
                  <a:lnTo>
                    <a:pt x="2" y="32"/>
                  </a:lnTo>
                  <a:lnTo>
                    <a:pt x="1" y="31"/>
                  </a:lnTo>
                  <a:lnTo>
                    <a:pt x="0" y="30"/>
                  </a:lnTo>
                  <a:lnTo>
                    <a:pt x="0" y="28"/>
                  </a:lnTo>
                  <a:lnTo>
                    <a:pt x="0" y="26"/>
                  </a:lnTo>
                  <a:lnTo>
                    <a:pt x="0" y="24"/>
                  </a:lnTo>
                  <a:lnTo>
                    <a:pt x="2" y="21"/>
                  </a:lnTo>
                  <a:lnTo>
                    <a:pt x="6" y="16"/>
                  </a:lnTo>
                  <a:lnTo>
                    <a:pt x="6" y="15"/>
                  </a:lnTo>
                  <a:lnTo>
                    <a:pt x="7" y="13"/>
                  </a:lnTo>
                  <a:lnTo>
                    <a:pt x="8" y="12"/>
                  </a:lnTo>
                  <a:lnTo>
                    <a:pt x="9" y="10"/>
                  </a:lnTo>
                  <a:lnTo>
                    <a:pt x="9" y="5"/>
                  </a:lnTo>
                  <a:lnTo>
                    <a:pt x="8" y="3"/>
                  </a:lnTo>
                  <a:lnTo>
                    <a:pt x="9" y="1"/>
                  </a:lnTo>
                  <a:lnTo>
                    <a:pt x="10" y="0"/>
                  </a:lnTo>
                  <a:lnTo>
                    <a:pt x="61" y="13"/>
                  </a:lnTo>
                  <a:lnTo>
                    <a:pt x="48" y="64"/>
                  </a:lnTo>
                  <a:lnTo>
                    <a:pt x="104" y="146"/>
                  </a:lnTo>
                  <a:lnTo>
                    <a:pt x="104" y="148"/>
                  </a:lnTo>
                  <a:lnTo>
                    <a:pt x="104" y="149"/>
                  </a:lnTo>
                  <a:lnTo>
                    <a:pt x="104" y="150"/>
                  </a:lnTo>
                  <a:lnTo>
                    <a:pt x="105" y="152"/>
                  </a:lnTo>
                  <a:lnTo>
                    <a:pt x="105" y="153"/>
                  </a:lnTo>
                  <a:lnTo>
                    <a:pt x="105" y="155"/>
                  </a:lnTo>
                  <a:lnTo>
                    <a:pt x="106" y="157"/>
                  </a:lnTo>
                  <a:lnTo>
                    <a:pt x="107" y="158"/>
                  </a:lnTo>
                  <a:lnTo>
                    <a:pt x="108" y="160"/>
                  </a:lnTo>
                  <a:lnTo>
                    <a:pt x="107" y="160"/>
                  </a:lnTo>
                  <a:lnTo>
                    <a:pt x="105" y="161"/>
                  </a:lnTo>
                  <a:lnTo>
                    <a:pt x="103" y="162"/>
                  </a:lnTo>
                  <a:lnTo>
                    <a:pt x="102" y="164"/>
                  </a:lnTo>
                  <a:lnTo>
                    <a:pt x="100" y="169"/>
                  </a:lnTo>
                  <a:lnTo>
                    <a:pt x="98" y="172"/>
                  </a:lnTo>
                  <a:lnTo>
                    <a:pt x="96" y="172"/>
                  </a:lnTo>
                  <a:lnTo>
                    <a:pt x="96" y="173"/>
                  </a:lnTo>
                  <a:lnTo>
                    <a:pt x="97" y="174"/>
                  </a:lnTo>
                  <a:lnTo>
                    <a:pt x="96" y="175"/>
                  </a:lnTo>
                  <a:lnTo>
                    <a:pt x="96" y="177"/>
                  </a:lnTo>
                  <a:lnTo>
                    <a:pt x="96" y="178"/>
                  </a:lnTo>
                  <a:lnTo>
                    <a:pt x="98" y="180"/>
                  </a:lnTo>
                  <a:lnTo>
                    <a:pt x="99" y="181"/>
                  </a:lnTo>
                  <a:lnTo>
                    <a:pt x="98" y="181"/>
                  </a:lnTo>
                  <a:lnTo>
                    <a:pt x="98" y="183"/>
                  </a:lnTo>
                  <a:lnTo>
                    <a:pt x="97" y="184"/>
                  </a:lnTo>
                  <a:lnTo>
                    <a:pt x="96" y="184"/>
                  </a:lnTo>
                  <a:lnTo>
                    <a:pt x="94" y="18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47" name="Freeform 14"/>
            <p:cNvSpPr>
              <a:spLocks/>
            </p:cNvSpPr>
            <p:nvPr/>
          </p:nvSpPr>
          <p:spPr bwMode="auto">
            <a:xfrm>
              <a:off x="3741738" y="2452688"/>
              <a:ext cx="766762" cy="604837"/>
            </a:xfrm>
            <a:custGeom>
              <a:avLst/>
              <a:gdLst>
                <a:gd name="T0" fmla="*/ 2147483647 w 94"/>
                <a:gd name="T1" fmla="*/ 2147483647 h 78"/>
                <a:gd name="T2" fmla="*/ 2147483647 w 94"/>
                <a:gd name="T3" fmla="*/ 2147483647 h 78"/>
                <a:gd name="T4" fmla="*/ 2147483647 w 94"/>
                <a:gd name="T5" fmla="*/ 601293283 h 78"/>
                <a:gd name="T6" fmla="*/ 665370000 w 94"/>
                <a:gd name="T7" fmla="*/ 0 h 78"/>
                <a:gd name="T8" fmla="*/ 598833025 w 94"/>
                <a:gd name="T9" fmla="*/ 481039206 h 78"/>
                <a:gd name="T10" fmla="*/ 199610987 w 94"/>
                <a:gd name="T11" fmla="*/ 2147483647 h 78"/>
                <a:gd name="T12" fmla="*/ 133073981 w 94"/>
                <a:gd name="T13" fmla="*/ 2147483647 h 78"/>
                <a:gd name="T14" fmla="*/ 0 w 94"/>
                <a:gd name="T15" fmla="*/ 2147483647 h 78"/>
                <a:gd name="T16" fmla="*/ 1663433029 w 94"/>
                <a:gd name="T17" fmla="*/ 2147483647 h 78"/>
                <a:gd name="T18" fmla="*/ 2147483647 w 94"/>
                <a:gd name="T19" fmla="*/ 2147483647 h 78"/>
                <a:gd name="T20" fmla="*/ 2147483647 w 94"/>
                <a:gd name="T21" fmla="*/ 2147483647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4"/>
                <a:gd name="T34" fmla="*/ 0 h 78"/>
                <a:gd name="T35" fmla="*/ 94 w 94"/>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4" h="78">
                  <a:moveTo>
                    <a:pt x="88" y="78"/>
                  </a:moveTo>
                  <a:lnTo>
                    <a:pt x="91" y="44"/>
                  </a:lnTo>
                  <a:lnTo>
                    <a:pt x="94" y="10"/>
                  </a:lnTo>
                  <a:lnTo>
                    <a:pt x="10" y="0"/>
                  </a:lnTo>
                  <a:lnTo>
                    <a:pt x="9" y="8"/>
                  </a:lnTo>
                  <a:lnTo>
                    <a:pt x="3" y="50"/>
                  </a:lnTo>
                  <a:lnTo>
                    <a:pt x="2" y="50"/>
                  </a:lnTo>
                  <a:lnTo>
                    <a:pt x="0" y="67"/>
                  </a:lnTo>
                  <a:lnTo>
                    <a:pt x="25" y="71"/>
                  </a:lnTo>
                  <a:lnTo>
                    <a:pt x="88" y="7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48" name="Freeform 15"/>
            <p:cNvSpPr>
              <a:spLocks/>
            </p:cNvSpPr>
            <p:nvPr/>
          </p:nvSpPr>
          <p:spPr bwMode="auto">
            <a:xfrm>
              <a:off x="3865563" y="3003550"/>
              <a:ext cx="804862" cy="595313"/>
            </a:xfrm>
            <a:custGeom>
              <a:avLst/>
              <a:gdLst>
                <a:gd name="T0" fmla="*/ 0 w 99"/>
                <a:gd name="T1" fmla="*/ 2147483647 h 77"/>
                <a:gd name="T2" fmla="*/ 660954351 w 99"/>
                <a:gd name="T3" fmla="*/ 0 h 77"/>
                <a:gd name="T4" fmla="*/ 2147483647 w 99"/>
                <a:gd name="T5" fmla="*/ 418412218 h 77"/>
                <a:gd name="T6" fmla="*/ 2147483647 w 99"/>
                <a:gd name="T7" fmla="*/ 537961966 h 77"/>
                <a:gd name="T8" fmla="*/ 2147483647 w 99"/>
                <a:gd name="T9" fmla="*/ 1554114707 h 77"/>
                <a:gd name="T10" fmla="*/ 2147483647 w 99"/>
                <a:gd name="T11" fmla="*/ 2147483647 h 77"/>
                <a:gd name="T12" fmla="*/ 2147483647 w 99"/>
                <a:gd name="T13" fmla="*/ 2147483647 h 77"/>
                <a:gd name="T14" fmla="*/ 0 w 99"/>
                <a:gd name="T15" fmla="*/ 2147483647 h 77"/>
                <a:gd name="T16" fmla="*/ 0 w 99"/>
                <a:gd name="T17" fmla="*/ 2147483647 h 7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9"/>
                <a:gd name="T28" fmla="*/ 0 h 77"/>
                <a:gd name="T29" fmla="*/ 99 w 99"/>
                <a:gd name="T30" fmla="*/ 77 h 7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9" h="77">
                  <a:moveTo>
                    <a:pt x="0" y="67"/>
                  </a:moveTo>
                  <a:lnTo>
                    <a:pt x="10" y="0"/>
                  </a:lnTo>
                  <a:lnTo>
                    <a:pt x="73" y="7"/>
                  </a:lnTo>
                  <a:lnTo>
                    <a:pt x="99" y="9"/>
                  </a:lnTo>
                  <a:lnTo>
                    <a:pt x="98" y="26"/>
                  </a:lnTo>
                  <a:lnTo>
                    <a:pt x="95" y="77"/>
                  </a:lnTo>
                  <a:lnTo>
                    <a:pt x="82" y="76"/>
                  </a:lnTo>
                  <a:lnTo>
                    <a:pt x="0" y="6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49" name="Freeform 16"/>
            <p:cNvSpPr>
              <a:spLocks/>
            </p:cNvSpPr>
            <p:nvPr/>
          </p:nvSpPr>
          <p:spPr bwMode="auto">
            <a:xfrm>
              <a:off x="3759200" y="3521075"/>
              <a:ext cx="771525" cy="758825"/>
            </a:xfrm>
            <a:custGeom>
              <a:avLst/>
              <a:gdLst>
                <a:gd name="T0" fmla="*/ 857424135 w 95"/>
                <a:gd name="T1" fmla="*/ 0 h 98"/>
                <a:gd name="T2" fmla="*/ 0 w 95"/>
                <a:gd name="T3" fmla="*/ 2147483647 h 98"/>
                <a:gd name="T4" fmla="*/ 0 w 95"/>
                <a:gd name="T5" fmla="*/ 2147483647 h 98"/>
                <a:gd name="T6" fmla="*/ 791470951 w 95"/>
                <a:gd name="T7" fmla="*/ 2147483647 h 98"/>
                <a:gd name="T8" fmla="*/ 857424135 w 95"/>
                <a:gd name="T9" fmla="*/ 2147483647 h 98"/>
                <a:gd name="T10" fmla="*/ 2147483647 w 95"/>
                <a:gd name="T11" fmla="*/ 2147483647 h 98"/>
                <a:gd name="T12" fmla="*/ 2147483647 w 95"/>
                <a:gd name="T13" fmla="*/ 2147483647 h 98"/>
                <a:gd name="T14" fmla="*/ 2147483647 w 95"/>
                <a:gd name="T15" fmla="*/ 2147483647 h 98"/>
                <a:gd name="T16" fmla="*/ 2147483647 w 95"/>
                <a:gd name="T17" fmla="*/ 2147483647 h 98"/>
                <a:gd name="T18" fmla="*/ 2147483647 w 95"/>
                <a:gd name="T19" fmla="*/ 2147483647 h 98"/>
                <a:gd name="T20" fmla="*/ 2147483647 w 95"/>
                <a:gd name="T21" fmla="*/ 2147483647 h 98"/>
                <a:gd name="T22" fmla="*/ 2147483647 w 95"/>
                <a:gd name="T23" fmla="*/ 2147483647 h 98"/>
                <a:gd name="T24" fmla="*/ 2147483647 w 95"/>
                <a:gd name="T25" fmla="*/ 2147483647 h 98"/>
                <a:gd name="T26" fmla="*/ 2147483647 w 95"/>
                <a:gd name="T27" fmla="*/ 1079204160 h 98"/>
                <a:gd name="T28" fmla="*/ 2147483647 w 95"/>
                <a:gd name="T29" fmla="*/ 1079204160 h 98"/>
                <a:gd name="T30" fmla="*/ 2147483647 w 95"/>
                <a:gd name="T31" fmla="*/ 539602080 h 98"/>
                <a:gd name="T32" fmla="*/ 857424135 w 95"/>
                <a:gd name="T33" fmla="*/ 0 h 98"/>
                <a:gd name="T34" fmla="*/ 857424135 w 95"/>
                <a:gd name="T35" fmla="*/ 0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
                <a:gd name="T55" fmla="*/ 0 h 98"/>
                <a:gd name="T56" fmla="*/ 95 w 95"/>
                <a:gd name="T57" fmla="*/ 98 h 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 h="98">
                  <a:moveTo>
                    <a:pt x="13" y="0"/>
                  </a:moveTo>
                  <a:lnTo>
                    <a:pt x="0" y="96"/>
                  </a:lnTo>
                  <a:lnTo>
                    <a:pt x="12" y="98"/>
                  </a:lnTo>
                  <a:lnTo>
                    <a:pt x="13" y="90"/>
                  </a:lnTo>
                  <a:lnTo>
                    <a:pt x="37" y="93"/>
                  </a:lnTo>
                  <a:lnTo>
                    <a:pt x="36" y="92"/>
                  </a:lnTo>
                  <a:lnTo>
                    <a:pt x="37" y="91"/>
                  </a:lnTo>
                  <a:lnTo>
                    <a:pt x="36" y="90"/>
                  </a:lnTo>
                  <a:lnTo>
                    <a:pt x="87" y="94"/>
                  </a:lnTo>
                  <a:lnTo>
                    <a:pt x="93" y="18"/>
                  </a:lnTo>
                  <a:lnTo>
                    <a:pt x="94" y="18"/>
                  </a:lnTo>
                  <a:lnTo>
                    <a:pt x="95" y="9"/>
                  </a:lnTo>
                  <a:lnTo>
                    <a:pt x="13"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50" name="Freeform 17"/>
            <p:cNvSpPr>
              <a:spLocks/>
            </p:cNvSpPr>
            <p:nvPr/>
          </p:nvSpPr>
          <p:spPr bwMode="auto">
            <a:xfrm>
              <a:off x="4052888" y="3660775"/>
              <a:ext cx="1536700" cy="1425575"/>
            </a:xfrm>
            <a:custGeom>
              <a:avLst/>
              <a:gdLst>
                <a:gd name="T0" fmla="*/ 2147483647 w 189"/>
                <a:gd name="T1" fmla="*/ 2147483647 h 184"/>
                <a:gd name="T2" fmla="*/ 2147483647 w 189"/>
                <a:gd name="T3" fmla="*/ 2147483647 h 184"/>
                <a:gd name="T4" fmla="*/ 2147483647 w 189"/>
                <a:gd name="T5" fmla="*/ 2147483647 h 184"/>
                <a:gd name="T6" fmla="*/ 2147483647 w 189"/>
                <a:gd name="T7" fmla="*/ 2147483647 h 184"/>
                <a:gd name="T8" fmla="*/ 2147483647 w 189"/>
                <a:gd name="T9" fmla="*/ 2147483647 h 184"/>
                <a:gd name="T10" fmla="*/ 2147483647 w 189"/>
                <a:gd name="T11" fmla="*/ 2147483647 h 184"/>
                <a:gd name="T12" fmla="*/ 2147483647 w 189"/>
                <a:gd name="T13" fmla="*/ 2147483647 h 184"/>
                <a:gd name="T14" fmla="*/ 2147483647 w 189"/>
                <a:gd name="T15" fmla="*/ 2147483647 h 184"/>
                <a:gd name="T16" fmla="*/ 2147483647 w 189"/>
                <a:gd name="T17" fmla="*/ 2147483647 h 184"/>
                <a:gd name="T18" fmla="*/ 2147483647 w 189"/>
                <a:gd name="T19" fmla="*/ 2147483647 h 184"/>
                <a:gd name="T20" fmla="*/ 2147483647 w 189"/>
                <a:gd name="T21" fmla="*/ 2147483647 h 184"/>
                <a:gd name="T22" fmla="*/ 2147483647 w 189"/>
                <a:gd name="T23" fmla="*/ 2147483647 h 184"/>
                <a:gd name="T24" fmla="*/ 2147483647 w 189"/>
                <a:gd name="T25" fmla="*/ 2147483647 h 184"/>
                <a:gd name="T26" fmla="*/ 2147483647 w 189"/>
                <a:gd name="T27" fmla="*/ 2147483647 h 184"/>
                <a:gd name="T28" fmla="*/ 2147483647 w 189"/>
                <a:gd name="T29" fmla="*/ 2147483647 h 184"/>
                <a:gd name="T30" fmla="*/ 2147483647 w 189"/>
                <a:gd name="T31" fmla="*/ 0 h 184"/>
                <a:gd name="T32" fmla="*/ 0 w 189"/>
                <a:gd name="T33" fmla="*/ 2147483647 h 184"/>
                <a:gd name="T34" fmla="*/ 66110617 w 189"/>
                <a:gd name="T35" fmla="*/ 2147483647 h 184"/>
                <a:gd name="T36" fmla="*/ 330536873 w 189"/>
                <a:gd name="T37" fmla="*/ 2147483647 h 184"/>
                <a:gd name="T38" fmla="*/ 1520487426 w 189"/>
                <a:gd name="T39" fmla="*/ 2147483647 h 184"/>
                <a:gd name="T40" fmla="*/ 1652700498 w 189"/>
                <a:gd name="T41" fmla="*/ 2147483647 h 184"/>
                <a:gd name="T42" fmla="*/ 2147483647 w 189"/>
                <a:gd name="T43" fmla="*/ 2147483647 h 184"/>
                <a:gd name="T44" fmla="*/ 2147483647 w 189"/>
                <a:gd name="T45" fmla="*/ 2147483647 h 184"/>
                <a:gd name="T46" fmla="*/ 2147483647 w 189"/>
                <a:gd name="T47" fmla="*/ 2147483647 h 184"/>
                <a:gd name="T48" fmla="*/ 2147483647 w 189"/>
                <a:gd name="T49" fmla="*/ 2147483647 h 184"/>
                <a:gd name="T50" fmla="*/ 2147483647 w 189"/>
                <a:gd name="T51" fmla="*/ 2147483647 h 184"/>
                <a:gd name="T52" fmla="*/ 2147483647 w 189"/>
                <a:gd name="T53" fmla="*/ 2147483647 h 184"/>
                <a:gd name="T54" fmla="*/ 2147483647 w 189"/>
                <a:gd name="T55" fmla="*/ 2147483647 h 184"/>
                <a:gd name="T56" fmla="*/ 2147483647 w 189"/>
                <a:gd name="T57" fmla="*/ 2147483647 h 184"/>
                <a:gd name="T58" fmla="*/ 2147483647 w 189"/>
                <a:gd name="T59" fmla="*/ 2147483647 h 184"/>
                <a:gd name="T60" fmla="*/ 2147483647 w 189"/>
                <a:gd name="T61" fmla="*/ 2147483647 h 184"/>
                <a:gd name="T62" fmla="*/ 2147483647 w 189"/>
                <a:gd name="T63" fmla="*/ 2147483647 h 184"/>
                <a:gd name="T64" fmla="*/ 2147483647 w 189"/>
                <a:gd name="T65" fmla="*/ 2147483647 h 184"/>
                <a:gd name="T66" fmla="*/ 2147483647 w 189"/>
                <a:gd name="T67" fmla="*/ 2147483647 h 184"/>
                <a:gd name="T68" fmla="*/ 2147483647 w 189"/>
                <a:gd name="T69" fmla="*/ 2147483647 h 184"/>
                <a:gd name="T70" fmla="*/ 2147483647 w 189"/>
                <a:gd name="T71" fmla="*/ 2147483647 h 184"/>
                <a:gd name="T72" fmla="*/ 2147483647 w 189"/>
                <a:gd name="T73" fmla="*/ 2147483647 h 184"/>
                <a:gd name="T74" fmla="*/ 2147483647 w 189"/>
                <a:gd name="T75" fmla="*/ 2147483647 h 184"/>
                <a:gd name="T76" fmla="*/ 2147483647 w 189"/>
                <a:gd name="T77" fmla="*/ 2147483647 h 184"/>
                <a:gd name="T78" fmla="*/ 2147483647 w 189"/>
                <a:gd name="T79" fmla="*/ 2147483647 h 184"/>
                <a:gd name="T80" fmla="*/ 2147483647 w 189"/>
                <a:gd name="T81" fmla="*/ 2147483647 h 184"/>
                <a:gd name="T82" fmla="*/ 2147483647 w 189"/>
                <a:gd name="T83" fmla="*/ 2147483647 h 184"/>
                <a:gd name="T84" fmla="*/ 2147483647 w 189"/>
                <a:gd name="T85" fmla="*/ 2147483647 h 184"/>
                <a:gd name="T86" fmla="*/ 2147483647 w 189"/>
                <a:gd name="T87" fmla="*/ 2147483647 h 184"/>
                <a:gd name="T88" fmla="*/ 2147483647 w 189"/>
                <a:gd name="T89" fmla="*/ 2147483647 h 184"/>
                <a:gd name="T90" fmla="*/ 2147483647 w 189"/>
                <a:gd name="T91" fmla="*/ 2147483647 h 184"/>
                <a:gd name="T92" fmla="*/ 2147483647 w 189"/>
                <a:gd name="T93" fmla="*/ 2147483647 h 184"/>
                <a:gd name="T94" fmla="*/ 2147483647 w 189"/>
                <a:gd name="T95" fmla="*/ 2147483647 h 184"/>
                <a:gd name="T96" fmla="*/ 2147483647 w 189"/>
                <a:gd name="T97" fmla="*/ 2147483647 h 184"/>
                <a:gd name="T98" fmla="*/ 2147483647 w 189"/>
                <a:gd name="T99" fmla="*/ 2147483647 h 184"/>
                <a:gd name="T100" fmla="*/ 2147483647 w 189"/>
                <a:gd name="T101" fmla="*/ 2147483647 h 184"/>
                <a:gd name="T102" fmla="*/ 2147483647 w 189"/>
                <a:gd name="T103" fmla="*/ 2147483647 h 184"/>
                <a:gd name="T104" fmla="*/ 2147483647 w 189"/>
                <a:gd name="T105" fmla="*/ 2147483647 h 184"/>
                <a:gd name="T106" fmla="*/ 2147483647 w 189"/>
                <a:gd name="T107" fmla="*/ 2147483647 h 184"/>
                <a:gd name="T108" fmla="*/ 2147483647 w 189"/>
                <a:gd name="T109" fmla="*/ 2147483647 h 184"/>
                <a:gd name="T110" fmla="*/ 2147483647 w 189"/>
                <a:gd name="T111" fmla="*/ 2147483647 h 184"/>
                <a:gd name="T112" fmla="*/ 2147483647 w 189"/>
                <a:gd name="T113" fmla="*/ 2147483647 h 184"/>
                <a:gd name="T114" fmla="*/ 2147483647 w 189"/>
                <a:gd name="T115" fmla="*/ 2147483647 h 184"/>
                <a:gd name="T116" fmla="*/ 2147483647 w 189"/>
                <a:gd name="T117" fmla="*/ 2147483647 h 184"/>
                <a:gd name="T118" fmla="*/ 2147483647 w 189"/>
                <a:gd name="T119" fmla="*/ 2147483647 h 1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
                <a:gd name="T181" fmla="*/ 0 h 184"/>
                <a:gd name="T182" fmla="*/ 189 w 189"/>
                <a:gd name="T183" fmla="*/ 184 h 1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 h="184">
                  <a:moveTo>
                    <a:pt x="174" y="51"/>
                  </a:moveTo>
                  <a:lnTo>
                    <a:pt x="173" y="51"/>
                  </a:lnTo>
                  <a:lnTo>
                    <a:pt x="172" y="51"/>
                  </a:lnTo>
                  <a:lnTo>
                    <a:pt x="171" y="50"/>
                  </a:lnTo>
                  <a:lnTo>
                    <a:pt x="165" y="47"/>
                  </a:lnTo>
                  <a:lnTo>
                    <a:pt x="164" y="47"/>
                  </a:lnTo>
                  <a:lnTo>
                    <a:pt x="162" y="48"/>
                  </a:lnTo>
                  <a:lnTo>
                    <a:pt x="159" y="47"/>
                  </a:lnTo>
                  <a:lnTo>
                    <a:pt x="158" y="47"/>
                  </a:lnTo>
                  <a:lnTo>
                    <a:pt x="157" y="47"/>
                  </a:lnTo>
                  <a:lnTo>
                    <a:pt x="154" y="48"/>
                  </a:lnTo>
                  <a:lnTo>
                    <a:pt x="151" y="49"/>
                  </a:lnTo>
                  <a:lnTo>
                    <a:pt x="150" y="49"/>
                  </a:lnTo>
                  <a:lnTo>
                    <a:pt x="148" y="51"/>
                  </a:lnTo>
                  <a:lnTo>
                    <a:pt x="146" y="49"/>
                  </a:lnTo>
                  <a:lnTo>
                    <a:pt x="145" y="49"/>
                  </a:lnTo>
                  <a:lnTo>
                    <a:pt x="145" y="48"/>
                  </a:lnTo>
                  <a:lnTo>
                    <a:pt x="143" y="48"/>
                  </a:lnTo>
                  <a:lnTo>
                    <a:pt x="143" y="49"/>
                  </a:lnTo>
                  <a:lnTo>
                    <a:pt x="142" y="49"/>
                  </a:lnTo>
                  <a:lnTo>
                    <a:pt x="141" y="48"/>
                  </a:lnTo>
                  <a:lnTo>
                    <a:pt x="140" y="47"/>
                  </a:lnTo>
                  <a:lnTo>
                    <a:pt x="139" y="48"/>
                  </a:lnTo>
                  <a:lnTo>
                    <a:pt x="138" y="49"/>
                  </a:lnTo>
                  <a:lnTo>
                    <a:pt x="138" y="50"/>
                  </a:lnTo>
                  <a:lnTo>
                    <a:pt x="137" y="51"/>
                  </a:lnTo>
                  <a:lnTo>
                    <a:pt x="136" y="50"/>
                  </a:lnTo>
                  <a:lnTo>
                    <a:pt x="137" y="48"/>
                  </a:lnTo>
                  <a:lnTo>
                    <a:pt x="136" y="48"/>
                  </a:lnTo>
                  <a:lnTo>
                    <a:pt x="135" y="48"/>
                  </a:lnTo>
                  <a:lnTo>
                    <a:pt x="134" y="49"/>
                  </a:lnTo>
                  <a:lnTo>
                    <a:pt x="133" y="49"/>
                  </a:lnTo>
                  <a:lnTo>
                    <a:pt x="130" y="46"/>
                  </a:lnTo>
                  <a:lnTo>
                    <a:pt x="129" y="47"/>
                  </a:lnTo>
                  <a:lnTo>
                    <a:pt x="128" y="48"/>
                  </a:lnTo>
                  <a:lnTo>
                    <a:pt x="126" y="48"/>
                  </a:lnTo>
                  <a:lnTo>
                    <a:pt x="126" y="46"/>
                  </a:lnTo>
                  <a:lnTo>
                    <a:pt x="125" y="46"/>
                  </a:lnTo>
                  <a:lnTo>
                    <a:pt x="124" y="44"/>
                  </a:lnTo>
                  <a:lnTo>
                    <a:pt x="123" y="44"/>
                  </a:lnTo>
                  <a:lnTo>
                    <a:pt x="120" y="43"/>
                  </a:lnTo>
                  <a:lnTo>
                    <a:pt x="119" y="44"/>
                  </a:lnTo>
                  <a:lnTo>
                    <a:pt x="117" y="44"/>
                  </a:lnTo>
                  <a:lnTo>
                    <a:pt x="117" y="42"/>
                  </a:lnTo>
                  <a:lnTo>
                    <a:pt x="116" y="43"/>
                  </a:lnTo>
                  <a:lnTo>
                    <a:pt x="115" y="43"/>
                  </a:lnTo>
                  <a:lnTo>
                    <a:pt x="113" y="42"/>
                  </a:lnTo>
                  <a:lnTo>
                    <a:pt x="109" y="42"/>
                  </a:lnTo>
                  <a:lnTo>
                    <a:pt x="109" y="41"/>
                  </a:lnTo>
                  <a:lnTo>
                    <a:pt x="108" y="40"/>
                  </a:lnTo>
                  <a:lnTo>
                    <a:pt x="108" y="39"/>
                  </a:lnTo>
                  <a:lnTo>
                    <a:pt x="106" y="38"/>
                  </a:lnTo>
                  <a:lnTo>
                    <a:pt x="105" y="39"/>
                  </a:lnTo>
                  <a:lnTo>
                    <a:pt x="103" y="39"/>
                  </a:lnTo>
                  <a:lnTo>
                    <a:pt x="102" y="38"/>
                  </a:lnTo>
                  <a:lnTo>
                    <a:pt x="100" y="36"/>
                  </a:lnTo>
                  <a:lnTo>
                    <a:pt x="99" y="35"/>
                  </a:lnTo>
                  <a:lnTo>
                    <a:pt x="98" y="35"/>
                  </a:lnTo>
                  <a:lnTo>
                    <a:pt x="99" y="2"/>
                  </a:lnTo>
                  <a:lnTo>
                    <a:pt x="58" y="0"/>
                  </a:lnTo>
                  <a:lnTo>
                    <a:pt x="57" y="0"/>
                  </a:lnTo>
                  <a:lnTo>
                    <a:pt x="51" y="76"/>
                  </a:lnTo>
                  <a:lnTo>
                    <a:pt x="0" y="72"/>
                  </a:lnTo>
                  <a:lnTo>
                    <a:pt x="1" y="73"/>
                  </a:lnTo>
                  <a:lnTo>
                    <a:pt x="0" y="74"/>
                  </a:lnTo>
                  <a:lnTo>
                    <a:pt x="1" y="75"/>
                  </a:lnTo>
                  <a:lnTo>
                    <a:pt x="3" y="77"/>
                  </a:lnTo>
                  <a:lnTo>
                    <a:pt x="4" y="79"/>
                  </a:lnTo>
                  <a:lnTo>
                    <a:pt x="5" y="81"/>
                  </a:lnTo>
                  <a:lnTo>
                    <a:pt x="8" y="83"/>
                  </a:lnTo>
                  <a:lnTo>
                    <a:pt x="16" y="92"/>
                  </a:lnTo>
                  <a:lnTo>
                    <a:pt x="22" y="98"/>
                  </a:lnTo>
                  <a:lnTo>
                    <a:pt x="23" y="99"/>
                  </a:lnTo>
                  <a:lnTo>
                    <a:pt x="23" y="100"/>
                  </a:lnTo>
                  <a:lnTo>
                    <a:pt x="23" y="101"/>
                  </a:lnTo>
                  <a:lnTo>
                    <a:pt x="24" y="102"/>
                  </a:lnTo>
                  <a:lnTo>
                    <a:pt x="25" y="104"/>
                  </a:lnTo>
                  <a:lnTo>
                    <a:pt x="25" y="110"/>
                  </a:lnTo>
                  <a:lnTo>
                    <a:pt x="25" y="112"/>
                  </a:lnTo>
                  <a:lnTo>
                    <a:pt x="28" y="115"/>
                  </a:lnTo>
                  <a:lnTo>
                    <a:pt x="38" y="123"/>
                  </a:lnTo>
                  <a:lnTo>
                    <a:pt x="45" y="127"/>
                  </a:lnTo>
                  <a:lnTo>
                    <a:pt x="46" y="127"/>
                  </a:lnTo>
                  <a:lnTo>
                    <a:pt x="48" y="127"/>
                  </a:lnTo>
                  <a:lnTo>
                    <a:pt x="49" y="125"/>
                  </a:lnTo>
                  <a:lnTo>
                    <a:pt x="50" y="124"/>
                  </a:lnTo>
                  <a:lnTo>
                    <a:pt x="53" y="117"/>
                  </a:lnTo>
                  <a:lnTo>
                    <a:pt x="55" y="115"/>
                  </a:lnTo>
                  <a:lnTo>
                    <a:pt x="56" y="114"/>
                  </a:lnTo>
                  <a:lnTo>
                    <a:pt x="58" y="115"/>
                  </a:lnTo>
                  <a:lnTo>
                    <a:pt x="59" y="115"/>
                  </a:lnTo>
                  <a:lnTo>
                    <a:pt x="59" y="114"/>
                  </a:lnTo>
                  <a:lnTo>
                    <a:pt x="60" y="113"/>
                  </a:lnTo>
                  <a:lnTo>
                    <a:pt x="61" y="114"/>
                  </a:lnTo>
                  <a:lnTo>
                    <a:pt x="62" y="114"/>
                  </a:lnTo>
                  <a:lnTo>
                    <a:pt x="66" y="115"/>
                  </a:lnTo>
                  <a:lnTo>
                    <a:pt x="67" y="115"/>
                  </a:lnTo>
                  <a:lnTo>
                    <a:pt x="70" y="116"/>
                  </a:lnTo>
                  <a:lnTo>
                    <a:pt x="71" y="116"/>
                  </a:lnTo>
                  <a:lnTo>
                    <a:pt x="74" y="117"/>
                  </a:lnTo>
                  <a:lnTo>
                    <a:pt x="75" y="119"/>
                  </a:lnTo>
                  <a:lnTo>
                    <a:pt x="75" y="120"/>
                  </a:lnTo>
                  <a:lnTo>
                    <a:pt x="76" y="120"/>
                  </a:lnTo>
                  <a:lnTo>
                    <a:pt x="77" y="121"/>
                  </a:lnTo>
                  <a:lnTo>
                    <a:pt x="79" y="123"/>
                  </a:lnTo>
                  <a:lnTo>
                    <a:pt x="82" y="126"/>
                  </a:lnTo>
                  <a:lnTo>
                    <a:pt x="83" y="128"/>
                  </a:lnTo>
                  <a:lnTo>
                    <a:pt x="83" y="129"/>
                  </a:lnTo>
                  <a:lnTo>
                    <a:pt x="88" y="140"/>
                  </a:lnTo>
                  <a:lnTo>
                    <a:pt x="89" y="142"/>
                  </a:lnTo>
                  <a:lnTo>
                    <a:pt x="93" y="147"/>
                  </a:lnTo>
                  <a:lnTo>
                    <a:pt x="94" y="149"/>
                  </a:lnTo>
                  <a:lnTo>
                    <a:pt x="97" y="152"/>
                  </a:lnTo>
                  <a:lnTo>
                    <a:pt x="98" y="153"/>
                  </a:lnTo>
                  <a:lnTo>
                    <a:pt x="99" y="154"/>
                  </a:lnTo>
                  <a:lnTo>
                    <a:pt x="100" y="155"/>
                  </a:lnTo>
                  <a:lnTo>
                    <a:pt x="100" y="159"/>
                  </a:lnTo>
                  <a:lnTo>
                    <a:pt x="101" y="160"/>
                  </a:lnTo>
                  <a:lnTo>
                    <a:pt x="101" y="164"/>
                  </a:lnTo>
                  <a:lnTo>
                    <a:pt x="102" y="165"/>
                  </a:lnTo>
                  <a:lnTo>
                    <a:pt x="105" y="172"/>
                  </a:lnTo>
                  <a:lnTo>
                    <a:pt x="106" y="174"/>
                  </a:lnTo>
                  <a:lnTo>
                    <a:pt x="108" y="174"/>
                  </a:lnTo>
                  <a:lnTo>
                    <a:pt x="111" y="176"/>
                  </a:lnTo>
                  <a:lnTo>
                    <a:pt x="114" y="177"/>
                  </a:lnTo>
                  <a:lnTo>
                    <a:pt x="119" y="180"/>
                  </a:lnTo>
                  <a:lnTo>
                    <a:pt x="125" y="181"/>
                  </a:lnTo>
                  <a:lnTo>
                    <a:pt x="126" y="181"/>
                  </a:lnTo>
                  <a:lnTo>
                    <a:pt x="130" y="183"/>
                  </a:lnTo>
                  <a:lnTo>
                    <a:pt x="132" y="184"/>
                  </a:lnTo>
                  <a:lnTo>
                    <a:pt x="133" y="182"/>
                  </a:lnTo>
                  <a:lnTo>
                    <a:pt x="135" y="182"/>
                  </a:lnTo>
                  <a:lnTo>
                    <a:pt x="135" y="181"/>
                  </a:lnTo>
                  <a:lnTo>
                    <a:pt x="134" y="180"/>
                  </a:lnTo>
                  <a:lnTo>
                    <a:pt x="133" y="178"/>
                  </a:lnTo>
                  <a:lnTo>
                    <a:pt x="130" y="170"/>
                  </a:lnTo>
                  <a:lnTo>
                    <a:pt x="129" y="167"/>
                  </a:lnTo>
                  <a:lnTo>
                    <a:pt x="131" y="162"/>
                  </a:lnTo>
                  <a:lnTo>
                    <a:pt x="131" y="160"/>
                  </a:lnTo>
                  <a:lnTo>
                    <a:pt x="130" y="160"/>
                  </a:lnTo>
                  <a:lnTo>
                    <a:pt x="130" y="159"/>
                  </a:lnTo>
                  <a:lnTo>
                    <a:pt x="132" y="158"/>
                  </a:lnTo>
                  <a:lnTo>
                    <a:pt x="133" y="153"/>
                  </a:lnTo>
                  <a:lnTo>
                    <a:pt x="132" y="153"/>
                  </a:lnTo>
                  <a:lnTo>
                    <a:pt x="132" y="151"/>
                  </a:lnTo>
                  <a:lnTo>
                    <a:pt x="133" y="150"/>
                  </a:lnTo>
                  <a:lnTo>
                    <a:pt x="134" y="151"/>
                  </a:lnTo>
                  <a:lnTo>
                    <a:pt x="137" y="149"/>
                  </a:lnTo>
                  <a:lnTo>
                    <a:pt x="137" y="147"/>
                  </a:lnTo>
                  <a:lnTo>
                    <a:pt x="136" y="146"/>
                  </a:lnTo>
                  <a:lnTo>
                    <a:pt x="137" y="145"/>
                  </a:lnTo>
                  <a:lnTo>
                    <a:pt x="138" y="145"/>
                  </a:lnTo>
                  <a:lnTo>
                    <a:pt x="138" y="144"/>
                  </a:lnTo>
                  <a:lnTo>
                    <a:pt x="139" y="145"/>
                  </a:lnTo>
                  <a:lnTo>
                    <a:pt x="140" y="145"/>
                  </a:lnTo>
                  <a:lnTo>
                    <a:pt x="141" y="144"/>
                  </a:lnTo>
                  <a:lnTo>
                    <a:pt x="141" y="142"/>
                  </a:lnTo>
                  <a:lnTo>
                    <a:pt x="142" y="141"/>
                  </a:lnTo>
                  <a:lnTo>
                    <a:pt x="142" y="142"/>
                  </a:lnTo>
                  <a:lnTo>
                    <a:pt x="143" y="142"/>
                  </a:lnTo>
                  <a:lnTo>
                    <a:pt x="146" y="141"/>
                  </a:lnTo>
                  <a:lnTo>
                    <a:pt x="147" y="141"/>
                  </a:lnTo>
                  <a:lnTo>
                    <a:pt x="147" y="140"/>
                  </a:lnTo>
                  <a:lnTo>
                    <a:pt x="145" y="139"/>
                  </a:lnTo>
                  <a:lnTo>
                    <a:pt x="145" y="138"/>
                  </a:lnTo>
                  <a:lnTo>
                    <a:pt x="148" y="137"/>
                  </a:lnTo>
                  <a:lnTo>
                    <a:pt x="149" y="136"/>
                  </a:lnTo>
                  <a:lnTo>
                    <a:pt x="150" y="136"/>
                  </a:lnTo>
                  <a:lnTo>
                    <a:pt x="149" y="137"/>
                  </a:lnTo>
                  <a:lnTo>
                    <a:pt x="150" y="138"/>
                  </a:lnTo>
                  <a:lnTo>
                    <a:pt x="151" y="137"/>
                  </a:lnTo>
                  <a:lnTo>
                    <a:pt x="156" y="135"/>
                  </a:lnTo>
                  <a:lnTo>
                    <a:pt x="165" y="130"/>
                  </a:lnTo>
                  <a:lnTo>
                    <a:pt x="165" y="128"/>
                  </a:lnTo>
                  <a:lnTo>
                    <a:pt x="169" y="124"/>
                  </a:lnTo>
                  <a:lnTo>
                    <a:pt x="168" y="121"/>
                  </a:lnTo>
                  <a:lnTo>
                    <a:pt x="168" y="119"/>
                  </a:lnTo>
                  <a:lnTo>
                    <a:pt x="171" y="118"/>
                  </a:lnTo>
                  <a:lnTo>
                    <a:pt x="171" y="120"/>
                  </a:lnTo>
                  <a:lnTo>
                    <a:pt x="171" y="121"/>
                  </a:lnTo>
                  <a:lnTo>
                    <a:pt x="174" y="121"/>
                  </a:lnTo>
                  <a:lnTo>
                    <a:pt x="175" y="122"/>
                  </a:lnTo>
                  <a:lnTo>
                    <a:pt x="181" y="119"/>
                  </a:lnTo>
                  <a:lnTo>
                    <a:pt x="185" y="119"/>
                  </a:lnTo>
                  <a:lnTo>
                    <a:pt x="184" y="118"/>
                  </a:lnTo>
                  <a:lnTo>
                    <a:pt x="184" y="117"/>
                  </a:lnTo>
                  <a:lnTo>
                    <a:pt x="184" y="116"/>
                  </a:lnTo>
                  <a:lnTo>
                    <a:pt x="184" y="115"/>
                  </a:lnTo>
                  <a:lnTo>
                    <a:pt x="185" y="114"/>
                  </a:lnTo>
                  <a:lnTo>
                    <a:pt x="187" y="110"/>
                  </a:lnTo>
                  <a:lnTo>
                    <a:pt x="186" y="108"/>
                  </a:lnTo>
                  <a:lnTo>
                    <a:pt x="186" y="107"/>
                  </a:lnTo>
                  <a:lnTo>
                    <a:pt x="186" y="106"/>
                  </a:lnTo>
                  <a:lnTo>
                    <a:pt x="186" y="105"/>
                  </a:lnTo>
                  <a:lnTo>
                    <a:pt x="186" y="103"/>
                  </a:lnTo>
                  <a:lnTo>
                    <a:pt x="187" y="102"/>
                  </a:lnTo>
                  <a:lnTo>
                    <a:pt x="188" y="101"/>
                  </a:lnTo>
                  <a:lnTo>
                    <a:pt x="189" y="98"/>
                  </a:lnTo>
                  <a:lnTo>
                    <a:pt x="189" y="96"/>
                  </a:lnTo>
                  <a:lnTo>
                    <a:pt x="188" y="93"/>
                  </a:lnTo>
                  <a:lnTo>
                    <a:pt x="187" y="91"/>
                  </a:lnTo>
                  <a:lnTo>
                    <a:pt x="186" y="91"/>
                  </a:lnTo>
                  <a:lnTo>
                    <a:pt x="187" y="90"/>
                  </a:lnTo>
                  <a:lnTo>
                    <a:pt x="186" y="89"/>
                  </a:lnTo>
                  <a:lnTo>
                    <a:pt x="185" y="88"/>
                  </a:lnTo>
                  <a:lnTo>
                    <a:pt x="184" y="87"/>
                  </a:lnTo>
                  <a:lnTo>
                    <a:pt x="184" y="86"/>
                  </a:lnTo>
                  <a:lnTo>
                    <a:pt x="185" y="85"/>
                  </a:lnTo>
                  <a:lnTo>
                    <a:pt x="184" y="82"/>
                  </a:lnTo>
                  <a:lnTo>
                    <a:pt x="181" y="80"/>
                  </a:lnTo>
                  <a:lnTo>
                    <a:pt x="181" y="79"/>
                  </a:lnTo>
                  <a:lnTo>
                    <a:pt x="180" y="62"/>
                  </a:lnTo>
                  <a:lnTo>
                    <a:pt x="180" y="53"/>
                  </a:lnTo>
                  <a:lnTo>
                    <a:pt x="178" y="52"/>
                  </a:lnTo>
                  <a:lnTo>
                    <a:pt x="176" y="53"/>
                  </a:lnTo>
                  <a:lnTo>
                    <a:pt x="174" y="5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95251" name="Freeform 18"/>
            <p:cNvSpPr>
              <a:spLocks/>
            </p:cNvSpPr>
            <p:nvPr/>
          </p:nvSpPr>
          <p:spPr bwMode="auto">
            <a:xfrm>
              <a:off x="6942138" y="2306638"/>
              <a:ext cx="828675" cy="603250"/>
            </a:xfrm>
            <a:custGeom>
              <a:avLst/>
              <a:gdLst>
                <a:gd name="T0" fmla="*/ 2147483647 w 102"/>
                <a:gd name="T1" fmla="*/ 2147483647 h 78"/>
                <a:gd name="T2" fmla="*/ 2147483647 w 102"/>
                <a:gd name="T3" fmla="*/ 2147483647 h 78"/>
                <a:gd name="T4" fmla="*/ 2147483647 w 102"/>
                <a:gd name="T5" fmla="*/ 2147483647 h 78"/>
                <a:gd name="T6" fmla="*/ 2147483647 w 102"/>
                <a:gd name="T7" fmla="*/ 2147483647 h 78"/>
                <a:gd name="T8" fmla="*/ 2147483647 w 102"/>
                <a:gd name="T9" fmla="*/ 2147483647 h 78"/>
                <a:gd name="T10" fmla="*/ 2147483647 w 102"/>
                <a:gd name="T11" fmla="*/ 2147483647 h 78"/>
                <a:gd name="T12" fmla="*/ 2147483647 w 102"/>
                <a:gd name="T13" fmla="*/ 2147483647 h 78"/>
                <a:gd name="T14" fmla="*/ 2147483647 w 102"/>
                <a:gd name="T15" fmla="*/ 2147483647 h 78"/>
                <a:gd name="T16" fmla="*/ 2147483647 w 102"/>
                <a:gd name="T17" fmla="*/ 2147483647 h 78"/>
                <a:gd name="T18" fmla="*/ 2147483647 w 102"/>
                <a:gd name="T19" fmla="*/ 2147483647 h 78"/>
                <a:gd name="T20" fmla="*/ 2147483647 w 102"/>
                <a:gd name="T21" fmla="*/ 2147483647 h 78"/>
                <a:gd name="T22" fmla="*/ 2147483647 w 102"/>
                <a:gd name="T23" fmla="*/ 2147483647 h 78"/>
                <a:gd name="T24" fmla="*/ 2147483647 w 102"/>
                <a:gd name="T25" fmla="*/ 2147483647 h 78"/>
                <a:gd name="T26" fmla="*/ 2147483647 w 102"/>
                <a:gd name="T27" fmla="*/ 2147483647 h 78"/>
                <a:gd name="T28" fmla="*/ 2147483647 w 102"/>
                <a:gd name="T29" fmla="*/ 2147483647 h 78"/>
                <a:gd name="T30" fmla="*/ 2147483647 w 102"/>
                <a:gd name="T31" fmla="*/ 2147483647 h 78"/>
                <a:gd name="T32" fmla="*/ 2147483647 w 102"/>
                <a:gd name="T33" fmla="*/ 2147483647 h 78"/>
                <a:gd name="T34" fmla="*/ 2147483647 w 102"/>
                <a:gd name="T35" fmla="*/ 2147483647 h 78"/>
                <a:gd name="T36" fmla="*/ 2147483647 w 102"/>
                <a:gd name="T37" fmla="*/ 2147483647 h 78"/>
                <a:gd name="T38" fmla="*/ 2147483647 w 102"/>
                <a:gd name="T39" fmla="*/ 2147483647 h 78"/>
                <a:gd name="T40" fmla="*/ 2147483647 w 102"/>
                <a:gd name="T41" fmla="*/ 2033687399 h 78"/>
                <a:gd name="T42" fmla="*/ 2147483647 w 102"/>
                <a:gd name="T43" fmla="*/ 1495356107 h 78"/>
                <a:gd name="T44" fmla="*/ 2147483647 w 102"/>
                <a:gd name="T45" fmla="*/ 1435541572 h 78"/>
                <a:gd name="T46" fmla="*/ 2147483647 w 102"/>
                <a:gd name="T47" fmla="*/ 1256097969 h 78"/>
                <a:gd name="T48" fmla="*/ 2147483647 w 102"/>
                <a:gd name="T49" fmla="*/ 717774653 h 78"/>
                <a:gd name="T50" fmla="*/ 2147483647 w 102"/>
                <a:gd name="T51" fmla="*/ 179443663 h 78"/>
                <a:gd name="T52" fmla="*/ 2147483647 w 102"/>
                <a:gd name="T53" fmla="*/ 0 h 78"/>
                <a:gd name="T54" fmla="*/ 2147483647 w 102"/>
                <a:gd name="T55" fmla="*/ 239258198 h 78"/>
                <a:gd name="T56" fmla="*/ 2147483647 w 102"/>
                <a:gd name="T57" fmla="*/ 837403722 h 78"/>
                <a:gd name="T58" fmla="*/ 2147483647 w 102"/>
                <a:gd name="T59" fmla="*/ 1076662101 h 78"/>
                <a:gd name="T60" fmla="*/ 2147483647 w 102"/>
                <a:gd name="T61" fmla="*/ 1375727038 h 78"/>
                <a:gd name="T62" fmla="*/ 2147483647 w 102"/>
                <a:gd name="T63" fmla="*/ 1495356107 h 78"/>
                <a:gd name="T64" fmla="*/ 2147483647 w 102"/>
                <a:gd name="T65" fmla="*/ 1614985175 h 78"/>
                <a:gd name="T66" fmla="*/ 2147483647 w 102"/>
                <a:gd name="T67" fmla="*/ 1914057847 h 78"/>
                <a:gd name="T68" fmla="*/ 1980110704 w 102"/>
                <a:gd name="T69" fmla="*/ 2147483647 h 78"/>
                <a:gd name="T70" fmla="*/ 1254069757 w 102"/>
                <a:gd name="T71" fmla="*/ 2147483647 h 78"/>
                <a:gd name="T72" fmla="*/ 594030063 w 102"/>
                <a:gd name="T73" fmla="*/ 2147483647 h 78"/>
                <a:gd name="T74" fmla="*/ 396025416 w 102"/>
                <a:gd name="T75" fmla="*/ 2147483647 h 78"/>
                <a:gd name="T76" fmla="*/ 594030063 w 102"/>
                <a:gd name="T77" fmla="*/ 2147483647 h 78"/>
                <a:gd name="T78" fmla="*/ 132011169 w 102"/>
                <a:gd name="T79" fmla="*/ 2147483647 h 78"/>
                <a:gd name="T80" fmla="*/ 2147483647 w 102"/>
                <a:gd name="T81" fmla="*/ 2147483647 h 78"/>
                <a:gd name="T82" fmla="*/ 2147483647 w 102"/>
                <a:gd name="T83" fmla="*/ 2147483647 h 78"/>
                <a:gd name="T84" fmla="*/ 2147483647 w 102"/>
                <a:gd name="T85" fmla="*/ 2147483647 h 78"/>
                <a:gd name="T86" fmla="*/ 2147483647 w 102"/>
                <a:gd name="T87" fmla="*/ 2147483647 h 78"/>
                <a:gd name="T88" fmla="*/ 2147483647 w 102"/>
                <a:gd name="T89" fmla="*/ 2147483647 h 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2"/>
                <a:gd name="T136" fmla="*/ 0 h 78"/>
                <a:gd name="T137" fmla="*/ 102 w 102"/>
                <a:gd name="T138" fmla="*/ 78 h 7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2" h="78">
                  <a:moveTo>
                    <a:pt x="66" y="64"/>
                  </a:moveTo>
                  <a:lnTo>
                    <a:pt x="77" y="68"/>
                  </a:lnTo>
                  <a:lnTo>
                    <a:pt x="78" y="70"/>
                  </a:lnTo>
                  <a:lnTo>
                    <a:pt x="77" y="71"/>
                  </a:lnTo>
                  <a:lnTo>
                    <a:pt x="77" y="72"/>
                  </a:lnTo>
                  <a:lnTo>
                    <a:pt x="76" y="73"/>
                  </a:lnTo>
                  <a:lnTo>
                    <a:pt x="76" y="75"/>
                  </a:lnTo>
                  <a:lnTo>
                    <a:pt x="75" y="75"/>
                  </a:lnTo>
                  <a:lnTo>
                    <a:pt x="74" y="77"/>
                  </a:lnTo>
                  <a:lnTo>
                    <a:pt x="74" y="78"/>
                  </a:lnTo>
                  <a:lnTo>
                    <a:pt x="75" y="78"/>
                  </a:lnTo>
                  <a:lnTo>
                    <a:pt x="75" y="77"/>
                  </a:lnTo>
                  <a:lnTo>
                    <a:pt x="77" y="76"/>
                  </a:lnTo>
                  <a:lnTo>
                    <a:pt x="78" y="76"/>
                  </a:lnTo>
                  <a:lnTo>
                    <a:pt x="81" y="76"/>
                  </a:lnTo>
                  <a:lnTo>
                    <a:pt x="81" y="75"/>
                  </a:lnTo>
                  <a:lnTo>
                    <a:pt x="84" y="75"/>
                  </a:lnTo>
                  <a:lnTo>
                    <a:pt x="86" y="74"/>
                  </a:lnTo>
                  <a:lnTo>
                    <a:pt x="87" y="73"/>
                  </a:lnTo>
                  <a:lnTo>
                    <a:pt x="88" y="72"/>
                  </a:lnTo>
                  <a:lnTo>
                    <a:pt x="94" y="67"/>
                  </a:lnTo>
                  <a:lnTo>
                    <a:pt x="96" y="66"/>
                  </a:lnTo>
                  <a:lnTo>
                    <a:pt x="97" y="65"/>
                  </a:lnTo>
                  <a:lnTo>
                    <a:pt x="98" y="65"/>
                  </a:lnTo>
                  <a:lnTo>
                    <a:pt x="99" y="64"/>
                  </a:lnTo>
                  <a:lnTo>
                    <a:pt x="100" y="63"/>
                  </a:lnTo>
                  <a:lnTo>
                    <a:pt x="101" y="63"/>
                  </a:lnTo>
                  <a:lnTo>
                    <a:pt x="102" y="61"/>
                  </a:lnTo>
                  <a:lnTo>
                    <a:pt x="100" y="62"/>
                  </a:lnTo>
                  <a:lnTo>
                    <a:pt x="99" y="62"/>
                  </a:lnTo>
                  <a:lnTo>
                    <a:pt x="97" y="63"/>
                  </a:lnTo>
                  <a:lnTo>
                    <a:pt x="97" y="64"/>
                  </a:lnTo>
                  <a:lnTo>
                    <a:pt x="96" y="65"/>
                  </a:lnTo>
                  <a:lnTo>
                    <a:pt x="95" y="66"/>
                  </a:lnTo>
                  <a:lnTo>
                    <a:pt x="94" y="65"/>
                  </a:lnTo>
                  <a:lnTo>
                    <a:pt x="95" y="64"/>
                  </a:lnTo>
                  <a:lnTo>
                    <a:pt x="96" y="63"/>
                  </a:lnTo>
                  <a:lnTo>
                    <a:pt x="97" y="61"/>
                  </a:lnTo>
                  <a:lnTo>
                    <a:pt x="97" y="60"/>
                  </a:lnTo>
                  <a:lnTo>
                    <a:pt x="96" y="61"/>
                  </a:lnTo>
                  <a:lnTo>
                    <a:pt x="95" y="62"/>
                  </a:lnTo>
                  <a:lnTo>
                    <a:pt x="94" y="63"/>
                  </a:lnTo>
                  <a:lnTo>
                    <a:pt x="91" y="65"/>
                  </a:lnTo>
                  <a:lnTo>
                    <a:pt x="86" y="67"/>
                  </a:lnTo>
                  <a:lnTo>
                    <a:pt x="83" y="69"/>
                  </a:lnTo>
                  <a:lnTo>
                    <a:pt x="81" y="70"/>
                  </a:lnTo>
                  <a:lnTo>
                    <a:pt x="80" y="72"/>
                  </a:lnTo>
                  <a:lnTo>
                    <a:pt x="79" y="71"/>
                  </a:lnTo>
                  <a:lnTo>
                    <a:pt x="79" y="70"/>
                  </a:lnTo>
                  <a:lnTo>
                    <a:pt x="79" y="68"/>
                  </a:lnTo>
                  <a:lnTo>
                    <a:pt x="81" y="67"/>
                  </a:lnTo>
                  <a:lnTo>
                    <a:pt x="79" y="66"/>
                  </a:lnTo>
                  <a:lnTo>
                    <a:pt x="81" y="64"/>
                  </a:lnTo>
                  <a:lnTo>
                    <a:pt x="81" y="63"/>
                  </a:lnTo>
                  <a:lnTo>
                    <a:pt x="81" y="62"/>
                  </a:lnTo>
                  <a:lnTo>
                    <a:pt x="79" y="49"/>
                  </a:lnTo>
                  <a:lnTo>
                    <a:pt x="78" y="49"/>
                  </a:lnTo>
                  <a:lnTo>
                    <a:pt x="78" y="37"/>
                  </a:lnTo>
                  <a:lnTo>
                    <a:pt x="77" y="34"/>
                  </a:lnTo>
                  <a:lnTo>
                    <a:pt x="76" y="32"/>
                  </a:lnTo>
                  <a:lnTo>
                    <a:pt x="76" y="29"/>
                  </a:lnTo>
                  <a:lnTo>
                    <a:pt x="75" y="25"/>
                  </a:lnTo>
                  <a:lnTo>
                    <a:pt x="74" y="23"/>
                  </a:lnTo>
                  <a:lnTo>
                    <a:pt x="73" y="23"/>
                  </a:lnTo>
                  <a:lnTo>
                    <a:pt x="74" y="24"/>
                  </a:lnTo>
                  <a:lnTo>
                    <a:pt x="73" y="24"/>
                  </a:lnTo>
                  <a:lnTo>
                    <a:pt x="73" y="23"/>
                  </a:lnTo>
                  <a:lnTo>
                    <a:pt x="73" y="21"/>
                  </a:lnTo>
                  <a:lnTo>
                    <a:pt x="71" y="16"/>
                  </a:lnTo>
                  <a:lnTo>
                    <a:pt x="71" y="14"/>
                  </a:lnTo>
                  <a:lnTo>
                    <a:pt x="72" y="12"/>
                  </a:lnTo>
                  <a:lnTo>
                    <a:pt x="71" y="9"/>
                  </a:lnTo>
                  <a:lnTo>
                    <a:pt x="69" y="4"/>
                  </a:lnTo>
                  <a:lnTo>
                    <a:pt x="69" y="3"/>
                  </a:lnTo>
                  <a:lnTo>
                    <a:pt x="68" y="3"/>
                  </a:lnTo>
                  <a:lnTo>
                    <a:pt x="69" y="2"/>
                  </a:lnTo>
                  <a:lnTo>
                    <a:pt x="68" y="0"/>
                  </a:lnTo>
                  <a:lnTo>
                    <a:pt x="52" y="4"/>
                  </a:lnTo>
                  <a:lnTo>
                    <a:pt x="51" y="4"/>
                  </a:lnTo>
                  <a:lnTo>
                    <a:pt x="50" y="5"/>
                  </a:lnTo>
                  <a:lnTo>
                    <a:pt x="46" y="9"/>
                  </a:lnTo>
                  <a:lnTo>
                    <a:pt x="42" y="14"/>
                  </a:lnTo>
                  <a:lnTo>
                    <a:pt x="41" y="15"/>
                  </a:lnTo>
                  <a:lnTo>
                    <a:pt x="42" y="16"/>
                  </a:lnTo>
                  <a:lnTo>
                    <a:pt x="41" y="18"/>
                  </a:lnTo>
                  <a:lnTo>
                    <a:pt x="40" y="19"/>
                  </a:lnTo>
                  <a:lnTo>
                    <a:pt x="36" y="22"/>
                  </a:lnTo>
                  <a:lnTo>
                    <a:pt x="36" y="23"/>
                  </a:lnTo>
                  <a:lnTo>
                    <a:pt x="36" y="25"/>
                  </a:lnTo>
                  <a:lnTo>
                    <a:pt x="37" y="25"/>
                  </a:lnTo>
                  <a:lnTo>
                    <a:pt x="38" y="25"/>
                  </a:lnTo>
                  <a:lnTo>
                    <a:pt x="39" y="26"/>
                  </a:lnTo>
                  <a:lnTo>
                    <a:pt x="38" y="27"/>
                  </a:lnTo>
                  <a:lnTo>
                    <a:pt x="38" y="29"/>
                  </a:lnTo>
                  <a:lnTo>
                    <a:pt x="39" y="30"/>
                  </a:lnTo>
                  <a:lnTo>
                    <a:pt x="39" y="32"/>
                  </a:lnTo>
                  <a:lnTo>
                    <a:pt x="36" y="34"/>
                  </a:lnTo>
                  <a:lnTo>
                    <a:pt x="33" y="38"/>
                  </a:lnTo>
                  <a:lnTo>
                    <a:pt x="30" y="39"/>
                  </a:lnTo>
                  <a:lnTo>
                    <a:pt x="23" y="40"/>
                  </a:lnTo>
                  <a:lnTo>
                    <a:pt x="21" y="39"/>
                  </a:lnTo>
                  <a:lnTo>
                    <a:pt x="19" y="39"/>
                  </a:lnTo>
                  <a:lnTo>
                    <a:pt x="16" y="39"/>
                  </a:lnTo>
                  <a:lnTo>
                    <a:pt x="13" y="40"/>
                  </a:lnTo>
                  <a:lnTo>
                    <a:pt x="9" y="42"/>
                  </a:lnTo>
                  <a:lnTo>
                    <a:pt x="7" y="43"/>
                  </a:lnTo>
                  <a:lnTo>
                    <a:pt x="6" y="45"/>
                  </a:lnTo>
                  <a:lnTo>
                    <a:pt x="6" y="46"/>
                  </a:lnTo>
                  <a:lnTo>
                    <a:pt x="9" y="50"/>
                  </a:lnTo>
                  <a:lnTo>
                    <a:pt x="10" y="51"/>
                  </a:lnTo>
                  <a:lnTo>
                    <a:pt x="9" y="52"/>
                  </a:lnTo>
                  <a:lnTo>
                    <a:pt x="8" y="53"/>
                  </a:lnTo>
                  <a:lnTo>
                    <a:pt x="7" y="55"/>
                  </a:lnTo>
                  <a:lnTo>
                    <a:pt x="2" y="60"/>
                  </a:lnTo>
                  <a:lnTo>
                    <a:pt x="0" y="62"/>
                  </a:lnTo>
                  <a:lnTo>
                    <a:pt x="1" y="66"/>
                  </a:lnTo>
                  <a:lnTo>
                    <a:pt x="56" y="55"/>
                  </a:lnTo>
                  <a:lnTo>
                    <a:pt x="57" y="56"/>
                  </a:lnTo>
                  <a:lnTo>
                    <a:pt x="57" y="57"/>
                  </a:lnTo>
                  <a:lnTo>
                    <a:pt x="58" y="57"/>
                  </a:lnTo>
                  <a:lnTo>
                    <a:pt x="58" y="58"/>
                  </a:lnTo>
                  <a:lnTo>
                    <a:pt x="59" y="58"/>
                  </a:lnTo>
                  <a:lnTo>
                    <a:pt x="61" y="61"/>
                  </a:lnTo>
                  <a:lnTo>
                    <a:pt x="61" y="62"/>
                  </a:lnTo>
                  <a:lnTo>
                    <a:pt x="62" y="63"/>
                  </a:lnTo>
                  <a:lnTo>
                    <a:pt x="65" y="64"/>
                  </a:lnTo>
                  <a:lnTo>
                    <a:pt x="66" y="6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52" name="Freeform 19"/>
            <p:cNvSpPr>
              <a:spLocks/>
            </p:cNvSpPr>
            <p:nvPr/>
          </p:nvSpPr>
          <p:spPr bwMode="auto">
            <a:xfrm>
              <a:off x="7494588" y="2266950"/>
              <a:ext cx="187325" cy="325438"/>
            </a:xfrm>
            <a:custGeom>
              <a:avLst/>
              <a:gdLst>
                <a:gd name="T0" fmla="*/ 0 w 23"/>
                <a:gd name="T1" fmla="*/ 300201070 h 42"/>
                <a:gd name="T2" fmla="*/ 66337478 w 23"/>
                <a:gd name="T3" fmla="*/ 420279900 h 42"/>
                <a:gd name="T4" fmla="*/ 0 w 23"/>
                <a:gd name="T5" fmla="*/ 480315440 h 42"/>
                <a:gd name="T6" fmla="*/ 66337478 w 23"/>
                <a:gd name="T7" fmla="*/ 480315440 h 42"/>
                <a:gd name="T8" fmla="*/ 66337478 w 23"/>
                <a:gd name="T9" fmla="*/ 540358851 h 42"/>
                <a:gd name="T10" fmla="*/ 199004304 w 23"/>
                <a:gd name="T11" fmla="*/ 840552051 h 42"/>
                <a:gd name="T12" fmla="*/ 265333621 w 23"/>
                <a:gd name="T13" fmla="*/ 1020674412 h 42"/>
                <a:gd name="T14" fmla="*/ 199004304 w 23"/>
                <a:gd name="T15" fmla="*/ 1140753242 h 42"/>
                <a:gd name="T16" fmla="*/ 199004304 w 23"/>
                <a:gd name="T17" fmla="*/ 1260832072 h 42"/>
                <a:gd name="T18" fmla="*/ 331671147 w 23"/>
                <a:gd name="T19" fmla="*/ 1561033021 h 42"/>
                <a:gd name="T20" fmla="*/ 331671147 w 23"/>
                <a:gd name="T21" fmla="*/ 1681111851 h 42"/>
                <a:gd name="T22" fmla="*/ 331671147 w 23"/>
                <a:gd name="T23" fmla="*/ 1741147391 h 42"/>
                <a:gd name="T24" fmla="*/ 398000464 w 23"/>
                <a:gd name="T25" fmla="*/ 1741147391 h 42"/>
                <a:gd name="T26" fmla="*/ 331671147 w 23"/>
                <a:gd name="T27" fmla="*/ 1681111851 h 42"/>
                <a:gd name="T28" fmla="*/ 398000464 w 23"/>
                <a:gd name="T29" fmla="*/ 1681111851 h 42"/>
                <a:gd name="T30" fmla="*/ 464337925 w 23"/>
                <a:gd name="T31" fmla="*/ 1801190681 h 42"/>
                <a:gd name="T32" fmla="*/ 530675387 w 23"/>
                <a:gd name="T33" fmla="*/ 2041348825 h 42"/>
                <a:gd name="T34" fmla="*/ 530675387 w 23"/>
                <a:gd name="T35" fmla="*/ 2147483647 h 42"/>
                <a:gd name="T36" fmla="*/ 597004831 w 23"/>
                <a:gd name="T37" fmla="*/ 2147483647 h 42"/>
                <a:gd name="T38" fmla="*/ 663342293 w 23"/>
                <a:gd name="T39" fmla="*/ 2147483647 h 42"/>
                <a:gd name="T40" fmla="*/ 1326676442 w 23"/>
                <a:gd name="T41" fmla="*/ 2147483647 h 42"/>
                <a:gd name="T42" fmla="*/ 1260347125 w 23"/>
                <a:gd name="T43" fmla="*/ 2147483647 h 42"/>
                <a:gd name="T44" fmla="*/ 1194009663 w 23"/>
                <a:gd name="T45" fmla="*/ 2147483647 h 42"/>
                <a:gd name="T46" fmla="*/ 1194009663 w 23"/>
                <a:gd name="T47" fmla="*/ 2147483647 h 42"/>
                <a:gd name="T48" fmla="*/ 1260347125 w 23"/>
                <a:gd name="T49" fmla="*/ 2147483647 h 42"/>
                <a:gd name="T50" fmla="*/ 1194009663 w 23"/>
                <a:gd name="T51" fmla="*/ 2041348825 h 42"/>
                <a:gd name="T52" fmla="*/ 1194009663 w 23"/>
                <a:gd name="T53" fmla="*/ 1621068562 h 42"/>
                <a:gd name="T54" fmla="*/ 1194009663 w 23"/>
                <a:gd name="T55" fmla="*/ 1500989732 h 42"/>
                <a:gd name="T56" fmla="*/ 1260347125 w 23"/>
                <a:gd name="T57" fmla="*/ 1260832072 h 42"/>
                <a:gd name="T58" fmla="*/ 1260347125 w 23"/>
                <a:gd name="T59" fmla="*/ 1140753242 h 42"/>
                <a:gd name="T60" fmla="*/ 1260347125 w 23"/>
                <a:gd name="T61" fmla="*/ 1020674412 h 42"/>
                <a:gd name="T62" fmla="*/ 1260347125 w 23"/>
                <a:gd name="T63" fmla="*/ 900595340 h 42"/>
                <a:gd name="T64" fmla="*/ 1260347125 w 23"/>
                <a:gd name="T65" fmla="*/ 840552051 h 42"/>
                <a:gd name="T66" fmla="*/ 1260347125 w 23"/>
                <a:gd name="T67" fmla="*/ 780516510 h 42"/>
                <a:gd name="T68" fmla="*/ 1459343221 w 23"/>
                <a:gd name="T69" fmla="*/ 660437681 h 42"/>
                <a:gd name="T70" fmla="*/ 1525680682 w 23"/>
                <a:gd name="T71" fmla="*/ 420279900 h 42"/>
                <a:gd name="T72" fmla="*/ 1459343221 w 23"/>
                <a:gd name="T73" fmla="*/ 300201070 h 42"/>
                <a:gd name="T74" fmla="*/ 1459343221 w 23"/>
                <a:gd name="T75" fmla="*/ 180122180 h 42"/>
                <a:gd name="T76" fmla="*/ 1459343221 w 23"/>
                <a:gd name="T77" fmla="*/ 180122180 h 42"/>
                <a:gd name="T78" fmla="*/ 1459343221 w 23"/>
                <a:gd name="T79" fmla="*/ 120078860 h 42"/>
                <a:gd name="T80" fmla="*/ 1393013903 w 23"/>
                <a:gd name="T81" fmla="*/ 0 h 42"/>
                <a:gd name="T82" fmla="*/ 0 w 23"/>
                <a:gd name="T83" fmla="*/ 300201070 h 42"/>
                <a:gd name="T84" fmla="*/ 0 w 23"/>
                <a:gd name="T85" fmla="*/ 300201070 h 4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
                <a:gd name="T130" fmla="*/ 0 h 42"/>
                <a:gd name="T131" fmla="*/ 23 w 23"/>
                <a:gd name="T132" fmla="*/ 42 h 4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 h="42">
                  <a:moveTo>
                    <a:pt x="0" y="5"/>
                  </a:moveTo>
                  <a:lnTo>
                    <a:pt x="1" y="7"/>
                  </a:lnTo>
                  <a:lnTo>
                    <a:pt x="0" y="8"/>
                  </a:lnTo>
                  <a:lnTo>
                    <a:pt x="1" y="8"/>
                  </a:lnTo>
                  <a:lnTo>
                    <a:pt x="1" y="9"/>
                  </a:lnTo>
                  <a:lnTo>
                    <a:pt x="3" y="14"/>
                  </a:lnTo>
                  <a:lnTo>
                    <a:pt x="4" y="17"/>
                  </a:lnTo>
                  <a:lnTo>
                    <a:pt x="3" y="19"/>
                  </a:lnTo>
                  <a:lnTo>
                    <a:pt x="3" y="21"/>
                  </a:lnTo>
                  <a:lnTo>
                    <a:pt x="5" y="26"/>
                  </a:lnTo>
                  <a:lnTo>
                    <a:pt x="5" y="28"/>
                  </a:lnTo>
                  <a:lnTo>
                    <a:pt x="5" y="29"/>
                  </a:lnTo>
                  <a:lnTo>
                    <a:pt x="6" y="29"/>
                  </a:lnTo>
                  <a:lnTo>
                    <a:pt x="5" y="28"/>
                  </a:lnTo>
                  <a:lnTo>
                    <a:pt x="6" y="28"/>
                  </a:lnTo>
                  <a:lnTo>
                    <a:pt x="7" y="30"/>
                  </a:lnTo>
                  <a:lnTo>
                    <a:pt x="8" y="34"/>
                  </a:lnTo>
                  <a:lnTo>
                    <a:pt x="8" y="37"/>
                  </a:lnTo>
                  <a:lnTo>
                    <a:pt x="9" y="39"/>
                  </a:lnTo>
                  <a:lnTo>
                    <a:pt x="10" y="42"/>
                  </a:lnTo>
                  <a:lnTo>
                    <a:pt x="20" y="40"/>
                  </a:lnTo>
                  <a:lnTo>
                    <a:pt x="19" y="39"/>
                  </a:lnTo>
                  <a:lnTo>
                    <a:pt x="18" y="38"/>
                  </a:lnTo>
                  <a:lnTo>
                    <a:pt x="18" y="37"/>
                  </a:lnTo>
                  <a:lnTo>
                    <a:pt x="19" y="36"/>
                  </a:lnTo>
                  <a:lnTo>
                    <a:pt x="18" y="34"/>
                  </a:lnTo>
                  <a:lnTo>
                    <a:pt x="18" y="27"/>
                  </a:lnTo>
                  <a:lnTo>
                    <a:pt x="18" y="25"/>
                  </a:lnTo>
                  <a:lnTo>
                    <a:pt x="19" y="21"/>
                  </a:lnTo>
                  <a:lnTo>
                    <a:pt x="19" y="19"/>
                  </a:lnTo>
                  <a:lnTo>
                    <a:pt x="19" y="17"/>
                  </a:lnTo>
                  <a:lnTo>
                    <a:pt x="19" y="15"/>
                  </a:lnTo>
                  <a:lnTo>
                    <a:pt x="19" y="14"/>
                  </a:lnTo>
                  <a:lnTo>
                    <a:pt x="19" y="13"/>
                  </a:lnTo>
                  <a:lnTo>
                    <a:pt x="22" y="11"/>
                  </a:lnTo>
                  <a:lnTo>
                    <a:pt x="23" y="7"/>
                  </a:lnTo>
                  <a:lnTo>
                    <a:pt x="22" y="5"/>
                  </a:lnTo>
                  <a:lnTo>
                    <a:pt x="22" y="3"/>
                  </a:lnTo>
                  <a:lnTo>
                    <a:pt x="22" y="2"/>
                  </a:lnTo>
                  <a:lnTo>
                    <a:pt x="21" y="0"/>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53" name="Freeform 20"/>
            <p:cNvSpPr>
              <a:spLocks/>
            </p:cNvSpPr>
            <p:nvPr/>
          </p:nvSpPr>
          <p:spPr bwMode="auto">
            <a:xfrm>
              <a:off x="3327400" y="2794000"/>
              <a:ext cx="619125" cy="727075"/>
            </a:xfrm>
            <a:custGeom>
              <a:avLst/>
              <a:gdLst>
                <a:gd name="T0" fmla="*/ 2147483647 w 76"/>
                <a:gd name="T1" fmla="*/ 2147483647 h 94"/>
                <a:gd name="T2" fmla="*/ 2147483647 w 76"/>
                <a:gd name="T3" fmla="*/ 1615351768 h 94"/>
                <a:gd name="T4" fmla="*/ 2147483647 w 76"/>
                <a:gd name="T5" fmla="*/ 1376035883 h 94"/>
                <a:gd name="T6" fmla="*/ 2147483647 w 76"/>
                <a:gd name="T7" fmla="*/ 358966214 h 94"/>
                <a:gd name="T8" fmla="*/ 1061815496 w 76"/>
                <a:gd name="T9" fmla="*/ 0 h 94"/>
                <a:gd name="T10" fmla="*/ 0 w 76"/>
                <a:gd name="T11" fmla="*/ 2147483647 h 94"/>
                <a:gd name="T12" fmla="*/ 0 w 76"/>
                <a:gd name="T13" fmla="*/ 2147483647 h 94"/>
                <a:gd name="T14" fmla="*/ 2147483647 w 76"/>
                <a:gd name="T15" fmla="*/ 2147483647 h 94"/>
                <a:gd name="T16" fmla="*/ 2147483647 w 76"/>
                <a:gd name="T17" fmla="*/ 2147483647 h 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94"/>
                <a:gd name="T29" fmla="*/ 76 w 76"/>
                <a:gd name="T30" fmla="*/ 94 h 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94">
                  <a:moveTo>
                    <a:pt x="66" y="94"/>
                  </a:moveTo>
                  <a:lnTo>
                    <a:pt x="76" y="27"/>
                  </a:lnTo>
                  <a:lnTo>
                    <a:pt x="51" y="23"/>
                  </a:lnTo>
                  <a:lnTo>
                    <a:pt x="53" y="6"/>
                  </a:lnTo>
                  <a:lnTo>
                    <a:pt x="16" y="0"/>
                  </a:lnTo>
                  <a:lnTo>
                    <a:pt x="0" y="84"/>
                  </a:lnTo>
                  <a:lnTo>
                    <a:pt x="66" y="9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54" name="Freeform 21"/>
            <p:cNvSpPr>
              <a:spLocks/>
            </p:cNvSpPr>
            <p:nvPr/>
          </p:nvSpPr>
          <p:spPr bwMode="auto">
            <a:xfrm>
              <a:off x="2439988" y="2035175"/>
              <a:ext cx="881062" cy="696913"/>
            </a:xfrm>
            <a:custGeom>
              <a:avLst/>
              <a:gdLst>
                <a:gd name="T0" fmla="*/ 0 w 108"/>
                <a:gd name="T1" fmla="*/ 2147483647 h 90"/>
                <a:gd name="T2" fmla="*/ 0 w 108"/>
                <a:gd name="T3" fmla="*/ 2147483647 h 90"/>
                <a:gd name="T4" fmla="*/ 66552810 w 108"/>
                <a:gd name="T5" fmla="*/ 2147483647 h 90"/>
                <a:gd name="T6" fmla="*/ 133105620 w 108"/>
                <a:gd name="T7" fmla="*/ 2147483647 h 90"/>
                <a:gd name="T8" fmla="*/ 199658446 w 108"/>
                <a:gd name="T9" fmla="*/ 2147483647 h 90"/>
                <a:gd name="T10" fmla="*/ 332764098 w 108"/>
                <a:gd name="T11" fmla="*/ 2147483647 h 90"/>
                <a:gd name="T12" fmla="*/ 332764098 w 108"/>
                <a:gd name="T13" fmla="*/ 2147483647 h 90"/>
                <a:gd name="T14" fmla="*/ 665528196 w 108"/>
                <a:gd name="T15" fmla="*/ 2147483647 h 90"/>
                <a:gd name="T16" fmla="*/ 1064844961 w 108"/>
                <a:gd name="T17" fmla="*/ 1379113409 h 90"/>
                <a:gd name="T18" fmla="*/ 1331056392 w 108"/>
                <a:gd name="T19" fmla="*/ 779497168 h 90"/>
                <a:gd name="T20" fmla="*/ 1597267569 w 108"/>
                <a:gd name="T21" fmla="*/ 179880988 h 90"/>
                <a:gd name="T22" fmla="*/ 1597267569 w 108"/>
                <a:gd name="T23" fmla="*/ 0 h 90"/>
                <a:gd name="T24" fmla="*/ 1796925951 w 108"/>
                <a:gd name="T25" fmla="*/ 0 h 90"/>
                <a:gd name="T26" fmla="*/ 1996576175 w 108"/>
                <a:gd name="T27" fmla="*/ 59957743 h 90"/>
                <a:gd name="T28" fmla="*/ 2063128970 w 108"/>
                <a:gd name="T29" fmla="*/ 119923230 h 90"/>
                <a:gd name="T30" fmla="*/ 2147483647 w 108"/>
                <a:gd name="T31" fmla="*/ 299804248 h 90"/>
                <a:gd name="T32" fmla="*/ 2147483647 w 108"/>
                <a:gd name="T33" fmla="*/ 479692920 h 90"/>
                <a:gd name="T34" fmla="*/ 2147483647 w 108"/>
                <a:gd name="T35" fmla="*/ 839462640 h 90"/>
                <a:gd name="T36" fmla="*/ 2147483647 w 108"/>
                <a:gd name="T37" fmla="*/ 959385839 h 90"/>
                <a:gd name="T38" fmla="*/ 2147483647 w 108"/>
                <a:gd name="T39" fmla="*/ 959385839 h 90"/>
                <a:gd name="T40" fmla="*/ 2147483647 w 108"/>
                <a:gd name="T41" fmla="*/ 1079309281 h 90"/>
                <a:gd name="T42" fmla="*/ 2147483647 w 108"/>
                <a:gd name="T43" fmla="*/ 1079309281 h 90"/>
                <a:gd name="T44" fmla="*/ 2147483647 w 108"/>
                <a:gd name="T45" fmla="*/ 1139267009 h 90"/>
                <a:gd name="T46" fmla="*/ 2147483647 w 108"/>
                <a:gd name="T47" fmla="*/ 1079309281 h 90"/>
                <a:gd name="T48" fmla="*/ 2147483647 w 108"/>
                <a:gd name="T49" fmla="*/ 1139267009 h 90"/>
                <a:gd name="T50" fmla="*/ 2147483647 w 108"/>
                <a:gd name="T51" fmla="*/ 1079309281 h 90"/>
                <a:gd name="T52" fmla="*/ 2147483647 w 108"/>
                <a:gd name="T53" fmla="*/ 1139267009 h 90"/>
                <a:gd name="T54" fmla="*/ 2147483647 w 108"/>
                <a:gd name="T55" fmla="*/ 1139267009 h 90"/>
                <a:gd name="T56" fmla="*/ 2147483647 w 108"/>
                <a:gd name="T57" fmla="*/ 1439071137 h 90"/>
                <a:gd name="T58" fmla="*/ 2147483647 w 108"/>
                <a:gd name="T59" fmla="*/ 1618959808 h 90"/>
                <a:gd name="T60" fmla="*/ 2147483647 w 108"/>
                <a:gd name="T61" fmla="*/ 1678917536 h 90"/>
                <a:gd name="T62" fmla="*/ 2147483647 w 108"/>
                <a:gd name="T63" fmla="*/ 2147483647 h 90"/>
                <a:gd name="T64" fmla="*/ 2147483647 w 108"/>
                <a:gd name="T65" fmla="*/ 2147483647 h 90"/>
                <a:gd name="T66" fmla="*/ 2147483647 w 108"/>
                <a:gd name="T67" fmla="*/ 2147483647 h 90"/>
                <a:gd name="T68" fmla="*/ 2147483647 w 108"/>
                <a:gd name="T69" fmla="*/ 2147483647 h 90"/>
                <a:gd name="T70" fmla="*/ 2147483647 w 108"/>
                <a:gd name="T71" fmla="*/ 2147483647 h 90"/>
                <a:gd name="T72" fmla="*/ 2147483647 w 108"/>
                <a:gd name="T73" fmla="*/ 2147483647 h 90"/>
                <a:gd name="T74" fmla="*/ 2147483647 w 108"/>
                <a:gd name="T75" fmla="*/ 2147483647 h 90"/>
                <a:gd name="T76" fmla="*/ 2147483647 w 108"/>
                <a:gd name="T77" fmla="*/ 2147483647 h 90"/>
                <a:gd name="T78" fmla="*/ 2147483647 w 108"/>
                <a:gd name="T79" fmla="*/ 2147483647 h 90"/>
                <a:gd name="T80" fmla="*/ 66552810 w 108"/>
                <a:gd name="T81" fmla="*/ 2147483647 h 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8"/>
                <a:gd name="T124" fmla="*/ 0 h 90"/>
                <a:gd name="T125" fmla="*/ 108 w 108"/>
                <a:gd name="T126" fmla="*/ 90 h 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8" h="90">
                  <a:moveTo>
                    <a:pt x="1" y="68"/>
                  </a:moveTo>
                  <a:lnTo>
                    <a:pt x="0" y="67"/>
                  </a:lnTo>
                  <a:lnTo>
                    <a:pt x="0" y="63"/>
                  </a:lnTo>
                  <a:lnTo>
                    <a:pt x="0" y="62"/>
                  </a:lnTo>
                  <a:lnTo>
                    <a:pt x="0" y="60"/>
                  </a:lnTo>
                  <a:lnTo>
                    <a:pt x="1" y="57"/>
                  </a:lnTo>
                  <a:lnTo>
                    <a:pt x="1" y="52"/>
                  </a:lnTo>
                  <a:lnTo>
                    <a:pt x="2" y="51"/>
                  </a:lnTo>
                  <a:lnTo>
                    <a:pt x="3" y="50"/>
                  </a:lnTo>
                  <a:lnTo>
                    <a:pt x="3" y="49"/>
                  </a:lnTo>
                  <a:lnTo>
                    <a:pt x="4" y="48"/>
                  </a:lnTo>
                  <a:lnTo>
                    <a:pt x="5" y="47"/>
                  </a:lnTo>
                  <a:lnTo>
                    <a:pt x="5" y="45"/>
                  </a:lnTo>
                  <a:lnTo>
                    <a:pt x="9" y="41"/>
                  </a:lnTo>
                  <a:lnTo>
                    <a:pt x="10" y="37"/>
                  </a:lnTo>
                  <a:lnTo>
                    <a:pt x="13" y="32"/>
                  </a:lnTo>
                  <a:lnTo>
                    <a:pt x="16" y="23"/>
                  </a:lnTo>
                  <a:lnTo>
                    <a:pt x="18" y="19"/>
                  </a:lnTo>
                  <a:lnTo>
                    <a:pt x="20" y="13"/>
                  </a:lnTo>
                  <a:lnTo>
                    <a:pt x="23" y="5"/>
                  </a:lnTo>
                  <a:lnTo>
                    <a:pt x="24" y="3"/>
                  </a:lnTo>
                  <a:lnTo>
                    <a:pt x="24" y="1"/>
                  </a:lnTo>
                  <a:lnTo>
                    <a:pt x="24" y="0"/>
                  </a:lnTo>
                  <a:lnTo>
                    <a:pt x="25" y="0"/>
                  </a:lnTo>
                  <a:lnTo>
                    <a:pt x="27" y="0"/>
                  </a:lnTo>
                  <a:lnTo>
                    <a:pt x="30" y="1"/>
                  </a:lnTo>
                  <a:lnTo>
                    <a:pt x="31" y="2"/>
                  </a:lnTo>
                  <a:lnTo>
                    <a:pt x="33" y="2"/>
                  </a:lnTo>
                  <a:lnTo>
                    <a:pt x="35" y="5"/>
                  </a:lnTo>
                  <a:lnTo>
                    <a:pt x="36" y="7"/>
                  </a:lnTo>
                  <a:lnTo>
                    <a:pt x="35" y="8"/>
                  </a:lnTo>
                  <a:lnTo>
                    <a:pt x="35" y="12"/>
                  </a:lnTo>
                  <a:lnTo>
                    <a:pt x="36" y="14"/>
                  </a:lnTo>
                  <a:lnTo>
                    <a:pt x="39" y="15"/>
                  </a:lnTo>
                  <a:lnTo>
                    <a:pt x="43" y="16"/>
                  </a:lnTo>
                  <a:lnTo>
                    <a:pt x="46" y="15"/>
                  </a:lnTo>
                  <a:lnTo>
                    <a:pt x="48" y="16"/>
                  </a:lnTo>
                  <a:lnTo>
                    <a:pt x="53" y="17"/>
                  </a:lnTo>
                  <a:lnTo>
                    <a:pt x="54" y="18"/>
                  </a:lnTo>
                  <a:lnTo>
                    <a:pt x="59" y="18"/>
                  </a:lnTo>
                  <a:lnTo>
                    <a:pt x="61" y="18"/>
                  </a:lnTo>
                  <a:lnTo>
                    <a:pt x="62" y="19"/>
                  </a:lnTo>
                  <a:lnTo>
                    <a:pt x="65" y="19"/>
                  </a:lnTo>
                  <a:lnTo>
                    <a:pt x="66" y="19"/>
                  </a:lnTo>
                  <a:lnTo>
                    <a:pt x="68" y="18"/>
                  </a:lnTo>
                  <a:lnTo>
                    <a:pt x="69" y="18"/>
                  </a:lnTo>
                  <a:lnTo>
                    <a:pt x="71" y="19"/>
                  </a:lnTo>
                  <a:lnTo>
                    <a:pt x="72" y="18"/>
                  </a:lnTo>
                  <a:lnTo>
                    <a:pt x="74" y="18"/>
                  </a:lnTo>
                  <a:lnTo>
                    <a:pt x="75" y="19"/>
                  </a:lnTo>
                  <a:lnTo>
                    <a:pt x="76" y="19"/>
                  </a:lnTo>
                  <a:lnTo>
                    <a:pt x="77" y="19"/>
                  </a:lnTo>
                  <a:lnTo>
                    <a:pt x="79" y="19"/>
                  </a:lnTo>
                  <a:lnTo>
                    <a:pt x="80" y="18"/>
                  </a:lnTo>
                  <a:lnTo>
                    <a:pt x="104" y="24"/>
                  </a:lnTo>
                  <a:lnTo>
                    <a:pt x="104" y="25"/>
                  </a:lnTo>
                  <a:lnTo>
                    <a:pt x="105" y="27"/>
                  </a:lnTo>
                  <a:lnTo>
                    <a:pt x="107" y="27"/>
                  </a:lnTo>
                  <a:lnTo>
                    <a:pt x="108" y="28"/>
                  </a:lnTo>
                  <a:lnTo>
                    <a:pt x="108" y="31"/>
                  </a:lnTo>
                  <a:lnTo>
                    <a:pt x="102" y="40"/>
                  </a:lnTo>
                  <a:lnTo>
                    <a:pt x="101" y="41"/>
                  </a:lnTo>
                  <a:lnTo>
                    <a:pt x="101" y="42"/>
                  </a:lnTo>
                  <a:lnTo>
                    <a:pt x="100" y="43"/>
                  </a:lnTo>
                  <a:lnTo>
                    <a:pt x="98" y="44"/>
                  </a:lnTo>
                  <a:lnTo>
                    <a:pt x="95" y="49"/>
                  </a:lnTo>
                  <a:lnTo>
                    <a:pt x="94" y="51"/>
                  </a:lnTo>
                  <a:lnTo>
                    <a:pt x="95" y="52"/>
                  </a:lnTo>
                  <a:lnTo>
                    <a:pt x="97" y="53"/>
                  </a:lnTo>
                  <a:lnTo>
                    <a:pt x="98" y="54"/>
                  </a:lnTo>
                  <a:lnTo>
                    <a:pt x="97" y="55"/>
                  </a:lnTo>
                  <a:lnTo>
                    <a:pt x="97" y="56"/>
                  </a:lnTo>
                  <a:lnTo>
                    <a:pt x="96" y="56"/>
                  </a:lnTo>
                  <a:lnTo>
                    <a:pt x="96" y="58"/>
                  </a:lnTo>
                  <a:lnTo>
                    <a:pt x="95" y="60"/>
                  </a:lnTo>
                  <a:lnTo>
                    <a:pt x="88" y="90"/>
                  </a:lnTo>
                  <a:lnTo>
                    <a:pt x="52" y="81"/>
                  </a:lnTo>
                  <a:lnTo>
                    <a:pt x="1" y="68"/>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55" name="Freeform 22"/>
            <p:cNvSpPr>
              <a:spLocks/>
            </p:cNvSpPr>
            <p:nvPr/>
          </p:nvSpPr>
          <p:spPr bwMode="auto">
            <a:xfrm>
              <a:off x="2759075" y="2662238"/>
              <a:ext cx="698500" cy="1030287"/>
            </a:xfrm>
            <a:custGeom>
              <a:avLst/>
              <a:gdLst>
                <a:gd name="T0" fmla="*/ 857587386 w 86"/>
                <a:gd name="T1" fmla="*/ 0 h 133"/>
                <a:gd name="T2" fmla="*/ 0 w 86"/>
                <a:gd name="T3" fmla="*/ 2147483647 h 133"/>
                <a:gd name="T4" fmla="*/ 2147483647 w 86"/>
                <a:gd name="T5" fmla="*/ 2147483647 h 133"/>
                <a:gd name="T6" fmla="*/ 2147483647 w 86"/>
                <a:gd name="T7" fmla="*/ 2147483647 h 133"/>
                <a:gd name="T8" fmla="*/ 2147483647 w 86"/>
                <a:gd name="T9" fmla="*/ 2147483647 h 133"/>
                <a:gd name="T10" fmla="*/ 2147483647 w 86"/>
                <a:gd name="T11" fmla="*/ 2147483647 h 133"/>
                <a:gd name="T12" fmla="*/ 2147483647 w 86"/>
                <a:gd name="T13" fmla="*/ 2147483647 h 133"/>
                <a:gd name="T14" fmla="*/ 2147483647 w 86"/>
                <a:gd name="T15" fmla="*/ 2147483647 h 133"/>
                <a:gd name="T16" fmla="*/ 2147483647 w 86"/>
                <a:gd name="T17" fmla="*/ 2147483647 h 133"/>
                <a:gd name="T18" fmla="*/ 2147483647 w 86"/>
                <a:gd name="T19" fmla="*/ 2147483647 h 133"/>
                <a:gd name="T20" fmla="*/ 2147483647 w 86"/>
                <a:gd name="T21" fmla="*/ 2147483647 h 133"/>
                <a:gd name="T22" fmla="*/ 2147483647 w 86"/>
                <a:gd name="T23" fmla="*/ 2147483647 h 133"/>
                <a:gd name="T24" fmla="*/ 2147483647 w 86"/>
                <a:gd name="T25" fmla="*/ 2147483647 h 133"/>
                <a:gd name="T26" fmla="*/ 2147483647 w 86"/>
                <a:gd name="T27" fmla="*/ 2147483647 h 133"/>
                <a:gd name="T28" fmla="*/ 2147483647 w 86"/>
                <a:gd name="T29" fmla="*/ 2147483647 h 133"/>
                <a:gd name="T30" fmla="*/ 2147483647 w 86"/>
                <a:gd name="T31" fmla="*/ 2147483647 h 133"/>
                <a:gd name="T32" fmla="*/ 2147483647 w 86"/>
                <a:gd name="T33" fmla="*/ 2147483647 h 133"/>
                <a:gd name="T34" fmla="*/ 2147483647 w 86"/>
                <a:gd name="T35" fmla="*/ 2147483647 h 133"/>
                <a:gd name="T36" fmla="*/ 2147483647 w 86"/>
                <a:gd name="T37" fmla="*/ 1020146823 h 133"/>
                <a:gd name="T38" fmla="*/ 2147483647 w 86"/>
                <a:gd name="T39" fmla="*/ 540079538 h 133"/>
                <a:gd name="T40" fmla="*/ 857587386 w 86"/>
                <a:gd name="T41" fmla="*/ 0 h 133"/>
                <a:gd name="T42" fmla="*/ 857587386 w 86"/>
                <a:gd name="T43" fmla="*/ 0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6"/>
                <a:gd name="T67" fmla="*/ 0 h 133"/>
                <a:gd name="T68" fmla="*/ 86 w 86"/>
                <a:gd name="T69" fmla="*/ 133 h 13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6" h="133">
                  <a:moveTo>
                    <a:pt x="13" y="0"/>
                  </a:moveTo>
                  <a:lnTo>
                    <a:pt x="0" y="51"/>
                  </a:lnTo>
                  <a:lnTo>
                    <a:pt x="56" y="133"/>
                  </a:lnTo>
                  <a:lnTo>
                    <a:pt x="56" y="132"/>
                  </a:lnTo>
                  <a:lnTo>
                    <a:pt x="56" y="131"/>
                  </a:lnTo>
                  <a:lnTo>
                    <a:pt x="57" y="127"/>
                  </a:lnTo>
                  <a:lnTo>
                    <a:pt x="57" y="126"/>
                  </a:lnTo>
                  <a:lnTo>
                    <a:pt x="57" y="118"/>
                  </a:lnTo>
                  <a:lnTo>
                    <a:pt x="57" y="115"/>
                  </a:lnTo>
                  <a:lnTo>
                    <a:pt x="57" y="114"/>
                  </a:lnTo>
                  <a:lnTo>
                    <a:pt x="60" y="114"/>
                  </a:lnTo>
                  <a:lnTo>
                    <a:pt x="62" y="114"/>
                  </a:lnTo>
                  <a:lnTo>
                    <a:pt x="63" y="115"/>
                  </a:lnTo>
                  <a:lnTo>
                    <a:pt x="63" y="116"/>
                  </a:lnTo>
                  <a:lnTo>
                    <a:pt x="64" y="117"/>
                  </a:lnTo>
                  <a:lnTo>
                    <a:pt x="66" y="117"/>
                  </a:lnTo>
                  <a:lnTo>
                    <a:pt x="68" y="110"/>
                  </a:lnTo>
                  <a:lnTo>
                    <a:pt x="70" y="101"/>
                  </a:lnTo>
                  <a:lnTo>
                    <a:pt x="86" y="17"/>
                  </a:lnTo>
                  <a:lnTo>
                    <a:pt x="49" y="9"/>
                  </a:lnTo>
                  <a:lnTo>
                    <a:pt x="13"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56" name="Freeform 23"/>
            <p:cNvSpPr>
              <a:spLocks/>
            </p:cNvSpPr>
            <p:nvPr/>
          </p:nvSpPr>
          <p:spPr bwMode="auto">
            <a:xfrm>
              <a:off x="3124200" y="3444875"/>
              <a:ext cx="741363" cy="820738"/>
            </a:xfrm>
            <a:custGeom>
              <a:avLst/>
              <a:gdLst>
                <a:gd name="T0" fmla="*/ 2147483647 w 91"/>
                <a:gd name="T1" fmla="*/ 2147483647 h 106"/>
                <a:gd name="T2" fmla="*/ 2147483647 w 91"/>
                <a:gd name="T3" fmla="*/ 599510464 h 106"/>
                <a:gd name="T4" fmla="*/ 1659276256 w 91"/>
                <a:gd name="T5" fmla="*/ 0 h 106"/>
                <a:gd name="T6" fmla="*/ 1659276256 w 91"/>
                <a:gd name="T7" fmla="*/ 0 h 106"/>
                <a:gd name="T8" fmla="*/ 1526531589 w 91"/>
                <a:gd name="T9" fmla="*/ 539557894 h 106"/>
                <a:gd name="T10" fmla="*/ 1393795069 w 91"/>
                <a:gd name="T11" fmla="*/ 959218146 h 106"/>
                <a:gd name="T12" fmla="*/ 1261050402 w 91"/>
                <a:gd name="T13" fmla="*/ 959218146 h 106"/>
                <a:gd name="T14" fmla="*/ 1194678069 w 91"/>
                <a:gd name="T15" fmla="*/ 899265575 h 106"/>
                <a:gd name="T16" fmla="*/ 1194678069 w 91"/>
                <a:gd name="T17" fmla="*/ 839313005 h 106"/>
                <a:gd name="T18" fmla="*/ 1128305736 w 91"/>
                <a:gd name="T19" fmla="*/ 779368177 h 106"/>
                <a:gd name="T20" fmla="*/ 995568961 w 91"/>
                <a:gd name="T21" fmla="*/ 779368177 h 106"/>
                <a:gd name="T22" fmla="*/ 796451961 w 91"/>
                <a:gd name="T23" fmla="*/ 779368177 h 106"/>
                <a:gd name="T24" fmla="*/ 796451961 w 91"/>
                <a:gd name="T25" fmla="*/ 839313005 h 106"/>
                <a:gd name="T26" fmla="*/ 796451961 w 91"/>
                <a:gd name="T27" fmla="*/ 1019170959 h 106"/>
                <a:gd name="T28" fmla="*/ 796451961 w 91"/>
                <a:gd name="T29" fmla="*/ 1498776040 h 106"/>
                <a:gd name="T30" fmla="*/ 796451961 w 91"/>
                <a:gd name="T31" fmla="*/ 1558728611 h 106"/>
                <a:gd name="T32" fmla="*/ 730079628 w 91"/>
                <a:gd name="T33" fmla="*/ 1798531151 h 106"/>
                <a:gd name="T34" fmla="*/ 730079628 w 91"/>
                <a:gd name="T35" fmla="*/ 1858483722 h 106"/>
                <a:gd name="T36" fmla="*/ 730079628 w 91"/>
                <a:gd name="T37" fmla="*/ 1918436293 h 106"/>
                <a:gd name="T38" fmla="*/ 730079628 w 91"/>
                <a:gd name="T39" fmla="*/ 2038341918 h 106"/>
                <a:gd name="T40" fmla="*/ 730079628 w 91"/>
                <a:gd name="T41" fmla="*/ 2098286746 h 106"/>
                <a:gd name="T42" fmla="*/ 730079628 w 91"/>
                <a:gd name="T43" fmla="*/ 2147483647 h 106"/>
                <a:gd name="T44" fmla="*/ 796451961 w 91"/>
                <a:gd name="T45" fmla="*/ 2147483647 h 106"/>
                <a:gd name="T46" fmla="*/ 796451961 w 91"/>
                <a:gd name="T47" fmla="*/ 2147483647 h 106"/>
                <a:gd name="T48" fmla="*/ 796451961 w 91"/>
                <a:gd name="T49" fmla="*/ 2147483647 h 106"/>
                <a:gd name="T50" fmla="*/ 862824295 w 91"/>
                <a:gd name="T51" fmla="*/ 2147483647 h 106"/>
                <a:gd name="T52" fmla="*/ 862824295 w 91"/>
                <a:gd name="T53" fmla="*/ 2147483647 h 106"/>
                <a:gd name="T54" fmla="*/ 929196628 w 91"/>
                <a:gd name="T55" fmla="*/ 2147483647 h 106"/>
                <a:gd name="T56" fmla="*/ 995568961 w 91"/>
                <a:gd name="T57" fmla="*/ 2147483647 h 106"/>
                <a:gd name="T58" fmla="*/ 929196628 w 91"/>
                <a:gd name="T59" fmla="*/ 2147483647 h 106"/>
                <a:gd name="T60" fmla="*/ 929196628 w 91"/>
                <a:gd name="T61" fmla="*/ 2147483647 h 106"/>
                <a:gd name="T62" fmla="*/ 796451961 w 91"/>
                <a:gd name="T63" fmla="*/ 2147483647 h 106"/>
                <a:gd name="T64" fmla="*/ 663707294 w 91"/>
                <a:gd name="T65" fmla="*/ 2147483647 h 106"/>
                <a:gd name="T66" fmla="*/ 597343108 w 91"/>
                <a:gd name="T67" fmla="*/ 2147483647 h 106"/>
                <a:gd name="T68" fmla="*/ 464598314 w 91"/>
                <a:gd name="T69" fmla="*/ 2147483647 h 106"/>
                <a:gd name="T70" fmla="*/ 331853647 w 91"/>
                <a:gd name="T71" fmla="*/ 2147483647 h 106"/>
                <a:gd name="T72" fmla="*/ 199117064 w 91"/>
                <a:gd name="T73" fmla="*/ 2147483647 h 106"/>
                <a:gd name="T74" fmla="*/ 199117064 w 91"/>
                <a:gd name="T75" fmla="*/ 2147483647 h 106"/>
                <a:gd name="T76" fmla="*/ 265481250 w 91"/>
                <a:gd name="T77" fmla="*/ 2147483647 h 106"/>
                <a:gd name="T78" fmla="*/ 199117064 w 91"/>
                <a:gd name="T79" fmla="*/ 2147483647 h 106"/>
                <a:gd name="T80" fmla="*/ 199117064 w 91"/>
                <a:gd name="T81" fmla="*/ 2147483647 h 106"/>
                <a:gd name="T82" fmla="*/ 199117064 w 91"/>
                <a:gd name="T83" fmla="*/ 2147483647 h 106"/>
                <a:gd name="T84" fmla="*/ 331853647 w 91"/>
                <a:gd name="T85" fmla="*/ 2147483647 h 106"/>
                <a:gd name="T86" fmla="*/ 398225981 w 91"/>
                <a:gd name="T87" fmla="*/ 2147483647 h 106"/>
                <a:gd name="T88" fmla="*/ 331853647 w 91"/>
                <a:gd name="T89" fmla="*/ 2147483647 h 106"/>
                <a:gd name="T90" fmla="*/ 331853647 w 91"/>
                <a:gd name="T91" fmla="*/ 2147483647 h 106"/>
                <a:gd name="T92" fmla="*/ 265481250 w 91"/>
                <a:gd name="T93" fmla="*/ 2147483647 h 106"/>
                <a:gd name="T94" fmla="*/ 199117064 w 91"/>
                <a:gd name="T95" fmla="*/ 2147483647 h 106"/>
                <a:gd name="T96" fmla="*/ 66372349 w 91"/>
                <a:gd name="T97" fmla="*/ 2147483647 h 106"/>
                <a:gd name="T98" fmla="*/ 0 w 91"/>
                <a:gd name="T99" fmla="*/ 2147483647 h 106"/>
                <a:gd name="T100" fmla="*/ 2147483647 w 91"/>
                <a:gd name="T101" fmla="*/ 2147483647 h 106"/>
                <a:gd name="T102" fmla="*/ 2147483647 w 91"/>
                <a:gd name="T103" fmla="*/ 2147483647 h 106"/>
                <a:gd name="T104" fmla="*/ 2147483647 w 91"/>
                <a:gd name="T105" fmla="*/ 2147483647 h 106"/>
                <a:gd name="T106" fmla="*/ 2147483647 w 91"/>
                <a:gd name="T107" fmla="*/ 2147483647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106"/>
                <a:gd name="T164" fmla="*/ 91 w 91"/>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106">
                  <a:moveTo>
                    <a:pt x="78" y="106"/>
                  </a:moveTo>
                  <a:lnTo>
                    <a:pt x="91" y="10"/>
                  </a:lnTo>
                  <a:lnTo>
                    <a:pt x="25" y="0"/>
                  </a:lnTo>
                  <a:lnTo>
                    <a:pt x="23" y="9"/>
                  </a:lnTo>
                  <a:lnTo>
                    <a:pt x="21" y="16"/>
                  </a:lnTo>
                  <a:lnTo>
                    <a:pt x="19" y="16"/>
                  </a:lnTo>
                  <a:lnTo>
                    <a:pt x="18" y="15"/>
                  </a:lnTo>
                  <a:lnTo>
                    <a:pt x="18" y="14"/>
                  </a:lnTo>
                  <a:lnTo>
                    <a:pt x="17" y="13"/>
                  </a:lnTo>
                  <a:lnTo>
                    <a:pt x="15" y="13"/>
                  </a:lnTo>
                  <a:lnTo>
                    <a:pt x="12" y="13"/>
                  </a:lnTo>
                  <a:lnTo>
                    <a:pt x="12" y="14"/>
                  </a:lnTo>
                  <a:lnTo>
                    <a:pt x="12" y="17"/>
                  </a:lnTo>
                  <a:lnTo>
                    <a:pt x="12" y="25"/>
                  </a:lnTo>
                  <a:lnTo>
                    <a:pt x="12" y="26"/>
                  </a:lnTo>
                  <a:lnTo>
                    <a:pt x="11" y="30"/>
                  </a:lnTo>
                  <a:lnTo>
                    <a:pt x="11" y="31"/>
                  </a:lnTo>
                  <a:lnTo>
                    <a:pt x="11" y="32"/>
                  </a:lnTo>
                  <a:lnTo>
                    <a:pt x="11" y="34"/>
                  </a:lnTo>
                  <a:lnTo>
                    <a:pt x="11" y="35"/>
                  </a:lnTo>
                  <a:lnTo>
                    <a:pt x="11" y="36"/>
                  </a:lnTo>
                  <a:lnTo>
                    <a:pt x="12" y="38"/>
                  </a:lnTo>
                  <a:lnTo>
                    <a:pt x="12" y="39"/>
                  </a:lnTo>
                  <a:lnTo>
                    <a:pt x="12" y="41"/>
                  </a:lnTo>
                  <a:lnTo>
                    <a:pt x="13" y="43"/>
                  </a:lnTo>
                  <a:lnTo>
                    <a:pt x="14" y="44"/>
                  </a:lnTo>
                  <a:lnTo>
                    <a:pt x="15" y="46"/>
                  </a:lnTo>
                  <a:lnTo>
                    <a:pt x="14" y="46"/>
                  </a:lnTo>
                  <a:lnTo>
                    <a:pt x="12" y="47"/>
                  </a:lnTo>
                  <a:lnTo>
                    <a:pt x="10" y="48"/>
                  </a:lnTo>
                  <a:lnTo>
                    <a:pt x="9" y="50"/>
                  </a:lnTo>
                  <a:lnTo>
                    <a:pt x="7" y="55"/>
                  </a:lnTo>
                  <a:lnTo>
                    <a:pt x="5" y="58"/>
                  </a:lnTo>
                  <a:lnTo>
                    <a:pt x="3" y="58"/>
                  </a:lnTo>
                  <a:lnTo>
                    <a:pt x="3" y="59"/>
                  </a:lnTo>
                  <a:lnTo>
                    <a:pt x="4" y="60"/>
                  </a:lnTo>
                  <a:lnTo>
                    <a:pt x="3" y="61"/>
                  </a:lnTo>
                  <a:lnTo>
                    <a:pt x="3" y="63"/>
                  </a:lnTo>
                  <a:lnTo>
                    <a:pt x="3" y="64"/>
                  </a:lnTo>
                  <a:lnTo>
                    <a:pt x="5" y="66"/>
                  </a:lnTo>
                  <a:lnTo>
                    <a:pt x="6" y="67"/>
                  </a:lnTo>
                  <a:lnTo>
                    <a:pt x="5" y="67"/>
                  </a:lnTo>
                  <a:lnTo>
                    <a:pt x="5" y="69"/>
                  </a:lnTo>
                  <a:lnTo>
                    <a:pt x="4" y="70"/>
                  </a:lnTo>
                  <a:lnTo>
                    <a:pt x="3" y="70"/>
                  </a:lnTo>
                  <a:lnTo>
                    <a:pt x="1" y="69"/>
                  </a:lnTo>
                  <a:lnTo>
                    <a:pt x="0" y="73"/>
                  </a:lnTo>
                  <a:lnTo>
                    <a:pt x="49" y="102"/>
                  </a:lnTo>
                  <a:lnTo>
                    <a:pt x="78" y="10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57" name="Freeform 24"/>
            <p:cNvSpPr>
              <a:spLocks/>
            </p:cNvSpPr>
            <p:nvPr/>
          </p:nvSpPr>
          <p:spPr bwMode="auto">
            <a:xfrm>
              <a:off x="5183188" y="1981200"/>
              <a:ext cx="723900" cy="773113"/>
            </a:xfrm>
            <a:custGeom>
              <a:avLst/>
              <a:gdLst>
                <a:gd name="T0" fmla="*/ 529260316 w 89"/>
                <a:gd name="T1" fmla="*/ 2147483647 h 100"/>
                <a:gd name="T2" fmla="*/ 264630158 w 89"/>
                <a:gd name="T3" fmla="*/ 2147483647 h 100"/>
                <a:gd name="T4" fmla="*/ 463100759 w 89"/>
                <a:gd name="T5" fmla="*/ 2147483647 h 100"/>
                <a:gd name="T6" fmla="*/ 463100759 w 89"/>
                <a:gd name="T7" fmla="*/ 2147483647 h 100"/>
                <a:gd name="T8" fmla="*/ 330789779 w 89"/>
                <a:gd name="T9" fmla="*/ 2147483647 h 100"/>
                <a:gd name="T10" fmla="*/ 330789779 w 89"/>
                <a:gd name="T11" fmla="*/ 2147483647 h 100"/>
                <a:gd name="T12" fmla="*/ 264630158 w 89"/>
                <a:gd name="T13" fmla="*/ 1972419885 h 100"/>
                <a:gd name="T14" fmla="*/ 132311012 w 89"/>
                <a:gd name="T15" fmla="*/ 1554026719 h 100"/>
                <a:gd name="T16" fmla="*/ 0 w 89"/>
                <a:gd name="T17" fmla="*/ 956325268 h 100"/>
                <a:gd name="T18" fmla="*/ 66159573 w 89"/>
                <a:gd name="T19" fmla="*/ 717247877 h 100"/>
                <a:gd name="T20" fmla="*/ 0 w 89"/>
                <a:gd name="T21" fmla="*/ 418393286 h 100"/>
                <a:gd name="T22" fmla="*/ 1521613385 w 89"/>
                <a:gd name="T23" fmla="*/ 179308104 h 100"/>
                <a:gd name="T24" fmla="*/ 1653932500 w 89"/>
                <a:gd name="T25" fmla="*/ 59769363 h 100"/>
                <a:gd name="T26" fmla="*/ 1852403037 w 89"/>
                <a:gd name="T27" fmla="*/ 298854591 h 100"/>
                <a:gd name="T28" fmla="*/ 1852403037 w 89"/>
                <a:gd name="T29" fmla="*/ 597701451 h 100"/>
                <a:gd name="T30" fmla="*/ 2117033132 w 89"/>
                <a:gd name="T31" fmla="*/ 717247877 h 100"/>
                <a:gd name="T32" fmla="*/ 2147483647 w 89"/>
                <a:gd name="T33" fmla="*/ 777017225 h 100"/>
                <a:gd name="T34" fmla="*/ 2147483647 w 89"/>
                <a:gd name="T35" fmla="*/ 777017225 h 100"/>
                <a:gd name="T36" fmla="*/ 2147483647 w 89"/>
                <a:gd name="T37" fmla="*/ 836786573 h 100"/>
                <a:gd name="T38" fmla="*/ 2147483647 w 89"/>
                <a:gd name="T39" fmla="*/ 777017225 h 100"/>
                <a:gd name="T40" fmla="*/ 2147483647 w 89"/>
                <a:gd name="T41" fmla="*/ 836786573 h 100"/>
                <a:gd name="T42" fmla="*/ 2147483647 w 89"/>
                <a:gd name="T43" fmla="*/ 896555921 h 100"/>
                <a:gd name="T44" fmla="*/ 2147483647 w 89"/>
                <a:gd name="T45" fmla="*/ 896555921 h 100"/>
                <a:gd name="T46" fmla="*/ 2147483647 w 89"/>
                <a:gd name="T47" fmla="*/ 1075864206 h 100"/>
                <a:gd name="T48" fmla="*/ 2147483647 w 89"/>
                <a:gd name="T49" fmla="*/ 1016094858 h 100"/>
                <a:gd name="T50" fmla="*/ 2147483647 w 89"/>
                <a:gd name="T51" fmla="*/ 1016094858 h 100"/>
                <a:gd name="T52" fmla="*/ 2147483647 w 89"/>
                <a:gd name="T53" fmla="*/ 1135633553 h 100"/>
                <a:gd name="T54" fmla="*/ 2147483647 w 89"/>
                <a:gd name="T55" fmla="*/ 1255179980 h 100"/>
                <a:gd name="T56" fmla="*/ 2147483647 w 89"/>
                <a:gd name="T57" fmla="*/ 1255179980 h 100"/>
                <a:gd name="T58" fmla="*/ 2147483647 w 89"/>
                <a:gd name="T59" fmla="*/ 1075864206 h 100"/>
                <a:gd name="T60" fmla="*/ 2147483647 w 89"/>
                <a:gd name="T61" fmla="*/ 1195410632 h 100"/>
                <a:gd name="T62" fmla="*/ 2147483647 w 89"/>
                <a:gd name="T63" fmla="*/ 1195410632 h 100"/>
                <a:gd name="T64" fmla="*/ 2147483647 w 89"/>
                <a:gd name="T65" fmla="*/ 1255179980 h 100"/>
                <a:gd name="T66" fmla="*/ 2147483647 w 89"/>
                <a:gd name="T67" fmla="*/ 1314949328 h 100"/>
                <a:gd name="T68" fmla="*/ 2147483647 w 89"/>
                <a:gd name="T69" fmla="*/ 1494257371 h 100"/>
                <a:gd name="T70" fmla="*/ 2147483647 w 89"/>
                <a:gd name="T71" fmla="*/ 1673573146 h 100"/>
                <a:gd name="T72" fmla="*/ 2147483647 w 89"/>
                <a:gd name="T73" fmla="*/ 1793111841 h 100"/>
                <a:gd name="T74" fmla="*/ 2147483647 w 89"/>
                <a:gd name="T75" fmla="*/ 2147483647 h 100"/>
                <a:gd name="T76" fmla="*/ 2147483647 w 89"/>
                <a:gd name="T77" fmla="*/ 2147483647 h 100"/>
                <a:gd name="T78" fmla="*/ 2147483647 w 89"/>
                <a:gd name="T79" fmla="*/ 2147483647 h 100"/>
                <a:gd name="T80" fmla="*/ 2147483647 w 89"/>
                <a:gd name="T81" fmla="*/ 2147483647 h 100"/>
                <a:gd name="T82" fmla="*/ 2147483647 w 89"/>
                <a:gd name="T83" fmla="*/ 2147483647 h 100"/>
                <a:gd name="T84" fmla="*/ 2147483647 w 89"/>
                <a:gd name="T85" fmla="*/ 2147483647 h 100"/>
                <a:gd name="T86" fmla="*/ 2147483647 w 89"/>
                <a:gd name="T87" fmla="*/ 2147483647 h 100"/>
                <a:gd name="T88" fmla="*/ 2147483647 w 89"/>
                <a:gd name="T89" fmla="*/ 2147483647 h 100"/>
                <a:gd name="T90" fmla="*/ 2147483647 w 89"/>
                <a:gd name="T91" fmla="*/ 2147483647 h 100"/>
                <a:gd name="T92" fmla="*/ 2147483647 w 89"/>
                <a:gd name="T93" fmla="*/ 2147483647 h 100"/>
                <a:gd name="T94" fmla="*/ 2147483647 w 89"/>
                <a:gd name="T95" fmla="*/ 2147483647 h 100"/>
                <a:gd name="T96" fmla="*/ 2147483647 w 89"/>
                <a:gd name="T97" fmla="*/ 2147483647 h 100"/>
                <a:gd name="T98" fmla="*/ 2147483647 w 89"/>
                <a:gd name="T99" fmla="*/ 2147483647 h 100"/>
                <a:gd name="T100" fmla="*/ 2147483647 w 89"/>
                <a:gd name="T101" fmla="*/ 2147483647 h 100"/>
                <a:gd name="T102" fmla="*/ 2147483647 w 89"/>
                <a:gd name="T103" fmla="*/ 2147483647 h 100"/>
                <a:gd name="T104" fmla="*/ 529260316 w 89"/>
                <a:gd name="T105" fmla="*/ 2147483647 h 10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100"/>
                <a:gd name="T161" fmla="*/ 89 w 89"/>
                <a:gd name="T162" fmla="*/ 100 h 10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100">
                  <a:moveTo>
                    <a:pt x="8" y="100"/>
                  </a:moveTo>
                  <a:lnTo>
                    <a:pt x="8" y="69"/>
                  </a:lnTo>
                  <a:lnTo>
                    <a:pt x="4" y="65"/>
                  </a:lnTo>
                  <a:lnTo>
                    <a:pt x="4" y="64"/>
                  </a:lnTo>
                  <a:lnTo>
                    <a:pt x="6" y="61"/>
                  </a:lnTo>
                  <a:lnTo>
                    <a:pt x="7" y="60"/>
                  </a:lnTo>
                  <a:lnTo>
                    <a:pt x="7" y="58"/>
                  </a:lnTo>
                  <a:lnTo>
                    <a:pt x="7" y="56"/>
                  </a:lnTo>
                  <a:lnTo>
                    <a:pt x="7" y="54"/>
                  </a:lnTo>
                  <a:lnTo>
                    <a:pt x="5" y="47"/>
                  </a:lnTo>
                  <a:lnTo>
                    <a:pt x="5" y="46"/>
                  </a:lnTo>
                  <a:lnTo>
                    <a:pt x="5" y="43"/>
                  </a:lnTo>
                  <a:lnTo>
                    <a:pt x="4" y="41"/>
                  </a:lnTo>
                  <a:lnTo>
                    <a:pt x="4" y="33"/>
                  </a:lnTo>
                  <a:lnTo>
                    <a:pt x="3" y="28"/>
                  </a:lnTo>
                  <a:lnTo>
                    <a:pt x="2" y="26"/>
                  </a:lnTo>
                  <a:lnTo>
                    <a:pt x="0" y="21"/>
                  </a:lnTo>
                  <a:lnTo>
                    <a:pt x="0" y="16"/>
                  </a:lnTo>
                  <a:lnTo>
                    <a:pt x="1" y="13"/>
                  </a:lnTo>
                  <a:lnTo>
                    <a:pt x="1" y="12"/>
                  </a:lnTo>
                  <a:lnTo>
                    <a:pt x="0" y="8"/>
                  </a:lnTo>
                  <a:lnTo>
                    <a:pt x="0" y="7"/>
                  </a:lnTo>
                  <a:lnTo>
                    <a:pt x="23" y="7"/>
                  </a:lnTo>
                  <a:lnTo>
                    <a:pt x="23" y="3"/>
                  </a:lnTo>
                  <a:lnTo>
                    <a:pt x="23" y="0"/>
                  </a:lnTo>
                  <a:lnTo>
                    <a:pt x="25" y="1"/>
                  </a:lnTo>
                  <a:lnTo>
                    <a:pt x="27" y="2"/>
                  </a:lnTo>
                  <a:lnTo>
                    <a:pt x="28" y="5"/>
                  </a:lnTo>
                  <a:lnTo>
                    <a:pt x="28" y="8"/>
                  </a:lnTo>
                  <a:lnTo>
                    <a:pt x="28" y="10"/>
                  </a:lnTo>
                  <a:lnTo>
                    <a:pt x="31" y="12"/>
                  </a:lnTo>
                  <a:lnTo>
                    <a:pt x="32" y="12"/>
                  </a:lnTo>
                  <a:lnTo>
                    <a:pt x="33" y="12"/>
                  </a:lnTo>
                  <a:lnTo>
                    <a:pt x="34" y="13"/>
                  </a:lnTo>
                  <a:lnTo>
                    <a:pt x="36" y="13"/>
                  </a:lnTo>
                  <a:lnTo>
                    <a:pt x="38" y="13"/>
                  </a:lnTo>
                  <a:lnTo>
                    <a:pt x="39" y="14"/>
                  </a:lnTo>
                  <a:lnTo>
                    <a:pt x="42" y="14"/>
                  </a:lnTo>
                  <a:lnTo>
                    <a:pt x="43" y="13"/>
                  </a:lnTo>
                  <a:lnTo>
                    <a:pt x="48" y="13"/>
                  </a:lnTo>
                  <a:lnTo>
                    <a:pt x="51" y="14"/>
                  </a:lnTo>
                  <a:lnTo>
                    <a:pt x="52" y="14"/>
                  </a:lnTo>
                  <a:lnTo>
                    <a:pt x="52" y="15"/>
                  </a:lnTo>
                  <a:lnTo>
                    <a:pt x="53" y="15"/>
                  </a:lnTo>
                  <a:lnTo>
                    <a:pt x="54" y="16"/>
                  </a:lnTo>
                  <a:lnTo>
                    <a:pt x="54" y="18"/>
                  </a:lnTo>
                  <a:lnTo>
                    <a:pt x="55" y="19"/>
                  </a:lnTo>
                  <a:lnTo>
                    <a:pt x="57" y="17"/>
                  </a:lnTo>
                  <a:lnTo>
                    <a:pt x="59" y="17"/>
                  </a:lnTo>
                  <a:lnTo>
                    <a:pt x="60" y="19"/>
                  </a:lnTo>
                  <a:lnTo>
                    <a:pt x="62" y="19"/>
                  </a:lnTo>
                  <a:lnTo>
                    <a:pt x="63" y="20"/>
                  </a:lnTo>
                  <a:lnTo>
                    <a:pt x="64" y="21"/>
                  </a:lnTo>
                  <a:lnTo>
                    <a:pt x="66" y="21"/>
                  </a:lnTo>
                  <a:lnTo>
                    <a:pt x="68" y="21"/>
                  </a:lnTo>
                  <a:lnTo>
                    <a:pt x="72" y="18"/>
                  </a:lnTo>
                  <a:lnTo>
                    <a:pt x="73" y="18"/>
                  </a:lnTo>
                  <a:lnTo>
                    <a:pt x="74" y="20"/>
                  </a:lnTo>
                  <a:lnTo>
                    <a:pt x="81" y="20"/>
                  </a:lnTo>
                  <a:lnTo>
                    <a:pt x="82" y="20"/>
                  </a:lnTo>
                  <a:lnTo>
                    <a:pt x="83" y="20"/>
                  </a:lnTo>
                  <a:lnTo>
                    <a:pt x="84" y="22"/>
                  </a:lnTo>
                  <a:lnTo>
                    <a:pt x="86" y="21"/>
                  </a:lnTo>
                  <a:lnTo>
                    <a:pt x="89" y="21"/>
                  </a:lnTo>
                  <a:lnTo>
                    <a:pt x="87" y="22"/>
                  </a:lnTo>
                  <a:lnTo>
                    <a:pt x="83" y="25"/>
                  </a:lnTo>
                  <a:lnTo>
                    <a:pt x="81" y="25"/>
                  </a:lnTo>
                  <a:lnTo>
                    <a:pt x="79" y="26"/>
                  </a:lnTo>
                  <a:lnTo>
                    <a:pt x="78" y="28"/>
                  </a:lnTo>
                  <a:lnTo>
                    <a:pt x="74" y="29"/>
                  </a:lnTo>
                  <a:lnTo>
                    <a:pt x="73" y="30"/>
                  </a:lnTo>
                  <a:lnTo>
                    <a:pt x="67" y="36"/>
                  </a:lnTo>
                  <a:lnTo>
                    <a:pt x="59" y="44"/>
                  </a:lnTo>
                  <a:lnTo>
                    <a:pt x="58" y="45"/>
                  </a:lnTo>
                  <a:lnTo>
                    <a:pt x="57" y="46"/>
                  </a:lnTo>
                  <a:lnTo>
                    <a:pt x="58" y="55"/>
                  </a:lnTo>
                  <a:lnTo>
                    <a:pt x="57" y="56"/>
                  </a:lnTo>
                  <a:lnTo>
                    <a:pt x="56" y="56"/>
                  </a:lnTo>
                  <a:lnTo>
                    <a:pt x="52" y="59"/>
                  </a:lnTo>
                  <a:lnTo>
                    <a:pt x="52" y="61"/>
                  </a:lnTo>
                  <a:lnTo>
                    <a:pt x="51" y="64"/>
                  </a:lnTo>
                  <a:lnTo>
                    <a:pt x="52" y="65"/>
                  </a:lnTo>
                  <a:lnTo>
                    <a:pt x="54" y="67"/>
                  </a:lnTo>
                  <a:lnTo>
                    <a:pt x="53" y="69"/>
                  </a:lnTo>
                  <a:lnTo>
                    <a:pt x="53" y="70"/>
                  </a:lnTo>
                  <a:lnTo>
                    <a:pt x="52" y="73"/>
                  </a:lnTo>
                  <a:lnTo>
                    <a:pt x="52" y="78"/>
                  </a:lnTo>
                  <a:lnTo>
                    <a:pt x="53" y="79"/>
                  </a:lnTo>
                  <a:lnTo>
                    <a:pt x="54" y="80"/>
                  </a:lnTo>
                  <a:lnTo>
                    <a:pt x="55" y="80"/>
                  </a:lnTo>
                  <a:lnTo>
                    <a:pt x="58" y="81"/>
                  </a:lnTo>
                  <a:lnTo>
                    <a:pt x="59" y="82"/>
                  </a:lnTo>
                  <a:lnTo>
                    <a:pt x="59" y="83"/>
                  </a:lnTo>
                  <a:lnTo>
                    <a:pt x="63" y="84"/>
                  </a:lnTo>
                  <a:lnTo>
                    <a:pt x="64" y="87"/>
                  </a:lnTo>
                  <a:lnTo>
                    <a:pt x="68" y="89"/>
                  </a:lnTo>
                  <a:lnTo>
                    <a:pt x="72" y="92"/>
                  </a:lnTo>
                  <a:lnTo>
                    <a:pt x="72" y="93"/>
                  </a:lnTo>
                  <a:lnTo>
                    <a:pt x="72" y="95"/>
                  </a:lnTo>
                  <a:lnTo>
                    <a:pt x="72" y="98"/>
                  </a:lnTo>
                  <a:lnTo>
                    <a:pt x="8" y="10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58" name="Freeform 25"/>
            <p:cNvSpPr>
              <a:spLocks/>
            </p:cNvSpPr>
            <p:nvPr/>
          </p:nvSpPr>
          <p:spPr bwMode="auto">
            <a:xfrm>
              <a:off x="5768975" y="2855913"/>
              <a:ext cx="439738" cy="735012"/>
            </a:xfrm>
            <a:custGeom>
              <a:avLst/>
              <a:gdLst>
                <a:gd name="T0" fmla="*/ 596822271 w 54"/>
                <a:gd name="T1" fmla="*/ 119721841 h 95"/>
                <a:gd name="T2" fmla="*/ 795762944 w 54"/>
                <a:gd name="T3" fmla="*/ 299304648 h 95"/>
                <a:gd name="T4" fmla="*/ 994695473 w 54"/>
                <a:gd name="T5" fmla="*/ 478887364 h 95"/>
                <a:gd name="T6" fmla="*/ 994695473 w 54"/>
                <a:gd name="T7" fmla="*/ 718331107 h 95"/>
                <a:gd name="T8" fmla="*/ 928384630 w 54"/>
                <a:gd name="T9" fmla="*/ 897913823 h 95"/>
                <a:gd name="T10" fmla="*/ 729443957 w 54"/>
                <a:gd name="T11" fmla="*/ 1137349950 h 95"/>
                <a:gd name="T12" fmla="*/ 596822271 w 54"/>
                <a:gd name="T13" fmla="*/ 1197210855 h 95"/>
                <a:gd name="T14" fmla="*/ 331562486 w 54"/>
                <a:gd name="T15" fmla="*/ 1257071761 h 95"/>
                <a:gd name="T16" fmla="*/ 265251579 w 54"/>
                <a:gd name="T17" fmla="*/ 1436654477 h 95"/>
                <a:gd name="T18" fmla="*/ 397881472 w 54"/>
                <a:gd name="T19" fmla="*/ 1616237194 h 95"/>
                <a:gd name="T20" fmla="*/ 265251579 w 54"/>
                <a:gd name="T21" fmla="*/ 2035264015 h 95"/>
                <a:gd name="T22" fmla="*/ 66310859 w 54"/>
                <a:gd name="T23" fmla="*/ 2147483647 h 95"/>
                <a:gd name="T24" fmla="*/ 0 w 54"/>
                <a:gd name="T25" fmla="*/ 2147483647 h 95"/>
                <a:gd name="T26" fmla="*/ 0 w 54"/>
                <a:gd name="T27" fmla="*/ 2147483647 h 95"/>
                <a:gd name="T28" fmla="*/ 66310859 w 54"/>
                <a:gd name="T29" fmla="*/ 2147483647 h 95"/>
                <a:gd name="T30" fmla="*/ 331562486 w 54"/>
                <a:gd name="T31" fmla="*/ 2147483647 h 95"/>
                <a:gd name="T32" fmla="*/ 663133114 w 54"/>
                <a:gd name="T33" fmla="*/ 2147483647 h 95"/>
                <a:gd name="T34" fmla="*/ 862073787 w 54"/>
                <a:gd name="T35" fmla="*/ 2147483647 h 95"/>
                <a:gd name="T36" fmla="*/ 994695473 w 54"/>
                <a:gd name="T37" fmla="*/ 2147483647 h 95"/>
                <a:gd name="T38" fmla="*/ 1259955386 w 54"/>
                <a:gd name="T39" fmla="*/ 2147483647 h 95"/>
                <a:gd name="T40" fmla="*/ 1259955386 w 54"/>
                <a:gd name="T41" fmla="*/ 2147483647 h 95"/>
                <a:gd name="T42" fmla="*/ 1061014459 w 54"/>
                <a:gd name="T43" fmla="*/ 2147483647 h 95"/>
                <a:gd name="T44" fmla="*/ 1259955386 w 54"/>
                <a:gd name="T45" fmla="*/ 2147483647 h 95"/>
                <a:gd name="T46" fmla="*/ 1591517744 w 54"/>
                <a:gd name="T47" fmla="*/ 2147483647 h 95"/>
                <a:gd name="T48" fmla="*/ 1923088246 w 54"/>
                <a:gd name="T49" fmla="*/ 2147483647 h 95"/>
                <a:gd name="T50" fmla="*/ 1989399089 w 54"/>
                <a:gd name="T51" fmla="*/ 2147483647 h 95"/>
                <a:gd name="T52" fmla="*/ 1923088246 w 54"/>
                <a:gd name="T53" fmla="*/ 2147483647 h 95"/>
                <a:gd name="T54" fmla="*/ 2122028918 w 54"/>
                <a:gd name="T55" fmla="*/ 2147483647 h 95"/>
                <a:gd name="T56" fmla="*/ 2147483647 w 54"/>
                <a:gd name="T57" fmla="*/ 2147483647 h 95"/>
                <a:gd name="T58" fmla="*/ 2147483647 w 54"/>
                <a:gd name="T59" fmla="*/ 2147483647 h 95"/>
                <a:gd name="T60" fmla="*/ 2147483647 w 54"/>
                <a:gd name="T61" fmla="*/ 2147483647 h 95"/>
                <a:gd name="T62" fmla="*/ 2147483647 w 54"/>
                <a:gd name="T63" fmla="*/ 2147483647 h 95"/>
                <a:gd name="T64" fmla="*/ 2147483647 w 54"/>
                <a:gd name="T65" fmla="*/ 2147483647 h 95"/>
                <a:gd name="T66" fmla="*/ 2147483647 w 54"/>
                <a:gd name="T67" fmla="*/ 2147483647 h 95"/>
                <a:gd name="T68" fmla="*/ 2147483647 w 54"/>
                <a:gd name="T69" fmla="*/ 2147483647 h 95"/>
                <a:gd name="T70" fmla="*/ 2147483647 w 54"/>
                <a:gd name="T71" fmla="*/ 2147483647 h 95"/>
                <a:gd name="T72" fmla="*/ 2147483647 w 54"/>
                <a:gd name="T73" fmla="*/ 2147483647 h 95"/>
                <a:gd name="T74" fmla="*/ 2147483647 w 54"/>
                <a:gd name="T75" fmla="*/ 2147483647 h 95"/>
                <a:gd name="T76" fmla="*/ 2147483647 w 54"/>
                <a:gd name="T77" fmla="*/ 2147483647 h 95"/>
                <a:gd name="T78" fmla="*/ 2147483647 w 54"/>
                <a:gd name="T79" fmla="*/ 2147483647 h 95"/>
                <a:gd name="T80" fmla="*/ 2147483647 w 54"/>
                <a:gd name="T81" fmla="*/ 2147483647 h 95"/>
                <a:gd name="T82" fmla="*/ 2147483647 w 54"/>
                <a:gd name="T83" fmla="*/ 2147483647 h 95"/>
                <a:gd name="T84" fmla="*/ 2147483647 w 54"/>
                <a:gd name="T85" fmla="*/ 2147483647 h 95"/>
                <a:gd name="T86" fmla="*/ 2147483647 w 54"/>
                <a:gd name="T87" fmla="*/ 2147483647 h 95"/>
                <a:gd name="T88" fmla="*/ 2147483647 w 54"/>
                <a:gd name="T89" fmla="*/ 778192013 h 95"/>
                <a:gd name="T90" fmla="*/ 2147483647 w 54"/>
                <a:gd name="T91" fmla="*/ 658470202 h 95"/>
                <a:gd name="T92" fmla="*/ 2147483647 w 54"/>
                <a:gd name="T93" fmla="*/ 359165554 h 95"/>
                <a:gd name="T94" fmla="*/ 2147483647 w 54"/>
                <a:gd name="T95" fmla="*/ 179582777 h 95"/>
                <a:gd name="T96" fmla="*/ 2147483647 w 54"/>
                <a:gd name="T97" fmla="*/ 0 h 9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95"/>
                <a:gd name="T149" fmla="*/ 54 w 54"/>
                <a:gd name="T150" fmla="*/ 95 h 9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95">
                  <a:moveTo>
                    <a:pt x="44" y="0"/>
                  </a:moveTo>
                  <a:lnTo>
                    <a:pt x="9" y="2"/>
                  </a:lnTo>
                  <a:lnTo>
                    <a:pt x="9" y="3"/>
                  </a:lnTo>
                  <a:lnTo>
                    <a:pt x="12" y="5"/>
                  </a:lnTo>
                  <a:lnTo>
                    <a:pt x="12" y="6"/>
                  </a:lnTo>
                  <a:lnTo>
                    <a:pt x="15" y="8"/>
                  </a:lnTo>
                  <a:lnTo>
                    <a:pt x="16" y="11"/>
                  </a:lnTo>
                  <a:lnTo>
                    <a:pt x="15" y="12"/>
                  </a:lnTo>
                  <a:lnTo>
                    <a:pt x="14" y="14"/>
                  </a:lnTo>
                  <a:lnTo>
                    <a:pt x="14" y="15"/>
                  </a:lnTo>
                  <a:lnTo>
                    <a:pt x="14" y="16"/>
                  </a:lnTo>
                  <a:lnTo>
                    <a:pt x="11" y="19"/>
                  </a:lnTo>
                  <a:lnTo>
                    <a:pt x="9" y="19"/>
                  </a:lnTo>
                  <a:lnTo>
                    <a:pt x="9" y="20"/>
                  </a:lnTo>
                  <a:lnTo>
                    <a:pt x="6" y="20"/>
                  </a:lnTo>
                  <a:lnTo>
                    <a:pt x="5" y="21"/>
                  </a:lnTo>
                  <a:lnTo>
                    <a:pt x="4" y="23"/>
                  </a:lnTo>
                  <a:lnTo>
                    <a:pt x="4" y="24"/>
                  </a:lnTo>
                  <a:lnTo>
                    <a:pt x="6" y="26"/>
                  </a:lnTo>
                  <a:lnTo>
                    <a:pt x="6" y="27"/>
                  </a:lnTo>
                  <a:lnTo>
                    <a:pt x="6" y="29"/>
                  </a:lnTo>
                  <a:lnTo>
                    <a:pt x="4" y="34"/>
                  </a:lnTo>
                  <a:lnTo>
                    <a:pt x="2" y="35"/>
                  </a:lnTo>
                  <a:lnTo>
                    <a:pt x="1" y="36"/>
                  </a:lnTo>
                  <a:lnTo>
                    <a:pt x="1" y="38"/>
                  </a:lnTo>
                  <a:lnTo>
                    <a:pt x="0" y="39"/>
                  </a:lnTo>
                  <a:lnTo>
                    <a:pt x="0" y="40"/>
                  </a:lnTo>
                  <a:lnTo>
                    <a:pt x="0" y="41"/>
                  </a:lnTo>
                  <a:lnTo>
                    <a:pt x="0" y="45"/>
                  </a:lnTo>
                  <a:lnTo>
                    <a:pt x="1" y="48"/>
                  </a:lnTo>
                  <a:lnTo>
                    <a:pt x="1" y="49"/>
                  </a:lnTo>
                  <a:lnTo>
                    <a:pt x="5" y="53"/>
                  </a:lnTo>
                  <a:lnTo>
                    <a:pt x="9" y="56"/>
                  </a:lnTo>
                  <a:lnTo>
                    <a:pt x="10" y="57"/>
                  </a:lnTo>
                  <a:lnTo>
                    <a:pt x="12" y="64"/>
                  </a:lnTo>
                  <a:lnTo>
                    <a:pt x="13" y="64"/>
                  </a:lnTo>
                  <a:lnTo>
                    <a:pt x="14" y="63"/>
                  </a:lnTo>
                  <a:lnTo>
                    <a:pt x="15" y="62"/>
                  </a:lnTo>
                  <a:lnTo>
                    <a:pt x="18" y="64"/>
                  </a:lnTo>
                  <a:lnTo>
                    <a:pt x="19" y="65"/>
                  </a:lnTo>
                  <a:lnTo>
                    <a:pt x="18" y="67"/>
                  </a:lnTo>
                  <a:lnTo>
                    <a:pt x="19" y="69"/>
                  </a:lnTo>
                  <a:lnTo>
                    <a:pt x="16" y="72"/>
                  </a:lnTo>
                  <a:lnTo>
                    <a:pt x="16" y="73"/>
                  </a:lnTo>
                  <a:lnTo>
                    <a:pt x="17" y="75"/>
                  </a:lnTo>
                  <a:lnTo>
                    <a:pt x="19" y="78"/>
                  </a:lnTo>
                  <a:lnTo>
                    <a:pt x="23" y="80"/>
                  </a:lnTo>
                  <a:lnTo>
                    <a:pt x="24" y="81"/>
                  </a:lnTo>
                  <a:lnTo>
                    <a:pt x="28" y="84"/>
                  </a:lnTo>
                  <a:lnTo>
                    <a:pt x="29" y="87"/>
                  </a:lnTo>
                  <a:lnTo>
                    <a:pt x="30" y="88"/>
                  </a:lnTo>
                  <a:lnTo>
                    <a:pt x="30" y="89"/>
                  </a:lnTo>
                  <a:lnTo>
                    <a:pt x="29" y="90"/>
                  </a:lnTo>
                  <a:lnTo>
                    <a:pt x="29" y="91"/>
                  </a:lnTo>
                  <a:lnTo>
                    <a:pt x="32" y="95"/>
                  </a:lnTo>
                  <a:lnTo>
                    <a:pt x="32" y="94"/>
                  </a:lnTo>
                  <a:lnTo>
                    <a:pt x="33" y="94"/>
                  </a:lnTo>
                  <a:lnTo>
                    <a:pt x="34" y="95"/>
                  </a:lnTo>
                  <a:lnTo>
                    <a:pt x="34" y="92"/>
                  </a:lnTo>
                  <a:lnTo>
                    <a:pt x="36" y="91"/>
                  </a:lnTo>
                  <a:lnTo>
                    <a:pt x="38" y="91"/>
                  </a:lnTo>
                  <a:lnTo>
                    <a:pt x="40" y="92"/>
                  </a:lnTo>
                  <a:lnTo>
                    <a:pt x="42" y="93"/>
                  </a:lnTo>
                  <a:lnTo>
                    <a:pt x="43" y="93"/>
                  </a:lnTo>
                  <a:lnTo>
                    <a:pt x="43" y="89"/>
                  </a:lnTo>
                  <a:lnTo>
                    <a:pt x="42" y="87"/>
                  </a:lnTo>
                  <a:lnTo>
                    <a:pt x="44" y="87"/>
                  </a:lnTo>
                  <a:lnTo>
                    <a:pt x="48" y="86"/>
                  </a:lnTo>
                  <a:lnTo>
                    <a:pt x="48" y="85"/>
                  </a:lnTo>
                  <a:lnTo>
                    <a:pt x="47" y="83"/>
                  </a:lnTo>
                  <a:lnTo>
                    <a:pt x="47" y="81"/>
                  </a:lnTo>
                  <a:lnTo>
                    <a:pt x="48" y="80"/>
                  </a:lnTo>
                  <a:lnTo>
                    <a:pt x="48" y="79"/>
                  </a:lnTo>
                  <a:lnTo>
                    <a:pt x="48" y="76"/>
                  </a:lnTo>
                  <a:lnTo>
                    <a:pt x="48" y="73"/>
                  </a:lnTo>
                  <a:lnTo>
                    <a:pt x="50" y="71"/>
                  </a:lnTo>
                  <a:lnTo>
                    <a:pt x="52" y="68"/>
                  </a:lnTo>
                  <a:lnTo>
                    <a:pt x="52" y="67"/>
                  </a:lnTo>
                  <a:lnTo>
                    <a:pt x="54" y="64"/>
                  </a:lnTo>
                  <a:lnTo>
                    <a:pt x="53" y="60"/>
                  </a:lnTo>
                  <a:lnTo>
                    <a:pt x="52" y="57"/>
                  </a:lnTo>
                  <a:lnTo>
                    <a:pt x="52" y="55"/>
                  </a:lnTo>
                  <a:lnTo>
                    <a:pt x="52" y="54"/>
                  </a:lnTo>
                  <a:lnTo>
                    <a:pt x="52" y="53"/>
                  </a:lnTo>
                  <a:lnTo>
                    <a:pt x="49" y="13"/>
                  </a:lnTo>
                  <a:lnTo>
                    <a:pt x="48" y="12"/>
                  </a:lnTo>
                  <a:lnTo>
                    <a:pt x="48" y="11"/>
                  </a:lnTo>
                  <a:lnTo>
                    <a:pt x="47" y="8"/>
                  </a:lnTo>
                  <a:lnTo>
                    <a:pt x="46" y="6"/>
                  </a:lnTo>
                  <a:lnTo>
                    <a:pt x="45" y="5"/>
                  </a:lnTo>
                  <a:lnTo>
                    <a:pt x="44" y="3"/>
                  </a:lnTo>
                  <a:lnTo>
                    <a:pt x="44"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59" name="Freeform 26" descr="75%"/>
            <p:cNvSpPr>
              <a:spLocks/>
            </p:cNvSpPr>
            <p:nvPr/>
          </p:nvSpPr>
          <p:spPr bwMode="auto">
            <a:xfrm>
              <a:off x="6737350" y="3009900"/>
              <a:ext cx="498475" cy="465138"/>
            </a:xfrm>
            <a:custGeom>
              <a:avLst/>
              <a:gdLst>
                <a:gd name="T0" fmla="*/ 1335537277 w 61"/>
                <a:gd name="T1" fmla="*/ 0 h 60"/>
                <a:gd name="T2" fmla="*/ 1335537277 w 61"/>
                <a:gd name="T3" fmla="*/ 180295256 h 60"/>
                <a:gd name="T4" fmla="*/ 1402316567 w 61"/>
                <a:gd name="T5" fmla="*/ 300494697 h 60"/>
                <a:gd name="T6" fmla="*/ 1268766159 w 61"/>
                <a:gd name="T7" fmla="*/ 781276838 h 60"/>
                <a:gd name="T8" fmla="*/ 1268766159 w 61"/>
                <a:gd name="T9" fmla="*/ 901476219 h 60"/>
                <a:gd name="T10" fmla="*/ 1201986869 w 61"/>
                <a:gd name="T11" fmla="*/ 1141867470 h 60"/>
                <a:gd name="T12" fmla="*/ 1001656916 w 61"/>
                <a:gd name="T13" fmla="*/ 1322162666 h 60"/>
                <a:gd name="T14" fmla="*/ 868098337 w 61"/>
                <a:gd name="T15" fmla="*/ 1382258480 h 60"/>
                <a:gd name="T16" fmla="*/ 734547929 w 61"/>
                <a:gd name="T17" fmla="*/ 1442354294 h 60"/>
                <a:gd name="T18" fmla="*/ 667768639 w 61"/>
                <a:gd name="T19" fmla="*/ 1562553675 h 60"/>
                <a:gd name="T20" fmla="*/ 600997521 w 61"/>
                <a:gd name="T21" fmla="*/ 1802944685 h 60"/>
                <a:gd name="T22" fmla="*/ 400659523 w 61"/>
                <a:gd name="T23" fmla="*/ 1802944685 h 60"/>
                <a:gd name="T24" fmla="*/ 267109052 w 61"/>
                <a:gd name="T25" fmla="*/ 2043336179 h 60"/>
                <a:gd name="T26" fmla="*/ 267109052 w 61"/>
                <a:gd name="T27" fmla="*/ 2147483647 h 60"/>
                <a:gd name="T28" fmla="*/ 133550440 w 61"/>
                <a:gd name="T29" fmla="*/ 2147483647 h 60"/>
                <a:gd name="T30" fmla="*/ 0 w 61"/>
                <a:gd name="T31" fmla="*/ 2147483647 h 60"/>
                <a:gd name="T32" fmla="*/ 0 w 61"/>
                <a:gd name="T33" fmla="*/ 2147483647 h 60"/>
                <a:gd name="T34" fmla="*/ 200329762 w 61"/>
                <a:gd name="T35" fmla="*/ 2147483647 h 60"/>
                <a:gd name="T36" fmla="*/ 400659523 w 61"/>
                <a:gd name="T37" fmla="*/ 2147483647 h 60"/>
                <a:gd name="T38" fmla="*/ 534218103 w 61"/>
                <a:gd name="T39" fmla="*/ 2147483647 h 60"/>
                <a:gd name="T40" fmla="*/ 534218103 w 61"/>
                <a:gd name="T41" fmla="*/ 2147483647 h 60"/>
                <a:gd name="T42" fmla="*/ 667768639 w 61"/>
                <a:gd name="T43" fmla="*/ 2147483647 h 60"/>
                <a:gd name="T44" fmla="*/ 667768639 w 61"/>
                <a:gd name="T45" fmla="*/ 2147483647 h 60"/>
                <a:gd name="T46" fmla="*/ 1001656916 w 61"/>
                <a:gd name="T47" fmla="*/ 2147483647 h 60"/>
                <a:gd name="T48" fmla="*/ 1201986869 w 61"/>
                <a:gd name="T49" fmla="*/ 2147483647 h 60"/>
                <a:gd name="T50" fmla="*/ 1268766159 w 61"/>
                <a:gd name="T51" fmla="*/ 2147483647 h 60"/>
                <a:gd name="T52" fmla="*/ 1402316567 w 61"/>
                <a:gd name="T53" fmla="*/ 2147483647 h 60"/>
                <a:gd name="T54" fmla="*/ 1669425555 w 61"/>
                <a:gd name="T55" fmla="*/ 2147483647 h 60"/>
                <a:gd name="T56" fmla="*/ 1736204845 w 61"/>
                <a:gd name="T57" fmla="*/ 2147483647 h 60"/>
                <a:gd name="T58" fmla="*/ 2003313833 w 61"/>
                <a:gd name="T59" fmla="*/ 2147483647 h 60"/>
                <a:gd name="T60" fmla="*/ 2147483647 w 61"/>
                <a:gd name="T61" fmla="*/ 2147483647 h 60"/>
                <a:gd name="T62" fmla="*/ 2147483647 w 61"/>
                <a:gd name="T63" fmla="*/ 2147483647 h 60"/>
                <a:gd name="T64" fmla="*/ 2147483647 w 61"/>
                <a:gd name="T65" fmla="*/ 1923144066 h 60"/>
                <a:gd name="T66" fmla="*/ 2147483647 w 61"/>
                <a:gd name="T67" fmla="*/ 1983239880 h 60"/>
                <a:gd name="T68" fmla="*/ 2147483647 w 61"/>
                <a:gd name="T69" fmla="*/ 2103439745 h 60"/>
                <a:gd name="T70" fmla="*/ 2147483647 w 61"/>
                <a:gd name="T71" fmla="*/ 1923144066 h 60"/>
                <a:gd name="T72" fmla="*/ 2147483647 w 61"/>
                <a:gd name="T73" fmla="*/ 1622649489 h 60"/>
                <a:gd name="T74" fmla="*/ 2147483647 w 61"/>
                <a:gd name="T75" fmla="*/ 1502457861 h 60"/>
                <a:gd name="T76" fmla="*/ 2147483647 w 61"/>
                <a:gd name="T77" fmla="*/ 1382258480 h 60"/>
                <a:gd name="T78" fmla="*/ 2147483647 w 61"/>
                <a:gd name="T79" fmla="*/ 1201963285 h 60"/>
                <a:gd name="T80" fmla="*/ 2147483647 w 61"/>
                <a:gd name="T81" fmla="*/ 1141867470 h 60"/>
                <a:gd name="T82" fmla="*/ 2147483647 w 61"/>
                <a:gd name="T83" fmla="*/ 901476219 h 60"/>
                <a:gd name="T84" fmla="*/ 2147483647 w 61"/>
                <a:gd name="T85" fmla="*/ 1141867470 h 60"/>
                <a:gd name="T86" fmla="*/ 2147483647 w 61"/>
                <a:gd name="T87" fmla="*/ 1141867470 h 60"/>
                <a:gd name="T88" fmla="*/ 2147483647 w 61"/>
                <a:gd name="T89" fmla="*/ 781276838 h 60"/>
                <a:gd name="T90" fmla="*/ 2147483647 w 61"/>
                <a:gd name="T91" fmla="*/ 661077457 h 60"/>
                <a:gd name="T92" fmla="*/ 2147483647 w 61"/>
                <a:gd name="T93" fmla="*/ 661077457 h 60"/>
                <a:gd name="T94" fmla="*/ 2147483647 w 61"/>
                <a:gd name="T95" fmla="*/ 721181023 h 60"/>
                <a:gd name="T96" fmla="*/ 2147483647 w 61"/>
                <a:gd name="T97" fmla="*/ 841372652 h 60"/>
                <a:gd name="T98" fmla="*/ 2147483647 w 61"/>
                <a:gd name="T99" fmla="*/ 781276838 h 60"/>
                <a:gd name="T100" fmla="*/ 2147483647 w 61"/>
                <a:gd name="T101" fmla="*/ 901476219 h 60"/>
                <a:gd name="T102" fmla="*/ 2147483647 w 61"/>
                <a:gd name="T103" fmla="*/ 1021668089 h 60"/>
                <a:gd name="T104" fmla="*/ 2147483647 w 61"/>
                <a:gd name="T105" fmla="*/ 1201963285 h 60"/>
                <a:gd name="T106" fmla="*/ 2147483647 w 61"/>
                <a:gd name="T107" fmla="*/ 781276838 h 60"/>
                <a:gd name="T108" fmla="*/ 1402316567 w 61"/>
                <a:gd name="T109" fmla="*/ 0 h 6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
                <a:gd name="T166" fmla="*/ 0 h 60"/>
                <a:gd name="T167" fmla="*/ 61 w 61"/>
                <a:gd name="T168" fmla="*/ 60 h 6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 h="60">
                  <a:moveTo>
                    <a:pt x="21" y="0"/>
                  </a:moveTo>
                  <a:lnTo>
                    <a:pt x="20" y="0"/>
                  </a:lnTo>
                  <a:lnTo>
                    <a:pt x="19" y="1"/>
                  </a:lnTo>
                  <a:lnTo>
                    <a:pt x="20" y="3"/>
                  </a:lnTo>
                  <a:lnTo>
                    <a:pt x="18" y="4"/>
                  </a:lnTo>
                  <a:lnTo>
                    <a:pt x="21" y="5"/>
                  </a:lnTo>
                  <a:lnTo>
                    <a:pt x="20" y="12"/>
                  </a:lnTo>
                  <a:lnTo>
                    <a:pt x="19" y="13"/>
                  </a:lnTo>
                  <a:lnTo>
                    <a:pt x="19" y="14"/>
                  </a:lnTo>
                  <a:lnTo>
                    <a:pt x="19" y="15"/>
                  </a:lnTo>
                  <a:lnTo>
                    <a:pt x="19" y="17"/>
                  </a:lnTo>
                  <a:lnTo>
                    <a:pt x="18" y="19"/>
                  </a:lnTo>
                  <a:lnTo>
                    <a:pt x="17" y="19"/>
                  </a:lnTo>
                  <a:lnTo>
                    <a:pt x="15" y="22"/>
                  </a:lnTo>
                  <a:lnTo>
                    <a:pt x="13" y="23"/>
                  </a:lnTo>
                  <a:lnTo>
                    <a:pt x="12" y="23"/>
                  </a:lnTo>
                  <a:lnTo>
                    <a:pt x="11" y="24"/>
                  </a:lnTo>
                  <a:lnTo>
                    <a:pt x="11" y="25"/>
                  </a:lnTo>
                  <a:lnTo>
                    <a:pt x="10" y="26"/>
                  </a:lnTo>
                  <a:lnTo>
                    <a:pt x="9" y="29"/>
                  </a:lnTo>
                  <a:lnTo>
                    <a:pt x="9" y="30"/>
                  </a:lnTo>
                  <a:lnTo>
                    <a:pt x="8" y="32"/>
                  </a:lnTo>
                  <a:lnTo>
                    <a:pt x="6" y="30"/>
                  </a:lnTo>
                  <a:lnTo>
                    <a:pt x="5" y="30"/>
                  </a:lnTo>
                  <a:lnTo>
                    <a:pt x="4" y="34"/>
                  </a:lnTo>
                  <a:lnTo>
                    <a:pt x="4" y="36"/>
                  </a:lnTo>
                  <a:lnTo>
                    <a:pt x="4" y="38"/>
                  </a:lnTo>
                  <a:lnTo>
                    <a:pt x="3" y="39"/>
                  </a:lnTo>
                  <a:lnTo>
                    <a:pt x="2" y="41"/>
                  </a:lnTo>
                  <a:lnTo>
                    <a:pt x="0" y="41"/>
                  </a:lnTo>
                  <a:lnTo>
                    <a:pt x="0" y="43"/>
                  </a:lnTo>
                  <a:lnTo>
                    <a:pt x="0" y="45"/>
                  </a:lnTo>
                  <a:lnTo>
                    <a:pt x="0" y="46"/>
                  </a:lnTo>
                  <a:lnTo>
                    <a:pt x="1" y="47"/>
                  </a:lnTo>
                  <a:lnTo>
                    <a:pt x="3" y="51"/>
                  </a:lnTo>
                  <a:lnTo>
                    <a:pt x="5" y="53"/>
                  </a:lnTo>
                  <a:lnTo>
                    <a:pt x="6" y="54"/>
                  </a:lnTo>
                  <a:lnTo>
                    <a:pt x="6" y="53"/>
                  </a:lnTo>
                  <a:lnTo>
                    <a:pt x="8" y="54"/>
                  </a:lnTo>
                  <a:lnTo>
                    <a:pt x="8" y="55"/>
                  </a:lnTo>
                  <a:lnTo>
                    <a:pt x="9" y="55"/>
                  </a:lnTo>
                  <a:lnTo>
                    <a:pt x="10" y="55"/>
                  </a:lnTo>
                  <a:lnTo>
                    <a:pt x="11" y="56"/>
                  </a:lnTo>
                  <a:lnTo>
                    <a:pt x="10" y="57"/>
                  </a:lnTo>
                  <a:lnTo>
                    <a:pt x="12" y="59"/>
                  </a:lnTo>
                  <a:lnTo>
                    <a:pt x="15" y="60"/>
                  </a:lnTo>
                  <a:lnTo>
                    <a:pt x="17" y="60"/>
                  </a:lnTo>
                  <a:lnTo>
                    <a:pt x="18" y="59"/>
                  </a:lnTo>
                  <a:lnTo>
                    <a:pt x="18" y="58"/>
                  </a:lnTo>
                  <a:lnTo>
                    <a:pt x="19" y="57"/>
                  </a:lnTo>
                  <a:lnTo>
                    <a:pt x="20" y="58"/>
                  </a:lnTo>
                  <a:lnTo>
                    <a:pt x="21" y="59"/>
                  </a:lnTo>
                  <a:lnTo>
                    <a:pt x="22" y="58"/>
                  </a:lnTo>
                  <a:lnTo>
                    <a:pt x="25" y="57"/>
                  </a:lnTo>
                  <a:lnTo>
                    <a:pt x="26" y="55"/>
                  </a:lnTo>
                  <a:lnTo>
                    <a:pt x="27" y="56"/>
                  </a:lnTo>
                  <a:lnTo>
                    <a:pt x="30" y="53"/>
                  </a:lnTo>
                  <a:lnTo>
                    <a:pt x="31" y="54"/>
                  </a:lnTo>
                  <a:lnTo>
                    <a:pt x="33" y="51"/>
                  </a:lnTo>
                  <a:lnTo>
                    <a:pt x="32" y="50"/>
                  </a:lnTo>
                  <a:lnTo>
                    <a:pt x="33" y="48"/>
                  </a:lnTo>
                  <a:lnTo>
                    <a:pt x="35" y="43"/>
                  </a:lnTo>
                  <a:lnTo>
                    <a:pt x="38" y="32"/>
                  </a:lnTo>
                  <a:lnTo>
                    <a:pt x="40" y="33"/>
                  </a:lnTo>
                  <a:lnTo>
                    <a:pt x="40" y="34"/>
                  </a:lnTo>
                  <a:lnTo>
                    <a:pt x="41" y="35"/>
                  </a:lnTo>
                  <a:lnTo>
                    <a:pt x="43" y="34"/>
                  </a:lnTo>
                  <a:lnTo>
                    <a:pt x="44" y="32"/>
                  </a:lnTo>
                  <a:lnTo>
                    <a:pt x="45" y="28"/>
                  </a:lnTo>
                  <a:lnTo>
                    <a:pt x="46" y="27"/>
                  </a:lnTo>
                  <a:lnTo>
                    <a:pt x="48" y="27"/>
                  </a:lnTo>
                  <a:lnTo>
                    <a:pt x="49" y="25"/>
                  </a:lnTo>
                  <a:lnTo>
                    <a:pt x="50" y="25"/>
                  </a:lnTo>
                  <a:lnTo>
                    <a:pt x="51" y="23"/>
                  </a:lnTo>
                  <a:lnTo>
                    <a:pt x="51" y="21"/>
                  </a:lnTo>
                  <a:lnTo>
                    <a:pt x="52" y="20"/>
                  </a:lnTo>
                  <a:lnTo>
                    <a:pt x="52" y="19"/>
                  </a:lnTo>
                  <a:lnTo>
                    <a:pt x="52" y="16"/>
                  </a:lnTo>
                  <a:lnTo>
                    <a:pt x="52" y="15"/>
                  </a:lnTo>
                  <a:lnTo>
                    <a:pt x="53" y="15"/>
                  </a:lnTo>
                  <a:lnTo>
                    <a:pt x="59" y="19"/>
                  </a:lnTo>
                  <a:lnTo>
                    <a:pt x="60" y="19"/>
                  </a:lnTo>
                  <a:lnTo>
                    <a:pt x="61" y="16"/>
                  </a:lnTo>
                  <a:lnTo>
                    <a:pt x="59" y="13"/>
                  </a:lnTo>
                  <a:lnTo>
                    <a:pt x="59" y="12"/>
                  </a:lnTo>
                  <a:lnTo>
                    <a:pt x="58" y="11"/>
                  </a:lnTo>
                  <a:lnTo>
                    <a:pt x="57" y="12"/>
                  </a:lnTo>
                  <a:lnTo>
                    <a:pt x="56" y="11"/>
                  </a:lnTo>
                  <a:lnTo>
                    <a:pt x="55" y="11"/>
                  </a:lnTo>
                  <a:lnTo>
                    <a:pt x="51" y="12"/>
                  </a:lnTo>
                  <a:lnTo>
                    <a:pt x="50" y="13"/>
                  </a:lnTo>
                  <a:lnTo>
                    <a:pt x="49" y="14"/>
                  </a:lnTo>
                  <a:lnTo>
                    <a:pt x="47" y="14"/>
                  </a:lnTo>
                  <a:lnTo>
                    <a:pt x="46" y="13"/>
                  </a:lnTo>
                  <a:lnTo>
                    <a:pt x="46" y="15"/>
                  </a:lnTo>
                  <a:lnTo>
                    <a:pt x="45" y="15"/>
                  </a:lnTo>
                  <a:lnTo>
                    <a:pt x="44" y="17"/>
                  </a:lnTo>
                  <a:lnTo>
                    <a:pt x="42" y="17"/>
                  </a:lnTo>
                  <a:lnTo>
                    <a:pt x="40" y="20"/>
                  </a:lnTo>
                  <a:lnTo>
                    <a:pt x="39" y="20"/>
                  </a:lnTo>
                  <a:lnTo>
                    <a:pt x="38" y="21"/>
                  </a:lnTo>
                  <a:lnTo>
                    <a:pt x="36" y="13"/>
                  </a:lnTo>
                  <a:lnTo>
                    <a:pt x="23" y="15"/>
                  </a:lnTo>
                  <a:lnTo>
                    <a:pt x="21" y="0"/>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95260" name="Freeform 27" descr="20%"/>
            <p:cNvSpPr>
              <a:spLocks/>
            </p:cNvSpPr>
            <p:nvPr/>
          </p:nvSpPr>
          <p:spPr bwMode="auto">
            <a:xfrm>
              <a:off x="5516563" y="4133850"/>
              <a:ext cx="625475" cy="511175"/>
            </a:xfrm>
            <a:custGeom>
              <a:avLst/>
              <a:gdLst>
                <a:gd name="T0" fmla="*/ 2147483647 w 77"/>
                <a:gd name="T1" fmla="*/ 59985599 h 66"/>
                <a:gd name="T2" fmla="*/ 2147483647 w 77"/>
                <a:gd name="T3" fmla="*/ 599863827 h 66"/>
                <a:gd name="T4" fmla="*/ 2147483647 w 77"/>
                <a:gd name="T5" fmla="*/ 779820579 h 66"/>
                <a:gd name="T6" fmla="*/ 2147483647 w 77"/>
                <a:gd name="T7" fmla="*/ 1319698822 h 66"/>
                <a:gd name="T8" fmla="*/ 2147483647 w 77"/>
                <a:gd name="T9" fmla="*/ 1979547991 h 66"/>
                <a:gd name="T10" fmla="*/ 2147483647 w 77"/>
                <a:gd name="T11" fmla="*/ 2147483647 h 66"/>
                <a:gd name="T12" fmla="*/ 2147483647 w 77"/>
                <a:gd name="T13" fmla="*/ 2147483647 h 66"/>
                <a:gd name="T14" fmla="*/ 2147483647 w 77"/>
                <a:gd name="T15" fmla="*/ 2147483647 h 66"/>
                <a:gd name="T16" fmla="*/ 2147483647 w 77"/>
                <a:gd name="T17" fmla="*/ 2147483647 h 66"/>
                <a:gd name="T18" fmla="*/ 2147483647 w 77"/>
                <a:gd name="T19" fmla="*/ 2147483647 h 66"/>
                <a:gd name="T20" fmla="*/ 2147483647 w 77"/>
                <a:gd name="T21" fmla="*/ 2147483647 h 66"/>
                <a:gd name="T22" fmla="*/ 2147483647 w 77"/>
                <a:gd name="T23" fmla="*/ 2147483647 h 66"/>
                <a:gd name="T24" fmla="*/ 2147483647 w 77"/>
                <a:gd name="T25" fmla="*/ 2147483647 h 66"/>
                <a:gd name="T26" fmla="*/ 2147483647 w 77"/>
                <a:gd name="T27" fmla="*/ 2147483647 h 66"/>
                <a:gd name="T28" fmla="*/ 2147483647 w 77"/>
                <a:gd name="T29" fmla="*/ 2147483647 h 66"/>
                <a:gd name="T30" fmla="*/ 2147483647 w 77"/>
                <a:gd name="T31" fmla="*/ 2147483647 h 66"/>
                <a:gd name="T32" fmla="*/ 2147483647 w 77"/>
                <a:gd name="T33" fmla="*/ 2147483647 h 66"/>
                <a:gd name="T34" fmla="*/ 2147483647 w 77"/>
                <a:gd name="T35" fmla="*/ 2147483647 h 66"/>
                <a:gd name="T36" fmla="*/ 2147483647 w 77"/>
                <a:gd name="T37" fmla="*/ 2147483647 h 66"/>
                <a:gd name="T38" fmla="*/ 2147483647 w 77"/>
                <a:gd name="T39" fmla="*/ 2147483647 h 66"/>
                <a:gd name="T40" fmla="*/ 2147483647 w 77"/>
                <a:gd name="T41" fmla="*/ 2147483647 h 66"/>
                <a:gd name="T42" fmla="*/ 2147483647 w 77"/>
                <a:gd name="T43" fmla="*/ 2147483647 h 66"/>
                <a:gd name="T44" fmla="*/ 2147483647 w 77"/>
                <a:gd name="T45" fmla="*/ 2147483647 h 66"/>
                <a:gd name="T46" fmla="*/ 2147483647 w 77"/>
                <a:gd name="T47" fmla="*/ 2147483647 h 66"/>
                <a:gd name="T48" fmla="*/ 2147483647 w 77"/>
                <a:gd name="T49" fmla="*/ 2147483647 h 66"/>
                <a:gd name="T50" fmla="*/ 2147483647 w 77"/>
                <a:gd name="T51" fmla="*/ 2147483647 h 66"/>
                <a:gd name="T52" fmla="*/ 2147483647 w 77"/>
                <a:gd name="T53" fmla="*/ 2147483647 h 66"/>
                <a:gd name="T54" fmla="*/ 2147483647 w 77"/>
                <a:gd name="T55" fmla="*/ 2147483647 h 66"/>
                <a:gd name="T56" fmla="*/ 2147483647 w 77"/>
                <a:gd name="T57" fmla="*/ 2147483647 h 66"/>
                <a:gd name="T58" fmla="*/ 2147483647 w 77"/>
                <a:gd name="T59" fmla="*/ 2147483647 h 66"/>
                <a:gd name="T60" fmla="*/ 2147483647 w 77"/>
                <a:gd name="T61" fmla="*/ 2147483647 h 66"/>
                <a:gd name="T62" fmla="*/ 2045506023 w 77"/>
                <a:gd name="T63" fmla="*/ 2147483647 h 66"/>
                <a:gd name="T64" fmla="*/ 989761249 w 77"/>
                <a:gd name="T65" fmla="*/ 2147483647 h 66"/>
                <a:gd name="T66" fmla="*/ 263934163 w 77"/>
                <a:gd name="T67" fmla="*/ 2147483647 h 66"/>
                <a:gd name="T68" fmla="*/ 329917751 w 77"/>
                <a:gd name="T69" fmla="*/ 2147483647 h 66"/>
                <a:gd name="T70" fmla="*/ 395901276 w 77"/>
                <a:gd name="T71" fmla="*/ 2147483647 h 66"/>
                <a:gd name="T72" fmla="*/ 395901276 w 77"/>
                <a:gd name="T73" fmla="*/ 2147483647 h 66"/>
                <a:gd name="T74" fmla="*/ 593851977 w 77"/>
                <a:gd name="T75" fmla="*/ 2147483647 h 66"/>
                <a:gd name="T76" fmla="*/ 461884801 w 77"/>
                <a:gd name="T77" fmla="*/ 1799583494 h 66"/>
                <a:gd name="T78" fmla="*/ 395901276 w 77"/>
                <a:gd name="T79" fmla="*/ 1679612326 h 66"/>
                <a:gd name="T80" fmla="*/ 263934163 w 77"/>
                <a:gd name="T81" fmla="*/ 1499655574 h 66"/>
                <a:gd name="T82" fmla="*/ 65983541 w 77"/>
                <a:gd name="T83" fmla="*/ 1139734325 h 66"/>
                <a:gd name="T84" fmla="*/ 0 w 77"/>
                <a:gd name="T85" fmla="*/ 59985599 h 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7"/>
                <a:gd name="T130" fmla="*/ 0 h 66"/>
                <a:gd name="T131" fmla="*/ 77 w 77"/>
                <a:gd name="T132" fmla="*/ 66 h 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7" h="66">
                  <a:moveTo>
                    <a:pt x="0" y="1"/>
                  </a:moveTo>
                  <a:lnTo>
                    <a:pt x="42" y="0"/>
                  </a:lnTo>
                  <a:lnTo>
                    <a:pt x="41" y="1"/>
                  </a:lnTo>
                  <a:lnTo>
                    <a:pt x="43" y="5"/>
                  </a:lnTo>
                  <a:lnTo>
                    <a:pt x="43" y="8"/>
                  </a:lnTo>
                  <a:lnTo>
                    <a:pt x="44" y="10"/>
                  </a:lnTo>
                  <a:lnTo>
                    <a:pt x="45" y="11"/>
                  </a:lnTo>
                  <a:lnTo>
                    <a:pt x="45" y="12"/>
                  </a:lnTo>
                  <a:lnTo>
                    <a:pt x="43" y="13"/>
                  </a:lnTo>
                  <a:lnTo>
                    <a:pt x="43" y="14"/>
                  </a:lnTo>
                  <a:lnTo>
                    <a:pt x="42" y="17"/>
                  </a:lnTo>
                  <a:lnTo>
                    <a:pt x="40" y="22"/>
                  </a:lnTo>
                  <a:lnTo>
                    <a:pt x="37" y="29"/>
                  </a:lnTo>
                  <a:lnTo>
                    <a:pt x="37" y="34"/>
                  </a:lnTo>
                  <a:lnTo>
                    <a:pt x="64" y="33"/>
                  </a:lnTo>
                  <a:lnTo>
                    <a:pt x="64" y="34"/>
                  </a:lnTo>
                  <a:lnTo>
                    <a:pt x="63" y="36"/>
                  </a:lnTo>
                  <a:lnTo>
                    <a:pt x="64" y="40"/>
                  </a:lnTo>
                  <a:lnTo>
                    <a:pt x="66" y="43"/>
                  </a:lnTo>
                  <a:lnTo>
                    <a:pt x="67" y="46"/>
                  </a:lnTo>
                  <a:lnTo>
                    <a:pt x="63" y="45"/>
                  </a:lnTo>
                  <a:lnTo>
                    <a:pt x="60" y="44"/>
                  </a:lnTo>
                  <a:lnTo>
                    <a:pt x="59" y="43"/>
                  </a:lnTo>
                  <a:lnTo>
                    <a:pt x="58" y="44"/>
                  </a:lnTo>
                  <a:lnTo>
                    <a:pt x="55" y="46"/>
                  </a:lnTo>
                  <a:lnTo>
                    <a:pt x="55" y="48"/>
                  </a:lnTo>
                  <a:lnTo>
                    <a:pt x="56" y="49"/>
                  </a:lnTo>
                  <a:lnTo>
                    <a:pt x="58" y="49"/>
                  </a:lnTo>
                  <a:lnTo>
                    <a:pt x="60" y="49"/>
                  </a:lnTo>
                  <a:lnTo>
                    <a:pt x="62" y="48"/>
                  </a:lnTo>
                  <a:lnTo>
                    <a:pt x="63" y="47"/>
                  </a:lnTo>
                  <a:lnTo>
                    <a:pt x="65" y="47"/>
                  </a:lnTo>
                  <a:lnTo>
                    <a:pt x="66" y="47"/>
                  </a:lnTo>
                  <a:lnTo>
                    <a:pt x="66" y="48"/>
                  </a:lnTo>
                  <a:lnTo>
                    <a:pt x="65" y="48"/>
                  </a:lnTo>
                  <a:lnTo>
                    <a:pt x="64" y="49"/>
                  </a:lnTo>
                  <a:lnTo>
                    <a:pt x="65" y="50"/>
                  </a:lnTo>
                  <a:lnTo>
                    <a:pt x="66" y="51"/>
                  </a:lnTo>
                  <a:lnTo>
                    <a:pt x="67" y="51"/>
                  </a:lnTo>
                  <a:lnTo>
                    <a:pt x="68" y="49"/>
                  </a:lnTo>
                  <a:lnTo>
                    <a:pt x="71" y="47"/>
                  </a:lnTo>
                  <a:lnTo>
                    <a:pt x="72" y="47"/>
                  </a:lnTo>
                  <a:lnTo>
                    <a:pt x="73" y="47"/>
                  </a:lnTo>
                  <a:lnTo>
                    <a:pt x="74" y="48"/>
                  </a:lnTo>
                  <a:lnTo>
                    <a:pt x="73" y="49"/>
                  </a:lnTo>
                  <a:lnTo>
                    <a:pt x="74" y="50"/>
                  </a:lnTo>
                  <a:lnTo>
                    <a:pt x="73" y="51"/>
                  </a:lnTo>
                  <a:lnTo>
                    <a:pt x="72" y="51"/>
                  </a:lnTo>
                  <a:lnTo>
                    <a:pt x="70" y="54"/>
                  </a:lnTo>
                  <a:lnTo>
                    <a:pt x="68" y="56"/>
                  </a:lnTo>
                  <a:lnTo>
                    <a:pt x="68" y="57"/>
                  </a:lnTo>
                  <a:lnTo>
                    <a:pt x="68" y="59"/>
                  </a:lnTo>
                  <a:lnTo>
                    <a:pt x="71" y="60"/>
                  </a:lnTo>
                  <a:lnTo>
                    <a:pt x="76" y="62"/>
                  </a:lnTo>
                  <a:lnTo>
                    <a:pt x="77" y="63"/>
                  </a:lnTo>
                  <a:lnTo>
                    <a:pt x="77" y="65"/>
                  </a:lnTo>
                  <a:lnTo>
                    <a:pt x="76" y="65"/>
                  </a:lnTo>
                  <a:lnTo>
                    <a:pt x="72" y="66"/>
                  </a:lnTo>
                  <a:lnTo>
                    <a:pt x="71" y="63"/>
                  </a:lnTo>
                  <a:lnTo>
                    <a:pt x="69" y="62"/>
                  </a:lnTo>
                  <a:lnTo>
                    <a:pt x="65" y="61"/>
                  </a:lnTo>
                  <a:lnTo>
                    <a:pt x="64" y="59"/>
                  </a:lnTo>
                  <a:lnTo>
                    <a:pt x="63" y="59"/>
                  </a:lnTo>
                  <a:lnTo>
                    <a:pt x="62" y="59"/>
                  </a:lnTo>
                  <a:lnTo>
                    <a:pt x="61" y="62"/>
                  </a:lnTo>
                  <a:lnTo>
                    <a:pt x="62" y="63"/>
                  </a:lnTo>
                  <a:lnTo>
                    <a:pt x="60" y="65"/>
                  </a:lnTo>
                  <a:lnTo>
                    <a:pt x="59" y="65"/>
                  </a:lnTo>
                  <a:lnTo>
                    <a:pt x="58" y="63"/>
                  </a:lnTo>
                  <a:lnTo>
                    <a:pt x="57" y="63"/>
                  </a:lnTo>
                  <a:lnTo>
                    <a:pt x="55" y="63"/>
                  </a:lnTo>
                  <a:lnTo>
                    <a:pt x="54" y="63"/>
                  </a:lnTo>
                  <a:lnTo>
                    <a:pt x="52" y="65"/>
                  </a:lnTo>
                  <a:lnTo>
                    <a:pt x="50" y="65"/>
                  </a:lnTo>
                  <a:lnTo>
                    <a:pt x="49" y="64"/>
                  </a:lnTo>
                  <a:lnTo>
                    <a:pt x="47" y="64"/>
                  </a:lnTo>
                  <a:lnTo>
                    <a:pt x="43" y="60"/>
                  </a:lnTo>
                  <a:lnTo>
                    <a:pt x="41" y="59"/>
                  </a:lnTo>
                  <a:lnTo>
                    <a:pt x="39" y="58"/>
                  </a:lnTo>
                  <a:lnTo>
                    <a:pt x="38" y="57"/>
                  </a:lnTo>
                  <a:lnTo>
                    <a:pt x="37" y="57"/>
                  </a:lnTo>
                  <a:lnTo>
                    <a:pt x="37" y="56"/>
                  </a:lnTo>
                  <a:lnTo>
                    <a:pt x="37" y="55"/>
                  </a:lnTo>
                  <a:lnTo>
                    <a:pt x="36" y="56"/>
                  </a:lnTo>
                  <a:lnTo>
                    <a:pt x="34" y="55"/>
                  </a:lnTo>
                  <a:lnTo>
                    <a:pt x="34" y="54"/>
                  </a:lnTo>
                  <a:lnTo>
                    <a:pt x="33" y="54"/>
                  </a:lnTo>
                  <a:lnTo>
                    <a:pt x="30" y="57"/>
                  </a:lnTo>
                  <a:lnTo>
                    <a:pt x="31" y="58"/>
                  </a:lnTo>
                  <a:lnTo>
                    <a:pt x="27" y="59"/>
                  </a:lnTo>
                  <a:lnTo>
                    <a:pt x="19" y="57"/>
                  </a:lnTo>
                  <a:lnTo>
                    <a:pt x="15" y="56"/>
                  </a:lnTo>
                  <a:lnTo>
                    <a:pt x="4" y="57"/>
                  </a:lnTo>
                  <a:lnTo>
                    <a:pt x="4" y="56"/>
                  </a:lnTo>
                  <a:lnTo>
                    <a:pt x="4" y="55"/>
                  </a:lnTo>
                  <a:lnTo>
                    <a:pt x="4" y="54"/>
                  </a:lnTo>
                  <a:lnTo>
                    <a:pt x="5" y="53"/>
                  </a:lnTo>
                  <a:lnTo>
                    <a:pt x="7" y="49"/>
                  </a:lnTo>
                  <a:lnTo>
                    <a:pt x="6" y="47"/>
                  </a:lnTo>
                  <a:lnTo>
                    <a:pt x="6" y="46"/>
                  </a:lnTo>
                  <a:lnTo>
                    <a:pt x="6" y="45"/>
                  </a:lnTo>
                  <a:lnTo>
                    <a:pt x="6" y="44"/>
                  </a:lnTo>
                  <a:lnTo>
                    <a:pt x="6" y="42"/>
                  </a:lnTo>
                  <a:lnTo>
                    <a:pt x="7" y="41"/>
                  </a:lnTo>
                  <a:lnTo>
                    <a:pt x="8" y="40"/>
                  </a:lnTo>
                  <a:lnTo>
                    <a:pt x="9" y="37"/>
                  </a:lnTo>
                  <a:lnTo>
                    <a:pt x="9" y="35"/>
                  </a:lnTo>
                  <a:lnTo>
                    <a:pt x="8" y="32"/>
                  </a:lnTo>
                  <a:lnTo>
                    <a:pt x="7" y="30"/>
                  </a:lnTo>
                  <a:lnTo>
                    <a:pt x="6" y="30"/>
                  </a:lnTo>
                  <a:lnTo>
                    <a:pt x="7" y="29"/>
                  </a:lnTo>
                  <a:lnTo>
                    <a:pt x="6" y="28"/>
                  </a:lnTo>
                  <a:lnTo>
                    <a:pt x="5" y="27"/>
                  </a:lnTo>
                  <a:lnTo>
                    <a:pt x="4" y="26"/>
                  </a:lnTo>
                  <a:lnTo>
                    <a:pt x="4" y="25"/>
                  </a:lnTo>
                  <a:lnTo>
                    <a:pt x="5" y="24"/>
                  </a:lnTo>
                  <a:lnTo>
                    <a:pt x="4" y="21"/>
                  </a:lnTo>
                  <a:lnTo>
                    <a:pt x="1" y="19"/>
                  </a:lnTo>
                  <a:lnTo>
                    <a:pt x="1" y="18"/>
                  </a:lnTo>
                  <a:lnTo>
                    <a:pt x="0" y="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5261" name="Freeform 28" descr="20%"/>
            <p:cNvSpPr>
              <a:spLocks/>
            </p:cNvSpPr>
            <p:nvPr/>
          </p:nvSpPr>
          <p:spPr bwMode="auto">
            <a:xfrm>
              <a:off x="5818188" y="3846513"/>
              <a:ext cx="381000" cy="642937"/>
            </a:xfrm>
            <a:custGeom>
              <a:avLst/>
              <a:gdLst>
                <a:gd name="T0" fmla="*/ 2147483647 w 47"/>
                <a:gd name="T1" fmla="*/ 0 h 83"/>
                <a:gd name="T2" fmla="*/ 985703678 w 47"/>
                <a:gd name="T3" fmla="*/ 120004564 h 83"/>
                <a:gd name="T4" fmla="*/ 985703678 w 47"/>
                <a:gd name="T5" fmla="*/ 180014608 h 83"/>
                <a:gd name="T6" fmla="*/ 788564614 w 47"/>
                <a:gd name="T7" fmla="*/ 300019203 h 83"/>
                <a:gd name="T8" fmla="*/ 788564614 w 47"/>
                <a:gd name="T9" fmla="*/ 480033750 h 83"/>
                <a:gd name="T10" fmla="*/ 788564614 w 47"/>
                <a:gd name="T11" fmla="*/ 660048419 h 83"/>
                <a:gd name="T12" fmla="*/ 722846189 w 47"/>
                <a:gd name="T13" fmla="*/ 720050686 h 83"/>
                <a:gd name="T14" fmla="*/ 591417444 w 47"/>
                <a:gd name="T15" fmla="*/ 840055220 h 83"/>
                <a:gd name="T16" fmla="*/ 459996679 w 47"/>
                <a:gd name="T17" fmla="*/ 960067501 h 83"/>
                <a:gd name="T18" fmla="*/ 394278254 w 47"/>
                <a:gd name="T19" fmla="*/ 1020070010 h 83"/>
                <a:gd name="T20" fmla="*/ 394278254 w 47"/>
                <a:gd name="T21" fmla="*/ 1140074544 h 83"/>
                <a:gd name="T22" fmla="*/ 328567935 w 47"/>
                <a:gd name="T23" fmla="*/ 1260086825 h 83"/>
                <a:gd name="T24" fmla="*/ 328567935 w 47"/>
                <a:gd name="T25" fmla="*/ 1320089092 h 83"/>
                <a:gd name="T26" fmla="*/ 262857552 w 47"/>
                <a:gd name="T27" fmla="*/ 1500103639 h 83"/>
                <a:gd name="T28" fmla="*/ 197139127 w 47"/>
                <a:gd name="T29" fmla="*/ 1620108174 h 83"/>
                <a:gd name="T30" fmla="*/ 262857552 w 47"/>
                <a:gd name="T31" fmla="*/ 1800122721 h 83"/>
                <a:gd name="T32" fmla="*/ 328567935 w 47"/>
                <a:gd name="T33" fmla="*/ 1860124988 h 83"/>
                <a:gd name="T34" fmla="*/ 328567935 w 47"/>
                <a:gd name="T35" fmla="*/ 1980137269 h 83"/>
                <a:gd name="T36" fmla="*/ 328567935 w 47"/>
                <a:gd name="T37" fmla="*/ 1980137269 h 83"/>
                <a:gd name="T38" fmla="*/ 328567935 w 47"/>
                <a:gd name="T39" fmla="*/ 2040140020 h 83"/>
                <a:gd name="T40" fmla="*/ 328567935 w 47"/>
                <a:gd name="T41" fmla="*/ 2040140020 h 83"/>
                <a:gd name="T42" fmla="*/ 262857552 w 47"/>
                <a:gd name="T43" fmla="*/ 2147483647 h 83"/>
                <a:gd name="T44" fmla="*/ 328567935 w 47"/>
                <a:gd name="T45" fmla="*/ 2147483647 h 83"/>
                <a:gd name="T46" fmla="*/ 262857552 w 47"/>
                <a:gd name="T47" fmla="*/ 2147483647 h 83"/>
                <a:gd name="T48" fmla="*/ 394278254 w 47"/>
                <a:gd name="T49" fmla="*/ 2147483647 h 83"/>
                <a:gd name="T50" fmla="*/ 394278254 w 47"/>
                <a:gd name="T51" fmla="*/ 2147483647 h 83"/>
                <a:gd name="T52" fmla="*/ 459996679 w 47"/>
                <a:gd name="T53" fmla="*/ 2147483647 h 83"/>
                <a:gd name="T54" fmla="*/ 525706999 w 47"/>
                <a:gd name="T55" fmla="*/ 2147483647 h 83"/>
                <a:gd name="T56" fmla="*/ 525706999 w 47"/>
                <a:gd name="T57" fmla="*/ 2147483647 h 83"/>
                <a:gd name="T58" fmla="*/ 394278254 w 47"/>
                <a:gd name="T59" fmla="*/ 2147483647 h 83"/>
                <a:gd name="T60" fmla="*/ 394278254 w 47"/>
                <a:gd name="T61" fmla="*/ 2147483647 h 83"/>
                <a:gd name="T62" fmla="*/ 328567935 w 47"/>
                <a:gd name="T63" fmla="*/ 2147483647 h 83"/>
                <a:gd name="T64" fmla="*/ 197139127 w 47"/>
                <a:gd name="T65" fmla="*/ 2147483647 h 83"/>
                <a:gd name="T66" fmla="*/ 0 w 47"/>
                <a:gd name="T67" fmla="*/ 2147483647 h 83"/>
                <a:gd name="T68" fmla="*/ 0 w 47"/>
                <a:gd name="T69" fmla="*/ 2147483647 h 83"/>
                <a:gd name="T70" fmla="*/ 1774260186 w 47"/>
                <a:gd name="T71" fmla="*/ 2147483647 h 83"/>
                <a:gd name="T72" fmla="*/ 1774260186 w 47"/>
                <a:gd name="T73" fmla="*/ 2147483647 h 83"/>
                <a:gd name="T74" fmla="*/ 1708549867 w 47"/>
                <a:gd name="T75" fmla="*/ 2147483647 h 83"/>
                <a:gd name="T76" fmla="*/ 1774260186 w 47"/>
                <a:gd name="T77" fmla="*/ 2147483647 h 83"/>
                <a:gd name="T78" fmla="*/ 1905688931 w 47"/>
                <a:gd name="T79" fmla="*/ 2147483647 h 83"/>
                <a:gd name="T80" fmla="*/ 1971399250 w 47"/>
                <a:gd name="T81" fmla="*/ 2147483647 h 83"/>
                <a:gd name="T82" fmla="*/ 2102827994 w 47"/>
                <a:gd name="T83" fmla="*/ 2147483647 h 83"/>
                <a:gd name="T84" fmla="*/ 2147483647 w 47"/>
                <a:gd name="T85" fmla="*/ 2147483647 h 83"/>
                <a:gd name="T86" fmla="*/ 2147483647 w 47"/>
                <a:gd name="T87" fmla="*/ 2147483647 h 83"/>
                <a:gd name="T88" fmla="*/ 2147483647 w 47"/>
                <a:gd name="T89" fmla="*/ 2147483647 h 83"/>
                <a:gd name="T90" fmla="*/ 2147483647 w 47"/>
                <a:gd name="T91" fmla="*/ 2147483647 h 83"/>
                <a:gd name="T92" fmla="*/ 2147483647 w 47"/>
                <a:gd name="T93" fmla="*/ 2147483647 h 83"/>
                <a:gd name="T94" fmla="*/ 2147483647 w 47"/>
                <a:gd name="T95" fmla="*/ 2147483647 h 83"/>
                <a:gd name="T96" fmla="*/ 2147483647 w 47"/>
                <a:gd name="T97" fmla="*/ 2147483647 h 83"/>
                <a:gd name="T98" fmla="*/ 2147483647 w 47"/>
                <a:gd name="T99" fmla="*/ 2147483647 h 83"/>
                <a:gd name="T100" fmla="*/ 2147483647 w 47"/>
                <a:gd name="T101" fmla="*/ 2147483647 h 83"/>
                <a:gd name="T102" fmla="*/ 2147483647 w 47"/>
                <a:gd name="T103" fmla="*/ 120004564 h 83"/>
                <a:gd name="T104" fmla="*/ 2147483647 w 47"/>
                <a:gd name="T105" fmla="*/ 0 h 83"/>
                <a:gd name="T106" fmla="*/ 2147483647 w 47"/>
                <a:gd name="T107" fmla="*/ 0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7"/>
                <a:gd name="T163" fmla="*/ 0 h 83"/>
                <a:gd name="T164" fmla="*/ 47 w 47"/>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7" h="83">
                  <a:moveTo>
                    <a:pt x="44" y="0"/>
                  </a:moveTo>
                  <a:lnTo>
                    <a:pt x="15" y="2"/>
                  </a:lnTo>
                  <a:lnTo>
                    <a:pt x="15" y="3"/>
                  </a:lnTo>
                  <a:lnTo>
                    <a:pt x="12" y="5"/>
                  </a:lnTo>
                  <a:lnTo>
                    <a:pt x="12" y="8"/>
                  </a:lnTo>
                  <a:lnTo>
                    <a:pt x="12" y="11"/>
                  </a:lnTo>
                  <a:lnTo>
                    <a:pt x="11" y="12"/>
                  </a:lnTo>
                  <a:lnTo>
                    <a:pt x="9" y="14"/>
                  </a:lnTo>
                  <a:lnTo>
                    <a:pt x="7" y="16"/>
                  </a:lnTo>
                  <a:lnTo>
                    <a:pt x="6" y="17"/>
                  </a:lnTo>
                  <a:lnTo>
                    <a:pt x="6" y="19"/>
                  </a:lnTo>
                  <a:lnTo>
                    <a:pt x="5" y="21"/>
                  </a:lnTo>
                  <a:lnTo>
                    <a:pt x="5" y="22"/>
                  </a:lnTo>
                  <a:lnTo>
                    <a:pt x="4" y="25"/>
                  </a:lnTo>
                  <a:lnTo>
                    <a:pt x="3" y="27"/>
                  </a:lnTo>
                  <a:lnTo>
                    <a:pt x="4" y="30"/>
                  </a:lnTo>
                  <a:lnTo>
                    <a:pt x="5" y="31"/>
                  </a:lnTo>
                  <a:lnTo>
                    <a:pt x="5" y="33"/>
                  </a:lnTo>
                  <a:lnTo>
                    <a:pt x="5" y="34"/>
                  </a:lnTo>
                  <a:lnTo>
                    <a:pt x="4" y="36"/>
                  </a:lnTo>
                  <a:lnTo>
                    <a:pt x="5" y="37"/>
                  </a:lnTo>
                  <a:lnTo>
                    <a:pt x="4" y="38"/>
                  </a:lnTo>
                  <a:lnTo>
                    <a:pt x="6" y="42"/>
                  </a:lnTo>
                  <a:lnTo>
                    <a:pt x="6" y="45"/>
                  </a:lnTo>
                  <a:lnTo>
                    <a:pt x="7" y="47"/>
                  </a:lnTo>
                  <a:lnTo>
                    <a:pt x="8" y="48"/>
                  </a:lnTo>
                  <a:lnTo>
                    <a:pt x="8" y="49"/>
                  </a:lnTo>
                  <a:lnTo>
                    <a:pt x="6" y="50"/>
                  </a:lnTo>
                  <a:lnTo>
                    <a:pt x="6" y="51"/>
                  </a:lnTo>
                  <a:lnTo>
                    <a:pt x="5" y="54"/>
                  </a:lnTo>
                  <a:lnTo>
                    <a:pt x="3" y="59"/>
                  </a:lnTo>
                  <a:lnTo>
                    <a:pt x="0" y="66"/>
                  </a:lnTo>
                  <a:lnTo>
                    <a:pt x="0" y="71"/>
                  </a:lnTo>
                  <a:lnTo>
                    <a:pt x="27" y="70"/>
                  </a:lnTo>
                  <a:lnTo>
                    <a:pt x="27" y="71"/>
                  </a:lnTo>
                  <a:lnTo>
                    <a:pt x="26" y="73"/>
                  </a:lnTo>
                  <a:lnTo>
                    <a:pt x="27" y="77"/>
                  </a:lnTo>
                  <a:lnTo>
                    <a:pt x="29" y="80"/>
                  </a:lnTo>
                  <a:lnTo>
                    <a:pt x="30" y="83"/>
                  </a:lnTo>
                  <a:lnTo>
                    <a:pt x="32" y="83"/>
                  </a:lnTo>
                  <a:lnTo>
                    <a:pt x="35" y="81"/>
                  </a:lnTo>
                  <a:lnTo>
                    <a:pt x="41" y="79"/>
                  </a:lnTo>
                  <a:lnTo>
                    <a:pt x="43" y="79"/>
                  </a:lnTo>
                  <a:lnTo>
                    <a:pt x="45" y="78"/>
                  </a:lnTo>
                  <a:lnTo>
                    <a:pt x="46" y="79"/>
                  </a:lnTo>
                  <a:lnTo>
                    <a:pt x="47" y="80"/>
                  </a:lnTo>
                  <a:lnTo>
                    <a:pt x="47" y="79"/>
                  </a:lnTo>
                  <a:lnTo>
                    <a:pt x="44" y="54"/>
                  </a:lnTo>
                  <a:lnTo>
                    <a:pt x="44" y="52"/>
                  </a:lnTo>
                  <a:lnTo>
                    <a:pt x="45" y="2"/>
                  </a:lnTo>
                  <a:lnTo>
                    <a:pt x="44" y="0"/>
                  </a:lnTo>
                  <a:close/>
                </a:path>
              </a:pathLst>
            </a:custGeom>
            <a:pattFill prst="pct20">
              <a:fgClr>
                <a:schemeClr val="tx2"/>
              </a:fgClr>
              <a:bgClr>
                <a:srgbClr val="AA1202"/>
              </a:bgClr>
            </a:pattFill>
            <a:ln w="12700" cmpd="sng">
              <a:solidFill>
                <a:schemeClr val="tx1"/>
              </a:solidFill>
              <a:prstDash val="solid"/>
              <a:round/>
              <a:headEnd/>
              <a:tailEnd/>
            </a:ln>
          </p:spPr>
          <p:txBody>
            <a:bodyPr/>
            <a:lstStyle/>
            <a:p>
              <a:endParaRPr lang="en-US"/>
            </a:p>
          </p:txBody>
        </p:sp>
        <p:sp>
          <p:nvSpPr>
            <p:cNvPr id="95262" name="Freeform 29"/>
            <p:cNvSpPr>
              <a:spLocks/>
            </p:cNvSpPr>
            <p:nvPr/>
          </p:nvSpPr>
          <p:spPr bwMode="auto">
            <a:xfrm>
              <a:off x="6878638" y="2732088"/>
              <a:ext cx="639762" cy="395287"/>
            </a:xfrm>
            <a:custGeom>
              <a:avLst/>
              <a:gdLst>
                <a:gd name="T0" fmla="*/ 1246053944 w 79"/>
                <a:gd name="T1" fmla="*/ 2147483647 h 51"/>
                <a:gd name="T2" fmla="*/ 2147483647 w 79"/>
                <a:gd name="T3" fmla="*/ 2147483647 h 51"/>
                <a:gd name="T4" fmla="*/ 2147483647 w 79"/>
                <a:gd name="T5" fmla="*/ 2147483647 h 51"/>
                <a:gd name="T6" fmla="*/ 2147483647 w 79"/>
                <a:gd name="T7" fmla="*/ 2147483647 h 51"/>
                <a:gd name="T8" fmla="*/ 2147483647 w 79"/>
                <a:gd name="T9" fmla="*/ 2147483647 h 51"/>
                <a:gd name="T10" fmla="*/ 2147483647 w 79"/>
                <a:gd name="T11" fmla="*/ 2147483647 h 51"/>
                <a:gd name="T12" fmla="*/ 2147483647 w 79"/>
                <a:gd name="T13" fmla="*/ 2147483647 h 51"/>
                <a:gd name="T14" fmla="*/ 2147483647 w 79"/>
                <a:gd name="T15" fmla="*/ 2147483647 h 51"/>
                <a:gd name="T16" fmla="*/ 2147483647 w 79"/>
                <a:gd name="T17" fmla="*/ 2147483647 h 51"/>
                <a:gd name="T18" fmla="*/ 2147483647 w 79"/>
                <a:gd name="T19" fmla="*/ 2102578397 h 51"/>
                <a:gd name="T20" fmla="*/ 2147483647 w 79"/>
                <a:gd name="T21" fmla="*/ 1982433953 h 51"/>
                <a:gd name="T22" fmla="*/ 2147483647 w 79"/>
                <a:gd name="T23" fmla="*/ 1862282242 h 51"/>
                <a:gd name="T24" fmla="*/ 2147483647 w 79"/>
                <a:gd name="T25" fmla="*/ 1802214138 h 51"/>
                <a:gd name="T26" fmla="*/ 2147483647 w 79"/>
                <a:gd name="T27" fmla="*/ 1742138282 h 51"/>
                <a:gd name="T28" fmla="*/ 2147483647 w 79"/>
                <a:gd name="T29" fmla="*/ 1682062427 h 51"/>
                <a:gd name="T30" fmla="*/ 2147483647 w 79"/>
                <a:gd name="T31" fmla="*/ 1621994322 h 51"/>
                <a:gd name="T32" fmla="*/ 2147483647 w 79"/>
                <a:gd name="T33" fmla="*/ 1621994322 h 51"/>
                <a:gd name="T34" fmla="*/ 2147483647 w 79"/>
                <a:gd name="T35" fmla="*/ 1561918467 h 51"/>
                <a:gd name="T36" fmla="*/ 2147483647 w 79"/>
                <a:gd name="T37" fmla="*/ 1561918467 h 51"/>
                <a:gd name="T38" fmla="*/ 2147483647 w 79"/>
                <a:gd name="T39" fmla="*/ 1441766757 h 51"/>
                <a:gd name="T40" fmla="*/ 2147483647 w 79"/>
                <a:gd name="T41" fmla="*/ 1441766757 h 51"/>
                <a:gd name="T42" fmla="*/ 2147483647 w 79"/>
                <a:gd name="T43" fmla="*/ 1381698652 h 51"/>
                <a:gd name="T44" fmla="*/ 2147483647 w 79"/>
                <a:gd name="T45" fmla="*/ 1201478837 h 51"/>
                <a:gd name="T46" fmla="*/ 2147483647 w 79"/>
                <a:gd name="T47" fmla="*/ 1201478837 h 51"/>
                <a:gd name="T48" fmla="*/ 2147483647 w 79"/>
                <a:gd name="T49" fmla="*/ 1081327126 h 51"/>
                <a:gd name="T50" fmla="*/ 2147483647 w 79"/>
                <a:gd name="T51" fmla="*/ 1021251271 h 51"/>
                <a:gd name="T52" fmla="*/ 2147483647 w 79"/>
                <a:gd name="T53" fmla="*/ 1021251271 h 51"/>
                <a:gd name="T54" fmla="*/ 2147483647 w 79"/>
                <a:gd name="T55" fmla="*/ 961182924 h 51"/>
                <a:gd name="T56" fmla="*/ 2147483647 w 79"/>
                <a:gd name="T57" fmla="*/ 901107069 h 51"/>
                <a:gd name="T58" fmla="*/ 2147483647 w 79"/>
                <a:gd name="T59" fmla="*/ 720887254 h 51"/>
                <a:gd name="T60" fmla="*/ 2147483647 w 79"/>
                <a:gd name="T61" fmla="*/ 660811398 h 51"/>
                <a:gd name="T62" fmla="*/ 2147483647 w 79"/>
                <a:gd name="T63" fmla="*/ 600735543 h 51"/>
                <a:gd name="T64" fmla="*/ 2147483647 w 79"/>
                <a:gd name="T65" fmla="*/ 540667438 h 51"/>
                <a:gd name="T66" fmla="*/ 2147483647 w 79"/>
                <a:gd name="T67" fmla="*/ 540667438 h 51"/>
                <a:gd name="T68" fmla="*/ 2147483647 w 79"/>
                <a:gd name="T69" fmla="*/ 480591462 h 51"/>
                <a:gd name="T70" fmla="*/ 2147483647 w 79"/>
                <a:gd name="T71" fmla="*/ 480591462 h 51"/>
                <a:gd name="T72" fmla="*/ 2147483647 w 79"/>
                <a:gd name="T73" fmla="*/ 420515607 h 51"/>
                <a:gd name="T74" fmla="*/ 2147483647 w 79"/>
                <a:gd name="T75" fmla="*/ 360439751 h 51"/>
                <a:gd name="T76" fmla="*/ 2147483647 w 79"/>
                <a:gd name="T77" fmla="*/ 180219876 h 51"/>
                <a:gd name="T78" fmla="*/ 2147483647 w 79"/>
                <a:gd name="T79" fmla="*/ 180219876 h 51"/>
                <a:gd name="T80" fmla="*/ 2147483647 w 79"/>
                <a:gd name="T81" fmla="*/ 120143990 h 51"/>
                <a:gd name="T82" fmla="*/ 2147483647 w 79"/>
                <a:gd name="T83" fmla="*/ 120143990 h 51"/>
                <a:gd name="T84" fmla="*/ 2147483647 w 79"/>
                <a:gd name="T85" fmla="*/ 120143990 h 51"/>
                <a:gd name="T86" fmla="*/ 2147483647 w 79"/>
                <a:gd name="T87" fmla="*/ 60075870 h 51"/>
                <a:gd name="T88" fmla="*/ 2147483647 w 79"/>
                <a:gd name="T89" fmla="*/ 0 h 51"/>
                <a:gd name="T90" fmla="*/ 590233109 w 79"/>
                <a:gd name="T91" fmla="*/ 660811398 h 51"/>
                <a:gd name="T92" fmla="*/ 524653353 w 79"/>
                <a:gd name="T93" fmla="*/ 420515607 h 51"/>
                <a:gd name="T94" fmla="*/ 327906369 w 79"/>
                <a:gd name="T95" fmla="*/ 600735543 h 51"/>
                <a:gd name="T96" fmla="*/ 327906369 w 79"/>
                <a:gd name="T97" fmla="*/ 600735543 h 51"/>
                <a:gd name="T98" fmla="*/ 262326677 w 79"/>
                <a:gd name="T99" fmla="*/ 540667438 h 51"/>
                <a:gd name="T100" fmla="*/ 262326677 w 79"/>
                <a:gd name="T101" fmla="*/ 540667438 h 51"/>
                <a:gd name="T102" fmla="*/ 196747048 w 79"/>
                <a:gd name="T103" fmla="*/ 660811398 h 51"/>
                <a:gd name="T104" fmla="*/ 65579645 w 79"/>
                <a:gd name="T105" fmla="*/ 780955358 h 51"/>
                <a:gd name="T106" fmla="*/ 0 w 79"/>
                <a:gd name="T107" fmla="*/ 841031214 h 51"/>
                <a:gd name="T108" fmla="*/ 262326677 w 79"/>
                <a:gd name="T109" fmla="*/ 2147483647 h 51"/>
                <a:gd name="T110" fmla="*/ 393494096 w 79"/>
                <a:gd name="T111" fmla="*/ 2147483647 h 51"/>
                <a:gd name="T112" fmla="*/ 1246053944 w 79"/>
                <a:gd name="T113" fmla="*/ 2147483647 h 51"/>
                <a:gd name="T114" fmla="*/ 1246053944 w 79"/>
                <a:gd name="T115" fmla="*/ 2147483647 h 5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9"/>
                <a:gd name="T175" fmla="*/ 0 h 51"/>
                <a:gd name="T176" fmla="*/ 79 w 79"/>
                <a:gd name="T177" fmla="*/ 51 h 5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9" h="51">
                  <a:moveTo>
                    <a:pt x="19" y="49"/>
                  </a:moveTo>
                  <a:lnTo>
                    <a:pt x="55" y="42"/>
                  </a:lnTo>
                  <a:lnTo>
                    <a:pt x="66" y="40"/>
                  </a:lnTo>
                  <a:lnTo>
                    <a:pt x="67" y="40"/>
                  </a:lnTo>
                  <a:lnTo>
                    <a:pt x="67" y="39"/>
                  </a:lnTo>
                  <a:lnTo>
                    <a:pt x="67" y="38"/>
                  </a:lnTo>
                  <a:lnTo>
                    <a:pt x="68" y="37"/>
                  </a:lnTo>
                  <a:lnTo>
                    <a:pt x="70" y="37"/>
                  </a:lnTo>
                  <a:lnTo>
                    <a:pt x="71" y="37"/>
                  </a:lnTo>
                  <a:lnTo>
                    <a:pt x="74" y="35"/>
                  </a:lnTo>
                  <a:lnTo>
                    <a:pt x="74" y="33"/>
                  </a:lnTo>
                  <a:lnTo>
                    <a:pt x="77" y="31"/>
                  </a:lnTo>
                  <a:lnTo>
                    <a:pt x="79" y="30"/>
                  </a:lnTo>
                  <a:lnTo>
                    <a:pt x="79" y="29"/>
                  </a:lnTo>
                  <a:lnTo>
                    <a:pt x="77" y="28"/>
                  </a:lnTo>
                  <a:lnTo>
                    <a:pt x="76" y="27"/>
                  </a:lnTo>
                  <a:lnTo>
                    <a:pt x="75" y="27"/>
                  </a:lnTo>
                  <a:lnTo>
                    <a:pt x="75" y="26"/>
                  </a:lnTo>
                  <a:lnTo>
                    <a:pt x="73" y="26"/>
                  </a:lnTo>
                  <a:lnTo>
                    <a:pt x="73" y="24"/>
                  </a:lnTo>
                  <a:lnTo>
                    <a:pt x="71" y="24"/>
                  </a:lnTo>
                  <a:lnTo>
                    <a:pt x="71" y="23"/>
                  </a:lnTo>
                  <a:lnTo>
                    <a:pt x="71" y="20"/>
                  </a:lnTo>
                  <a:lnTo>
                    <a:pt x="72" y="20"/>
                  </a:lnTo>
                  <a:lnTo>
                    <a:pt x="71" y="18"/>
                  </a:lnTo>
                  <a:lnTo>
                    <a:pt x="70" y="17"/>
                  </a:lnTo>
                  <a:lnTo>
                    <a:pt x="71" y="16"/>
                  </a:lnTo>
                  <a:lnTo>
                    <a:pt x="72" y="15"/>
                  </a:lnTo>
                  <a:lnTo>
                    <a:pt x="73" y="12"/>
                  </a:lnTo>
                  <a:lnTo>
                    <a:pt x="73" y="11"/>
                  </a:lnTo>
                  <a:lnTo>
                    <a:pt x="74" y="10"/>
                  </a:lnTo>
                  <a:lnTo>
                    <a:pt x="74" y="9"/>
                  </a:lnTo>
                  <a:lnTo>
                    <a:pt x="73" y="9"/>
                  </a:lnTo>
                  <a:lnTo>
                    <a:pt x="70" y="8"/>
                  </a:lnTo>
                  <a:lnTo>
                    <a:pt x="69" y="7"/>
                  </a:lnTo>
                  <a:lnTo>
                    <a:pt x="69" y="6"/>
                  </a:lnTo>
                  <a:lnTo>
                    <a:pt x="67" y="3"/>
                  </a:lnTo>
                  <a:lnTo>
                    <a:pt x="66" y="3"/>
                  </a:lnTo>
                  <a:lnTo>
                    <a:pt x="66" y="2"/>
                  </a:lnTo>
                  <a:lnTo>
                    <a:pt x="65" y="2"/>
                  </a:lnTo>
                  <a:lnTo>
                    <a:pt x="65" y="1"/>
                  </a:lnTo>
                  <a:lnTo>
                    <a:pt x="64" y="0"/>
                  </a:lnTo>
                  <a:lnTo>
                    <a:pt x="9" y="11"/>
                  </a:lnTo>
                  <a:lnTo>
                    <a:pt x="8" y="7"/>
                  </a:lnTo>
                  <a:lnTo>
                    <a:pt x="5" y="10"/>
                  </a:lnTo>
                  <a:lnTo>
                    <a:pt x="4" y="9"/>
                  </a:lnTo>
                  <a:lnTo>
                    <a:pt x="3" y="11"/>
                  </a:lnTo>
                  <a:lnTo>
                    <a:pt x="1" y="13"/>
                  </a:lnTo>
                  <a:lnTo>
                    <a:pt x="0" y="14"/>
                  </a:lnTo>
                  <a:lnTo>
                    <a:pt x="4" y="36"/>
                  </a:lnTo>
                  <a:lnTo>
                    <a:pt x="6" y="51"/>
                  </a:lnTo>
                  <a:lnTo>
                    <a:pt x="19" y="49"/>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63" name="Freeform 30"/>
            <p:cNvSpPr>
              <a:spLocks/>
            </p:cNvSpPr>
            <p:nvPr/>
          </p:nvSpPr>
          <p:spPr bwMode="auto">
            <a:xfrm>
              <a:off x="6664325" y="3127375"/>
              <a:ext cx="830263" cy="455613"/>
            </a:xfrm>
            <a:custGeom>
              <a:avLst/>
              <a:gdLst>
                <a:gd name="T0" fmla="*/ 2053964738 w 102"/>
                <a:gd name="T1" fmla="*/ 2147483647 h 59"/>
                <a:gd name="T2" fmla="*/ 1722681761 w 102"/>
                <a:gd name="T3" fmla="*/ 2147483647 h 59"/>
                <a:gd name="T4" fmla="*/ 1457648867 w 102"/>
                <a:gd name="T5" fmla="*/ 2147483647 h 59"/>
                <a:gd name="T6" fmla="*/ 331283105 w 102"/>
                <a:gd name="T7" fmla="*/ 2147483647 h 59"/>
                <a:gd name="T8" fmla="*/ 596316126 w 102"/>
                <a:gd name="T9" fmla="*/ 2147483647 h 59"/>
                <a:gd name="T10" fmla="*/ 662566210 w 102"/>
                <a:gd name="T11" fmla="*/ 2147483647 h 59"/>
                <a:gd name="T12" fmla="*/ 1258882336 w 102"/>
                <a:gd name="T13" fmla="*/ 2147483647 h 59"/>
                <a:gd name="T14" fmla="*/ 1391398783 w 102"/>
                <a:gd name="T15" fmla="*/ 2147483647 h 59"/>
                <a:gd name="T16" fmla="*/ 1788931844 w 102"/>
                <a:gd name="T17" fmla="*/ 2147483647 h 59"/>
                <a:gd name="T18" fmla="*/ 1921448291 w 102"/>
                <a:gd name="T19" fmla="*/ 2147483647 h 59"/>
                <a:gd name="T20" fmla="*/ 2147483647 w 102"/>
                <a:gd name="T21" fmla="*/ 2147483647 h 59"/>
                <a:gd name="T22" fmla="*/ 2147483647 w 102"/>
                <a:gd name="T23" fmla="*/ 2147483647 h 59"/>
                <a:gd name="T24" fmla="*/ 2147483647 w 102"/>
                <a:gd name="T25" fmla="*/ 2146794810 h 59"/>
                <a:gd name="T26" fmla="*/ 2147483647 w 102"/>
                <a:gd name="T27" fmla="*/ 1669729029 h 59"/>
                <a:gd name="T28" fmla="*/ 2147483647 w 102"/>
                <a:gd name="T29" fmla="*/ 1073401266 h 59"/>
                <a:gd name="T30" fmla="*/ 2147483647 w 102"/>
                <a:gd name="T31" fmla="*/ 1133032498 h 59"/>
                <a:gd name="T32" fmla="*/ 2147483647 w 102"/>
                <a:gd name="T33" fmla="*/ 715598190 h 59"/>
                <a:gd name="T34" fmla="*/ 2147483647 w 102"/>
                <a:gd name="T35" fmla="*/ 596335726 h 59"/>
                <a:gd name="T36" fmla="*/ 2147483647 w 102"/>
                <a:gd name="T37" fmla="*/ 298164002 h 59"/>
                <a:gd name="T38" fmla="*/ 2147483647 w 102"/>
                <a:gd name="T39" fmla="*/ 59631247 h 59"/>
                <a:gd name="T40" fmla="*/ 2147483647 w 102"/>
                <a:gd name="T41" fmla="*/ 238532710 h 59"/>
                <a:gd name="T42" fmla="*/ 2147483647 w 102"/>
                <a:gd name="T43" fmla="*/ 59631247 h 59"/>
                <a:gd name="T44" fmla="*/ 2147483647 w 102"/>
                <a:gd name="T45" fmla="*/ 119270216 h 59"/>
                <a:gd name="T46" fmla="*/ 2147483647 w 102"/>
                <a:gd name="T47" fmla="*/ 238532710 h 59"/>
                <a:gd name="T48" fmla="*/ 2147483647 w 102"/>
                <a:gd name="T49" fmla="*/ 477065420 h 59"/>
                <a:gd name="T50" fmla="*/ 2147483647 w 102"/>
                <a:gd name="T51" fmla="*/ 834868376 h 59"/>
                <a:gd name="T52" fmla="*/ 2147483647 w 102"/>
                <a:gd name="T53" fmla="*/ 894499607 h 59"/>
                <a:gd name="T54" fmla="*/ 2147483647 w 102"/>
                <a:gd name="T55" fmla="*/ 1013762312 h 59"/>
                <a:gd name="T56" fmla="*/ 2147483647 w 102"/>
                <a:gd name="T57" fmla="*/ 1073401266 h 59"/>
                <a:gd name="T58" fmla="*/ 2147483647 w 102"/>
                <a:gd name="T59" fmla="*/ 1192663730 h 59"/>
                <a:gd name="T60" fmla="*/ 2147483647 w 102"/>
                <a:gd name="T61" fmla="*/ 1371565148 h 59"/>
                <a:gd name="T62" fmla="*/ 2147483647 w 102"/>
                <a:gd name="T63" fmla="*/ 1550466565 h 59"/>
                <a:gd name="T64" fmla="*/ 2147483647 w 102"/>
                <a:gd name="T65" fmla="*/ 1729360261 h 59"/>
                <a:gd name="T66" fmla="*/ 2147483647 w 102"/>
                <a:gd name="T67" fmla="*/ 1788999215 h 59"/>
                <a:gd name="T68" fmla="*/ 2147483647 w 102"/>
                <a:gd name="T69" fmla="*/ 1848630446 h 59"/>
                <a:gd name="T70" fmla="*/ 2147483647 w 102"/>
                <a:gd name="T71" fmla="*/ 1908261678 h 59"/>
                <a:gd name="T72" fmla="*/ 2147483647 w 102"/>
                <a:gd name="T73" fmla="*/ 1967892910 h 59"/>
                <a:gd name="T74" fmla="*/ 2147483647 w 102"/>
                <a:gd name="T75" fmla="*/ 2146794810 h 59"/>
                <a:gd name="T76" fmla="*/ 2147483647 w 102"/>
                <a:gd name="T77" fmla="*/ 2146794810 h 59"/>
                <a:gd name="T78" fmla="*/ 2147483647 w 102"/>
                <a:gd name="T79" fmla="*/ 2147483647 h 59"/>
                <a:gd name="T80" fmla="*/ 2147483647 w 102"/>
                <a:gd name="T81" fmla="*/ 2146794810 h 59"/>
                <a:gd name="T82" fmla="*/ 2147483647 w 102"/>
                <a:gd name="T83" fmla="*/ 2147483647 h 59"/>
                <a:gd name="T84" fmla="*/ 2147483647 w 102"/>
                <a:gd name="T85" fmla="*/ 2147483647 h 5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59"/>
                <a:gd name="T131" fmla="*/ 102 w 102"/>
                <a:gd name="T132" fmla="*/ 59 h 5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59">
                  <a:moveTo>
                    <a:pt x="101" y="43"/>
                  </a:moveTo>
                  <a:lnTo>
                    <a:pt x="67" y="50"/>
                  </a:lnTo>
                  <a:lnTo>
                    <a:pt x="31" y="55"/>
                  </a:lnTo>
                  <a:lnTo>
                    <a:pt x="29" y="56"/>
                  </a:lnTo>
                  <a:lnTo>
                    <a:pt x="26" y="56"/>
                  </a:lnTo>
                  <a:lnTo>
                    <a:pt x="26" y="55"/>
                  </a:lnTo>
                  <a:lnTo>
                    <a:pt x="22" y="56"/>
                  </a:lnTo>
                  <a:lnTo>
                    <a:pt x="0" y="59"/>
                  </a:lnTo>
                  <a:lnTo>
                    <a:pt x="0" y="58"/>
                  </a:lnTo>
                  <a:lnTo>
                    <a:pt x="5" y="56"/>
                  </a:lnTo>
                  <a:lnTo>
                    <a:pt x="6" y="55"/>
                  </a:lnTo>
                  <a:lnTo>
                    <a:pt x="9" y="53"/>
                  </a:lnTo>
                  <a:lnTo>
                    <a:pt x="9" y="52"/>
                  </a:lnTo>
                  <a:lnTo>
                    <a:pt x="9" y="51"/>
                  </a:lnTo>
                  <a:lnTo>
                    <a:pt x="10" y="50"/>
                  </a:lnTo>
                  <a:lnTo>
                    <a:pt x="10" y="49"/>
                  </a:lnTo>
                  <a:lnTo>
                    <a:pt x="12" y="47"/>
                  </a:lnTo>
                  <a:lnTo>
                    <a:pt x="19" y="41"/>
                  </a:lnTo>
                  <a:lnTo>
                    <a:pt x="19" y="40"/>
                  </a:lnTo>
                  <a:lnTo>
                    <a:pt x="20" y="41"/>
                  </a:lnTo>
                  <a:lnTo>
                    <a:pt x="19" y="42"/>
                  </a:lnTo>
                  <a:lnTo>
                    <a:pt x="21" y="44"/>
                  </a:lnTo>
                  <a:lnTo>
                    <a:pt x="24" y="45"/>
                  </a:lnTo>
                  <a:lnTo>
                    <a:pt x="26" y="45"/>
                  </a:lnTo>
                  <a:lnTo>
                    <a:pt x="27" y="44"/>
                  </a:lnTo>
                  <a:lnTo>
                    <a:pt x="27" y="43"/>
                  </a:lnTo>
                  <a:lnTo>
                    <a:pt x="28" y="42"/>
                  </a:lnTo>
                  <a:lnTo>
                    <a:pt x="29" y="43"/>
                  </a:lnTo>
                  <a:lnTo>
                    <a:pt x="30" y="44"/>
                  </a:lnTo>
                  <a:lnTo>
                    <a:pt x="31" y="43"/>
                  </a:lnTo>
                  <a:lnTo>
                    <a:pt x="34" y="42"/>
                  </a:lnTo>
                  <a:lnTo>
                    <a:pt x="35" y="40"/>
                  </a:lnTo>
                  <a:lnTo>
                    <a:pt x="36" y="41"/>
                  </a:lnTo>
                  <a:lnTo>
                    <a:pt x="39" y="38"/>
                  </a:lnTo>
                  <a:lnTo>
                    <a:pt x="40" y="39"/>
                  </a:lnTo>
                  <a:lnTo>
                    <a:pt x="42" y="36"/>
                  </a:lnTo>
                  <a:lnTo>
                    <a:pt x="41" y="35"/>
                  </a:lnTo>
                  <a:lnTo>
                    <a:pt x="42" y="33"/>
                  </a:lnTo>
                  <a:lnTo>
                    <a:pt x="44" y="28"/>
                  </a:lnTo>
                  <a:lnTo>
                    <a:pt x="47" y="17"/>
                  </a:lnTo>
                  <a:lnTo>
                    <a:pt x="49" y="18"/>
                  </a:lnTo>
                  <a:lnTo>
                    <a:pt x="49" y="19"/>
                  </a:lnTo>
                  <a:lnTo>
                    <a:pt x="50" y="20"/>
                  </a:lnTo>
                  <a:lnTo>
                    <a:pt x="52" y="19"/>
                  </a:lnTo>
                  <a:lnTo>
                    <a:pt x="53" y="17"/>
                  </a:lnTo>
                  <a:lnTo>
                    <a:pt x="54" y="13"/>
                  </a:lnTo>
                  <a:lnTo>
                    <a:pt x="55" y="12"/>
                  </a:lnTo>
                  <a:lnTo>
                    <a:pt x="57" y="12"/>
                  </a:lnTo>
                  <a:lnTo>
                    <a:pt x="58" y="10"/>
                  </a:lnTo>
                  <a:lnTo>
                    <a:pt x="59" y="10"/>
                  </a:lnTo>
                  <a:lnTo>
                    <a:pt x="60" y="8"/>
                  </a:lnTo>
                  <a:lnTo>
                    <a:pt x="60" y="6"/>
                  </a:lnTo>
                  <a:lnTo>
                    <a:pt x="61" y="5"/>
                  </a:lnTo>
                  <a:lnTo>
                    <a:pt x="61" y="4"/>
                  </a:lnTo>
                  <a:lnTo>
                    <a:pt x="61" y="1"/>
                  </a:lnTo>
                  <a:lnTo>
                    <a:pt x="61" y="0"/>
                  </a:lnTo>
                  <a:lnTo>
                    <a:pt x="62" y="0"/>
                  </a:lnTo>
                  <a:lnTo>
                    <a:pt x="68" y="4"/>
                  </a:lnTo>
                  <a:lnTo>
                    <a:pt x="69" y="4"/>
                  </a:lnTo>
                  <a:lnTo>
                    <a:pt x="70" y="1"/>
                  </a:lnTo>
                  <a:lnTo>
                    <a:pt x="71" y="1"/>
                  </a:lnTo>
                  <a:lnTo>
                    <a:pt x="72" y="1"/>
                  </a:lnTo>
                  <a:lnTo>
                    <a:pt x="73" y="2"/>
                  </a:lnTo>
                  <a:lnTo>
                    <a:pt x="72" y="3"/>
                  </a:lnTo>
                  <a:lnTo>
                    <a:pt x="74" y="4"/>
                  </a:lnTo>
                  <a:lnTo>
                    <a:pt x="76" y="4"/>
                  </a:lnTo>
                  <a:lnTo>
                    <a:pt x="78" y="6"/>
                  </a:lnTo>
                  <a:lnTo>
                    <a:pt x="79" y="6"/>
                  </a:lnTo>
                  <a:lnTo>
                    <a:pt x="80" y="8"/>
                  </a:lnTo>
                  <a:lnTo>
                    <a:pt x="78" y="12"/>
                  </a:lnTo>
                  <a:lnTo>
                    <a:pt x="77" y="14"/>
                  </a:lnTo>
                  <a:lnTo>
                    <a:pt x="78" y="16"/>
                  </a:lnTo>
                  <a:lnTo>
                    <a:pt x="80" y="16"/>
                  </a:lnTo>
                  <a:lnTo>
                    <a:pt x="81" y="15"/>
                  </a:lnTo>
                  <a:lnTo>
                    <a:pt x="83" y="17"/>
                  </a:lnTo>
                  <a:lnTo>
                    <a:pt x="84" y="17"/>
                  </a:lnTo>
                  <a:lnTo>
                    <a:pt x="85" y="18"/>
                  </a:lnTo>
                  <a:lnTo>
                    <a:pt x="86" y="18"/>
                  </a:lnTo>
                  <a:lnTo>
                    <a:pt x="87" y="18"/>
                  </a:lnTo>
                  <a:lnTo>
                    <a:pt x="90" y="20"/>
                  </a:lnTo>
                  <a:lnTo>
                    <a:pt x="93" y="20"/>
                  </a:lnTo>
                  <a:lnTo>
                    <a:pt x="94" y="22"/>
                  </a:lnTo>
                  <a:lnTo>
                    <a:pt x="93" y="22"/>
                  </a:lnTo>
                  <a:lnTo>
                    <a:pt x="93" y="23"/>
                  </a:lnTo>
                  <a:lnTo>
                    <a:pt x="93" y="25"/>
                  </a:lnTo>
                  <a:lnTo>
                    <a:pt x="92" y="26"/>
                  </a:lnTo>
                  <a:lnTo>
                    <a:pt x="94" y="27"/>
                  </a:lnTo>
                  <a:lnTo>
                    <a:pt x="95" y="29"/>
                  </a:lnTo>
                  <a:lnTo>
                    <a:pt x="95" y="30"/>
                  </a:lnTo>
                  <a:lnTo>
                    <a:pt x="93" y="30"/>
                  </a:lnTo>
                  <a:lnTo>
                    <a:pt x="93" y="31"/>
                  </a:lnTo>
                  <a:lnTo>
                    <a:pt x="94" y="31"/>
                  </a:lnTo>
                  <a:lnTo>
                    <a:pt x="94" y="32"/>
                  </a:lnTo>
                  <a:lnTo>
                    <a:pt x="93" y="32"/>
                  </a:lnTo>
                  <a:lnTo>
                    <a:pt x="92" y="32"/>
                  </a:lnTo>
                  <a:lnTo>
                    <a:pt x="93" y="33"/>
                  </a:lnTo>
                  <a:lnTo>
                    <a:pt x="94" y="33"/>
                  </a:lnTo>
                  <a:lnTo>
                    <a:pt x="96" y="34"/>
                  </a:lnTo>
                  <a:lnTo>
                    <a:pt x="94" y="36"/>
                  </a:lnTo>
                  <a:lnTo>
                    <a:pt x="92" y="35"/>
                  </a:lnTo>
                  <a:lnTo>
                    <a:pt x="92" y="36"/>
                  </a:lnTo>
                  <a:lnTo>
                    <a:pt x="93" y="37"/>
                  </a:lnTo>
                  <a:lnTo>
                    <a:pt x="94" y="38"/>
                  </a:lnTo>
                  <a:lnTo>
                    <a:pt x="96" y="37"/>
                  </a:lnTo>
                  <a:lnTo>
                    <a:pt x="97" y="36"/>
                  </a:lnTo>
                  <a:lnTo>
                    <a:pt x="99" y="36"/>
                  </a:lnTo>
                  <a:lnTo>
                    <a:pt x="100" y="36"/>
                  </a:lnTo>
                  <a:lnTo>
                    <a:pt x="101" y="37"/>
                  </a:lnTo>
                  <a:lnTo>
                    <a:pt x="102" y="41"/>
                  </a:lnTo>
                  <a:lnTo>
                    <a:pt x="101" y="42"/>
                  </a:lnTo>
                  <a:lnTo>
                    <a:pt x="101" y="43"/>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64" name="Freeform 31"/>
            <p:cNvSpPr>
              <a:spLocks/>
            </p:cNvSpPr>
            <p:nvPr/>
          </p:nvSpPr>
          <p:spPr bwMode="auto">
            <a:xfrm>
              <a:off x="4457700" y="2794000"/>
              <a:ext cx="906463" cy="425450"/>
            </a:xfrm>
            <a:custGeom>
              <a:avLst/>
              <a:gdLst>
                <a:gd name="T0" fmla="*/ 0 w 111"/>
                <a:gd name="T1" fmla="*/ 2034463625 h 55"/>
                <a:gd name="T2" fmla="*/ 200067009 w 111"/>
                <a:gd name="T3" fmla="*/ 0 h 55"/>
                <a:gd name="T4" fmla="*/ 2147483647 w 111"/>
                <a:gd name="T5" fmla="*/ 179508969 h 55"/>
                <a:gd name="T6" fmla="*/ 2147483647 w 111"/>
                <a:gd name="T7" fmla="*/ 359025673 h 55"/>
                <a:gd name="T8" fmla="*/ 2147483647 w 111"/>
                <a:gd name="T9" fmla="*/ 359025673 h 55"/>
                <a:gd name="T10" fmla="*/ 2147483647 w 111"/>
                <a:gd name="T11" fmla="*/ 299184213 h 55"/>
                <a:gd name="T12" fmla="*/ 2147483647 w 111"/>
                <a:gd name="T13" fmla="*/ 359025673 h 55"/>
                <a:gd name="T14" fmla="*/ 2147483647 w 111"/>
                <a:gd name="T15" fmla="*/ 538534702 h 55"/>
                <a:gd name="T16" fmla="*/ 2147483647 w 111"/>
                <a:gd name="T17" fmla="*/ 538534702 h 55"/>
                <a:gd name="T18" fmla="*/ 2147483647 w 111"/>
                <a:gd name="T19" fmla="*/ 538534702 h 55"/>
                <a:gd name="T20" fmla="*/ 2147483647 w 111"/>
                <a:gd name="T21" fmla="*/ 418859397 h 55"/>
                <a:gd name="T22" fmla="*/ 2147483647 w 111"/>
                <a:gd name="T23" fmla="*/ 418859397 h 55"/>
                <a:gd name="T24" fmla="*/ 2147483647 w 111"/>
                <a:gd name="T25" fmla="*/ 478700857 h 55"/>
                <a:gd name="T26" fmla="*/ 2147483647 w 111"/>
                <a:gd name="T27" fmla="*/ 658209886 h 55"/>
                <a:gd name="T28" fmla="*/ 2147483647 w 111"/>
                <a:gd name="T29" fmla="*/ 777885070 h 55"/>
                <a:gd name="T30" fmla="*/ 2147483647 w 111"/>
                <a:gd name="T31" fmla="*/ 897560255 h 55"/>
                <a:gd name="T32" fmla="*/ 2147483647 w 111"/>
                <a:gd name="T33" fmla="*/ 957393979 h 55"/>
                <a:gd name="T34" fmla="*/ 2147483647 w 111"/>
                <a:gd name="T35" fmla="*/ 1017235680 h 55"/>
                <a:gd name="T36" fmla="*/ 2147483647 w 111"/>
                <a:gd name="T37" fmla="*/ 1136910864 h 55"/>
                <a:gd name="T38" fmla="*/ 2147483647 w 111"/>
                <a:gd name="T39" fmla="*/ 1256586048 h 55"/>
                <a:gd name="T40" fmla="*/ 2147483647 w 111"/>
                <a:gd name="T41" fmla="*/ 1436094957 h 55"/>
                <a:gd name="T42" fmla="*/ 2147483647 w 111"/>
                <a:gd name="T43" fmla="*/ 1495928681 h 55"/>
                <a:gd name="T44" fmla="*/ 2147483647 w 111"/>
                <a:gd name="T45" fmla="*/ 1555770141 h 55"/>
                <a:gd name="T46" fmla="*/ 2147483647 w 111"/>
                <a:gd name="T47" fmla="*/ 1675445325 h 55"/>
                <a:gd name="T48" fmla="*/ 2147483647 w 111"/>
                <a:gd name="T49" fmla="*/ 1735279049 h 55"/>
                <a:gd name="T50" fmla="*/ 2147483647 w 111"/>
                <a:gd name="T51" fmla="*/ 1795120509 h 55"/>
                <a:gd name="T52" fmla="*/ 2147483647 w 111"/>
                <a:gd name="T53" fmla="*/ 1914795693 h 55"/>
                <a:gd name="T54" fmla="*/ 2147483647 w 111"/>
                <a:gd name="T55" fmla="*/ 2034463625 h 55"/>
                <a:gd name="T56" fmla="*/ 2147483647 w 111"/>
                <a:gd name="T57" fmla="*/ 2094305085 h 55"/>
                <a:gd name="T58" fmla="*/ 2147483647 w 111"/>
                <a:gd name="T59" fmla="*/ 2147483647 h 55"/>
                <a:gd name="T60" fmla="*/ 2147483647 w 111"/>
                <a:gd name="T61" fmla="*/ 2147483647 h 55"/>
                <a:gd name="T62" fmla="*/ 2147483647 w 111"/>
                <a:gd name="T63" fmla="*/ 2147483647 h 55"/>
                <a:gd name="T64" fmla="*/ 2147483647 w 111"/>
                <a:gd name="T65" fmla="*/ 2147483647 h 55"/>
                <a:gd name="T66" fmla="*/ 2147483647 w 111"/>
                <a:gd name="T67" fmla="*/ 2147483647 h 55"/>
                <a:gd name="T68" fmla="*/ 2147483647 w 111"/>
                <a:gd name="T69" fmla="*/ 2147483647 h 55"/>
                <a:gd name="T70" fmla="*/ 2147483647 w 111"/>
                <a:gd name="T71" fmla="*/ 2147483647 h 55"/>
                <a:gd name="T72" fmla="*/ 2147483647 w 111"/>
                <a:gd name="T73" fmla="*/ 2147483647 h 55"/>
                <a:gd name="T74" fmla="*/ 2147483647 w 111"/>
                <a:gd name="T75" fmla="*/ 2147483647 h 55"/>
                <a:gd name="T76" fmla="*/ 2147483647 w 111"/>
                <a:gd name="T77" fmla="*/ 2147483647 h 55"/>
                <a:gd name="T78" fmla="*/ 2147483647 w 111"/>
                <a:gd name="T79" fmla="*/ 2147483647 h 55"/>
                <a:gd name="T80" fmla="*/ 2147483647 w 111"/>
                <a:gd name="T81" fmla="*/ 2147483647 h 55"/>
                <a:gd name="T82" fmla="*/ 2147483647 w 111"/>
                <a:gd name="T83" fmla="*/ 2147483647 h 55"/>
                <a:gd name="T84" fmla="*/ 2147483647 w 111"/>
                <a:gd name="T85" fmla="*/ 2147483647 h 55"/>
                <a:gd name="T86" fmla="*/ 1667222333 w 111"/>
                <a:gd name="T87" fmla="*/ 2147483647 h 55"/>
                <a:gd name="T88" fmla="*/ 1733916759 w 111"/>
                <a:gd name="T89" fmla="*/ 2147483647 h 55"/>
                <a:gd name="T90" fmla="*/ 0 w 111"/>
                <a:gd name="T91" fmla="*/ 2034463625 h 55"/>
                <a:gd name="T92" fmla="*/ 0 w 111"/>
                <a:gd name="T93" fmla="*/ 2034463625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1"/>
                <a:gd name="T142" fmla="*/ 0 h 55"/>
                <a:gd name="T143" fmla="*/ 111 w 111"/>
                <a:gd name="T144" fmla="*/ 55 h 5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1" h="55">
                  <a:moveTo>
                    <a:pt x="0" y="34"/>
                  </a:moveTo>
                  <a:lnTo>
                    <a:pt x="3" y="0"/>
                  </a:lnTo>
                  <a:lnTo>
                    <a:pt x="72" y="3"/>
                  </a:lnTo>
                  <a:lnTo>
                    <a:pt x="74" y="6"/>
                  </a:lnTo>
                  <a:lnTo>
                    <a:pt x="76" y="6"/>
                  </a:lnTo>
                  <a:lnTo>
                    <a:pt x="78" y="5"/>
                  </a:lnTo>
                  <a:lnTo>
                    <a:pt x="79" y="6"/>
                  </a:lnTo>
                  <a:lnTo>
                    <a:pt x="80" y="9"/>
                  </a:lnTo>
                  <a:lnTo>
                    <a:pt x="82" y="9"/>
                  </a:lnTo>
                  <a:lnTo>
                    <a:pt x="83" y="9"/>
                  </a:lnTo>
                  <a:lnTo>
                    <a:pt x="85" y="7"/>
                  </a:lnTo>
                  <a:lnTo>
                    <a:pt x="87" y="7"/>
                  </a:lnTo>
                  <a:lnTo>
                    <a:pt x="89" y="8"/>
                  </a:lnTo>
                  <a:lnTo>
                    <a:pt x="94" y="11"/>
                  </a:lnTo>
                  <a:lnTo>
                    <a:pt x="97" y="13"/>
                  </a:lnTo>
                  <a:lnTo>
                    <a:pt x="97" y="15"/>
                  </a:lnTo>
                  <a:lnTo>
                    <a:pt x="99" y="16"/>
                  </a:lnTo>
                  <a:lnTo>
                    <a:pt x="99" y="17"/>
                  </a:lnTo>
                  <a:lnTo>
                    <a:pt x="98" y="19"/>
                  </a:lnTo>
                  <a:lnTo>
                    <a:pt x="99" y="21"/>
                  </a:lnTo>
                  <a:lnTo>
                    <a:pt x="100" y="24"/>
                  </a:lnTo>
                  <a:lnTo>
                    <a:pt x="101" y="25"/>
                  </a:lnTo>
                  <a:lnTo>
                    <a:pt x="101" y="26"/>
                  </a:lnTo>
                  <a:lnTo>
                    <a:pt x="101" y="28"/>
                  </a:lnTo>
                  <a:lnTo>
                    <a:pt x="103" y="29"/>
                  </a:lnTo>
                  <a:lnTo>
                    <a:pt x="104" y="30"/>
                  </a:lnTo>
                  <a:lnTo>
                    <a:pt x="103" y="32"/>
                  </a:lnTo>
                  <a:lnTo>
                    <a:pt x="103" y="34"/>
                  </a:lnTo>
                  <a:lnTo>
                    <a:pt x="105" y="35"/>
                  </a:lnTo>
                  <a:lnTo>
                    <a:pt x="105" y="37"/>
                  </a:lnTo>
                  <a:lnTo>
                    <a:pt x="104" y="38"/>
                  </a:lnTo>
                  <a:lnTo>
                    <a:pt x="105" y="39"/>
                  </a:lnTo>
                  <a:lnTo>
                    <a:pt x="106" y="41"/>
                  </a:lnTo>
                  <a:lnTo>
                    <a:pt x="105" y="42"/>
                  </a:lnTo>
                  <a:lnTo>
                    <a:pt x="106" y="44"/>
                  </a:lnTo>
                  <a:lnTo>
                    <a:pt x="106" y="45"/>
                  </a:lnTo>
                  <a:lnTo>
                    <a:pt x="107" y="46"/>
                  </a:lnTo>
                  <a:lnTo>
                    <a:pt x="108" y="48"/>
                  </a:lnTo>
                  <a:lnTo>
                    <a:pt x="109" y="50"/>
                  </a:lnTo>
                  <a:lnTo>
                    <a:pt x="111" y="52"/>
                  </a:lnTo>
                  <a:lnTo>
                    <a:pt x="111" y="53"/>
                  </a:lnTo>
                  <a:lnTo>
                    <a:pt x="111" y="54"/>
                  </a:lnTo>
                  <a:lnTo>
                    <a:pt x="111" y="55"/>
                  </a:lnTo>
                  <a:lnTo>
                    <a:pt x="25" y="53"/>
                  </a:lnTo>
                  <a:lnTo>
                    <a:pt x="26" y="36"/>
                  </a:lnTo>
                  <a:lnTo>
                    <a:pt x="0" y="34"/>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65" name="Freeform 32"/>
            <p:cNvSpPr>
              <a:spLocks/>
            </p:cNvSpPr>
            <p:nvPr/>
          </p:nvSpPr>
          <p:spPr bwMode="auto">
            <a:xfrm>
              <a:off x="4522788" y="3590925"/>
              <a:ext cx="944562" cy="465138"/>
            </a:xfrm>
            <a:custGeom>
              <a:avLst/>
              <a:gdLst>
                <a:gd name="T0" fmla="*/ 928268316 w 116"/>
                <a:gd name="T1" fmla="*/ 60095829 h 60"/>
                <a:gd name="T2" fmla="*/ 0 w 116"/>
                <a:gd name="T3" fmla="*/ 540885828 h 60"/>
                <a:gd name="T4" fmla="*/ 2147483647 w 116"/>
                <a:gd name="T5" fmla="*/ 2147483647 h 60"/>
                <a:gd name="T6" fmla="*/ 2147483647 w 116"/>
                <a:gd name="T7" fmla="*/ 2147483647 h 60"/>
                <a:gd name="T8" fmla="*/ 2147483647 w 116"/>
                <a:gd name="T9" fmla="*/ 2147483647 h 60"/>
                <a:gd name="T10" fmla="*/ 2147483647 w 116"/>
                <a:gd name="T11" fmla="*/ 2147483647 h 60"/>
                <a:gd name="T12" fmla="*/ 2147483647 w 116"/>
                <a:gd name="T13" fmla="*/ 2147483647 h 60"/>
                <a:gd name="T14" fmla="*/ 2147483647 w 116"/>
                <a:gd name="T15" fmla="*/ 2147483647 h 60"/>
                <a:gd name="T16" fmla="*/ 2147483647 w 116"/>
                <a:gd name="T17" fmla="*/ 2147483647 h 60"/>
                <a:gd name="T18" fmla="*/ 2147483647 w 116"/>
                <a:gd name="T19" fmla="*/ 2147483647 h 60"/>
                <a:gd name="T20" fmla="*/ 2147483647 w 116"/>
                <a:gd name="T21" fmla="*/ 2147483647 h 60"/>
                <a:gd name="T22" fmla="*/ 2147483647 w 116"/>
                <a:gd name="T23" fmla="*/ 2147483647 h 60"/>
                <a:gd name="T24" fmla="*/ 2147483647 w 116"/>
                <a:gd name="T25" fmla="*/ 2147483647 h 60"/>
                <a:gd name="T26" fmla="*/ 2147483647 w 116"/>
                <a:gd name="T27" fmla="*/ 2147483647 h 60"/>
                <a:gd name="T28" fmla="*/ 2147483647 w 116"/>
                <a:gd name="T29" fmla="*/ 2147483647 h 60"/>
                <a:gd name="T30" fmla="*/ 2147483647 w 116"/>
                <a:gd name="T31" fmla="*/ 2147483647 h 60"/>
                <a:gd name="T32" fmla="*/ 2147483647 w 116"/>
                <a:gd name="T33" fmla="*/ 2147483647 h 60"/>
                <a:gd name="T34" fmla="*/ 2147483647 w 116"/>
                <a:gd name="T35" fmla="*/ 2147483647 h 60"/>
                <a:gd name="T36" fmla="*/ 2147483647 w 116"/>
                <a:gd name="T37" fmla="*/ 2147483647 h 60"/>
                <a:gd name="T38" fmla="*/ 2147483647 w 116"/>
                <a:gd name="T39" fmla="*/ 2147483647 h 60"/>
                <a:gd name="T40" fmla="*/ 2147483647 w 116"/>
                <a:gd name="T41" fmla="*/ 2147483647 h 60"/>
                <a:gd name="T42" fmla="*/ 2147483647 w 116"/>
                <a:gd name="T43" fmla="*/ 2147483647 h 60"/>
                <a:gd name="T44" fmla="*/ 2147483647 w 116"/>
                <a:gd name="T45" fmla="*/ 2147483647 h 60"/>
                <a:gd name="T46" fmla="*/ 2147483647 w 116"/>
                <a:gd name="T47" fmla="*/ 2147483647 h 60"/>
                <a:gd name="T48" fmla="*/ 2147483647 w 116"/>
                <a:gd name="T49" fmla="*/ 2147483647 h 60"/>
                <a:gd name="T50" fmla="*/ 2147483647 w 116"/>
                <a:gd name="T51" fmla="*/ 2147483647 h 60"/>
                <a:gd name="T52" fmla="*/ 2147483647 w 116"/>
                <a:gd name="T53" fmla="*/ 2147483647 h 60"/>
                <a:gd name="T54" fmla="*/ 2147483647 w 116"/>
                <a:gd name="T55" fmla="*/ 2147483647 h 60"/>
                <a:gd name="T56" fmla="*/ 2147483647 w 116"/>
                <a:gd name="T57" fmla="*/ 2147483647 h 60"/>
                <a:gd name="T58" fmla="*/ 2147483647 w 116"/>
                <a:gd name="T59" fmla="*/ 2147483647 h 60"/>
                <a:gd name="T60" fmla="*/ 2147483647 w 116"/>
                <a:gd name="T61" fmla="*/ 2147483647 h 60"/>
                <a:gd name="T62" fmla="*/ 2147483647 w 116"/>
                <a:gd name="T63" fmla="*/ 2147483647 h 60"/>
                <a:gd name="T64" fmla="*/ 2147483647 w 116"/>
                <a:gd name="T65" fmla="*/ 2147483647 h 60"/>
                <a:gd name="T66" fmla="*/ 2147483647 w 116"/>
                <a:gd name="T67" fmla="*/ 1863040499 h 60"/>
                <a:gd name="T68" fmla="*/ 2147483647 w 116"/>
                <a:gd name="T69" fmla="*/ 180295256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6"/>
                <a:gd name="T106" fmla="*/ 0 h 60"/>
                <a:gd name="T107" fmla="*/ 116 w 116"/>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6" h="60">
                  <a:moveTo>
                    <a:pt x="114" y="3"/>
                  </a:moveTo>
                  <a:lnTo>
                    <a:pt x="14" y="1"/>
                  </a:lnTo>
                  <a:lnTo>
                    <a:pt x="1" y="0"/>
                  </a:lnTo>
                  <a:lnTo>
                    <a:pt x="0" y="9"/>
                  </a:lnTo>
                  <a:lnTo>
                    <a:pt x="41" y="11"/>
                  </a:lnTo>
                  <a:lnTo>
                    <a:pt x="40" y="44"/>
                  </a:lnTo>
                  <a:lnTo>
                    <a:pt x="41" y="44"/>
                  </a:lnTo>
                  <a:lnTo>
                    <a:pt x="42" y="45"/>
                  </a:lnTo>
                  <a:lnTo>
                    <a:pt x="44" y="47"/>
                  </a:lnTo>
                  <a:lnTo>
                    <a:pt x="45" y="48"/>
                  </a:lnTo>
                  <a:lnTo>
                    <a:pt x="47" y="48"/>
                  </a:lnTo>
                  <a:lnTo>
                    <a:pt x="48" y="47"/>
                  </a:lnTo>
                  <a:lnTo>
                    <a:pt x="50" y="48"/>
                  </a:lnTo>
                  <a:lnTo>
                    <a:pt x="50" y="49"/>
                  </a:lnTo>
                  <a:lnTo>
                    <a:pt x="51" y="50"/>
                  </a:lnTo>
                  <a:lnTo>
                    <a:pt x="51" y="51"/>
                  </a:lnTo>
                  <a:lnTo>
                    <a:pt x="55" y="51"/>
                  </a:lnTo>
                  <a:lnTo>
                    <a:pt x="57" y="52"/>
                  </a:lnTo>
                  <a:lnTo>
                    <a:pt x="58" y="52"/>
                  </a:lnTo>
                  <a:lnTo>
                    <a:pt x="59" y="51"/>
                  </a:lnTo>
                  <a:lnTo>
                    <a:pt x="59" y="53"/>
                  </a:lnTo>
                  <a:lnTo>
                    <a:pt x="61" y="53"/>
                  </a:lnTo>
                  <a:lnTo>
                    <a:pt x="62" y="52"/>
                  </a:lnTo>
                  <a:lnTo>
                    <a:pt x="65" y="53"/>
                  </a:lnTo>
                  <a:lnTo>
                    <a:pt x="66" y="53"/>
                  </a:lnTo>
                  <a:lnTo>
                    <a:pt x="67" y="55"/>
                  </a:lnTo>
                  <a:lnTo>
                    <a:pt x="68" y="55"/>
                  </a:lnTo>
                  <a:lnTo>
                    <a:pt x="68" y="57"/>
                  </a:lnTo>
                  <a:lnTo>
                    <a:pt x="70" y="57"/>
                  </a:lnTo>
                  <a:lnTo>
                    <a:pt x="71" y="56"/>
                  </a:lnTo>
                  <a:lnTo>
                    <a:pt x="72" y="55"/>
                  </a:lnTo>
                  <a:lnTo>
                    <a:pt x="75" y="58"/>
                  </a:lnTo>
                  <a:lnTo>
                    <a:pt x="76" y="58"/>
                  </a:lnTo>
                  <a:lnTo>
                    <a:pt x="77" y="57"/>
                  </a:lnTo>
                  <a:lnTo>
                    <a:pt x="78" y="57"/>
                  </a:lnTo>
                  <a:lnTo>
                    <a:pt x="79" y="57"/>
                  </a:lnTo>
                  <a:lnTo>
                    <a:pt x="78" y="59"/>
                  </a:lnTo>
                  <a:lnTo>
                    <a:pt x="79" y="60"/>
                  </a:lnTo>
                  <a:lnTo>
                    <a:pt x="80" y="59"/>
                  </a:lnTo>
                  <a:lnTo>
                    <a:pt x="80" y="58"/>
                  </a:lnTo>
                  <a:lnTo>
                    <a:pt x="81" y="57"/>
                  </a:lnTo>
                  <a:lnTo>
                    <a:pt x="82" y="56"/>
                  </a:lnTo>
                  <a:lnTo>
                    <a:pt x="83" y="57"/>
                  </a:lnTo>
                  <a:lnTo>
                    <a:pt x="84" y="58"/>
                  </a:lnTo>
                  <a:lnTo>
                    <a:pt x="85" y="58"/>
                  </a:lnTo>
                  <a:lnTo>
                    <a:pt x="85" y="57"/>
                  </a:lnTo>
                  <a:lnTo>
                    <a:pt x="87" y="57"/>
                  </a:lnTo>
                  <a:lnTo>
                    <a:pt x="87" y="58"/>
                  </a:lnTo>
                  <a:lnTo>
                    <a:pt x="88" y="58"/>
                  </a:lnTo>
                  <a:lnTo>
                    <a:pt x="90" y="60"/>
                  </a:lnTo>
                  <a:lnTo>
                    <a:pt x="92" y="58"/>
                  </a:lnTo>
                  <a:lnTo>
                    <a:pt x="93" y="58"/>
                  </a:lnTo>
                  <a:lnTo>
                    <a:pt x="96" y="57"/>
                  </a:lnTo>
                  <a:lnTo>
                    <a:pt x="99" y="56"/>
                  </a:lnTo>
                  <a:lnTo>
                    <a:pt x="100" y="56"/>
                  </a:lnTo>
                  <a:lnTo>
                    <a:pt x="101" y="56"/>
                  </a:lnTo>
                  <a:lnTo>
                    <a:pt x="104" y="57"/>
                  </a:lnTo>
                  <a:lnTo>
                    <a:pt x="106" y="56"/>
                  </a:lnTo>
                  <a:lnTo>
                    <a:pt x="107" y="56"/>
                  </a:lnTo>
                  <a:lnTo>
                    <a:pt x="113" y="59"/>
                  </a:lnTo>
                  <a:lnTo>
                    <a:pt x="114" y="60"/>
                  </a:lnTo>
                  <a:lnTo>
                    <a:pt x="115" y="60"/>
                  </a:lnTo>
                  <a:lnTo>
                    <a:pt x="116" y="60"/>
                  </a:lnTo>
                  <a:lnTo>
                    <a:pt x="116" y="31"/>
                  </a:lnTo>
                  <a:lnTo>
                    <a:pt x="114" y="12"/>
                  </a:lnTo>
                  <a:lnTo>
                    <a:pt x="114" y="3"/>
                  </a:lnTo>
                  <a:close/>
                </a:path>
              </a:pathLst>
            </a:custGeom>
            <a:pattFill prst="pct75">
              <a:fgClr>
                <a:srgbClr val="AA1202"/>
              </a:fgClr>
              <a:bgClr>
                <a:schemeClr val="tx1"/>
              </a:bgClr>
            </a:pattFill>
            <a:ln w="12700" cmpd="sng">
              <a:solidFill>
                <a:schemeClr val="tx1"/>
              </a:solidFill>
              <a:prstDash val="solid"/>
              <a:round/>
              <a:headEnd/>
              <a:tailEnd/>
            </a:ln>
          </p:spPr>
          <p:txBody>
            <a:bodyPr/>
            <a:lstStyle/>
            <a:p>
              <a:endParaRPr lang="en-US"/>
            </a:p>
          </p:txBody>
        </p:sp>
        <p:sp>
          <p:nvSpPr>
            <p:cNvPr id="95266" name="Freeform 33" descr="20%"/>
            <p:cNvSpPr>
              <a:spLocks/>
            </p:cNvSpPr>
            <p:nvPr/>
          </p:nvSpPr>
          <p:spPr bwMode="auto">
            <a:xfrm>
              <a:off x="5322888" y="3127375"/>
              <a:ext cx="730250" cy="603250"/>
            </a:xfrm>
            <a:custGeom>
              <a:avLst/>
              <a:gdLst>
                <a:gd name="T0" fmla="*/ 2147483647 w 90"/>
                <a:gd name="T1" fmla="*/ 2147483647 h 78"/>
                <a:gd name="T2" fmla="*/ 2147483647 w 90"/>
                <a:gd name="T3" fmla="*/ 2147483647 h 78"/>
                <a:gd name="T4" fmla="*/ 2147483647 w 90"/>
                <a:gd name="T5" fmla="*/ 2147483647 h 78"/>
                <a:gd name="T6" fmla="*/ 2147483647 w 90"/>
                <a:gd name="T7" fmla="*/ 2147483647 h 78"/>
                <a:gd name="T8" fmla="*/ 2147483647 w 90"/>
                <a:gd name="T9" fmla="*/ 2147483647 h 78"/>
                <a:gd name="T10" fmla="*/ 2147483647 w 90"/>
                <a:gd name="T11" fmla="*/ 2147483647 h 78"/>
                <a:gd name="T12" fmla="*/ 2147483647 w 90"/>
                <a:gd name="T13" fmla="*/ 2147483647 h 78"/>
                <a:gd name="T14" fmla="*/ 2147483647 w 90"/>
                <a:gd name="T15" fmla="*/ 2147483647 h 78"/>
                <a:gd name="T16" fmla="*/ 2147483647 w 90"/>
                <a:gd name="T17" fmla="*/ 2147483647 h 78"/>
                <a:gd name="T18" fmla="*/ 2147483647 w 90"/>
                <a:gd name="T19" fmla="*/ 2147483647 h 78"/>
                <a:gd name="T20" fmla="*/ 2147483647 w 90"/>
                <a:gd name="T21" fmla="*/ 2147483647 h 78"/>
                <a:gd name="T22" fmla="*/ 2147483647 w 90"/>
                <a:gd name="T23" fmla="*/ 2147483647 h 78"/>
                <a:gd name="T24" fmla="*/ 2147483647 w 90"/>
                <a:gd name="T25" fmla="*/ 2147483647 h 78"/>
                <a:gd name="T26" fmla="*/ 2147483647 w 90"/>
                <a:gd name="T27" fmla="*/ 2147483647 h 78"/>
                <a:gd name="T28" fmla="*/ 2147483647 w 90"/>
                <a:gd name="T29" fmla="*/ 2147483647 h 78"/>
                <a:gd name="T30" fmla="*/ 2147483647 w 90"/>
                <a:gd name="T31" fmla="*/ 2147483647 h 78"/>
                <a:gd name="T32" fmla="*/ 2147483647 w 90"/>
                <a:gd name="T33" fmla="*/ 2147483647 h 78"/>
                <a:gd name="T34" fmla="*/ 2147483647 w 90"/>
                <a:gd name="T35" fmla="*/ 2147483647 h 78"/>
                <a:gd name="T36" fmla="*/ 2147483647 w 90"/>
                <a:gd name="T37" fmla="*/ 2147483647 h 78"/>
                <a:gd name="T38" fmla="*/ 2147483647 w 90"/>
                <a:gd name="T39" fmla="*/ 2033687399 h 78"/>
                <a:gd name="T40" fmla="*/ 2147483647 w 90"/>
                <a:gd name="T41" fmla="*/ 1794428778 h 78"/>
                <a:gd name="T42" fmla="*/ 2147483647 w 90"/>
                <a:gd name="T43" fmla="*/ 1614985175 h 78"/>
                <a:gd name="T44" fmla="*/ 2147483647 w 90"/>
                <a:gd name="T45" fmla="*/ 1734614244 h 78"/>
                <a:gd name="T46" fmla="*/ 2147483647 w 90"/>
                <a:gd name="T47" fmla="*/ 1315912504 h 78"/>
                <a:gd name="T48" fmla="*/ 2147483647 w 90"/>
                <a:gd name="T49" fmla="*/ 1076662101 h 78"/>
                <a:gd name="T50" fmla="*/ 2147483647 w 90"/>
                <a:gd name="T51" fmla="*/ 777589187 h 78"/>
                <a:gd name="T52" fmla="*/ 2147483647 w 90"/>
                <a:gd name="T53" fmla="*/ 358887327 h 78"/>
                <a:gd name="T54" fmla="*/ 2147483647 w 90"/>
                <a:gd name="T55" fmla="*/ 239258198 h 78"/>
                <a:gd name="T56" fmla="*/ 0 w 90"/>
                <a:gd name="T57" fmla="*/ 119629099 h 78"/>
                <a:gd name="T58" fmla="*/ 131672176 w 90"/>
                <a:gd name="T59" fmla="*/ 299072792 h 78"/>
                <a:gd name="T60" fmla="*/ 329172373 w 90"/>
                <a:gd name="T61" fmla="*/ 538331050 h 78"/>
                <a:gd name="T62" fmla="*/ 329172373 w 90"/>
                <a:gd name="T63" fmla="*/ 657960119 h 78"/>
                <a:gd name="T64" fmla="*/ 724188933 w 90"/>
                <a:gd name="T65" fmla="*/ 957032790 h 78"/>
                <a:gd name="T66" fmla="*/ 592516789 w 90"/>
                <a:gd name="T67" fmla="*/ 1196283435 h 78"/>
                <a:gd name="T68" fmla="*/ 724188933 w 90"/>
                <a:gd name="T69" fmla="*/ 1315912504 h 78"/>
                <a:gd name="T70" fmla="*/ 855861077 w 90"/>
                <a:gd name="T71" fmla="*/ 1555170641 h 78"/>
                <a:gd name="T72" fmla="*/ 987525108 w 90"/>
                <a:gd name="T73" fmla="*/ 1614985175 h 78"/>
                <a:gd name="T74" fmla="*/ 1053361180 w 90"/>
                <a:gd name="T75" fmla="*/ 2147483647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0"/>
                <a:gd name="T115" fmla="*/ 0 h 78"/>
                <a:gd name="T116" fmla="*/ 90 w 90"/>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0" h="78">
                  <a:moveTo>
                    <a:pt x="16" y="72"/>
                  </a:moveTo>
                  <a:lnTo>
                    <a:pt x="76" y="69"/>
                  </a:lnTo>
                  <a:lnTo>
                    <a:pt x="76" y="70"/>
                  </a:lnTo>
                  <a:lnTo>
                    <a:pt x="77" y="71"/>
                  </a:lnTo>
                  <a:lnTo>
                    <a:pt x="78" y="72"/>
                  </a:lnTo>
                  <a:lnTo>
                    <a:pt x="77" y="74"/>
                  </a:lnTo>
                  <a:lnTo>
                    <a:pt x="76" y="75"/>
                  </a:lnTo>
                  <a:lnTo>
                    <a:pt x="74" y="77"/>
                  </a:lnTo>
                  <a:lnTo>
                    <a:pt x="74" y="78"/>
                  </a:lnTo>
                  <a:lnTo>
                    <a:pt x="83" y="78"/>
                  </a:lnTo>
                  <a:lnTo>
                    <a:pt x="84" y="75"/>
                  </a:lnTo>
                  <a:lnTo>
                    <a:pt x="83" y="74"/>
                  </a:lnTo>
                  <a:lnTo>
                    <a:pt x="84" y="71"/>
                  </a:lnTo>
                  <a:lnTo>
                    <a:pt x="85" y="69"/>
                  </a:lnTo>
                  <a:lnTo>
                    <a:pt x="86" y="67"/>
                  </a:lnTo>
                  <a:lnTo>
                    <a:pt x="88" y="67"/>
                  </a:lnTo>
                  <a:lnTo>
                    <a:pt x="89" y="67"/>
                  </a:lnTo>
                  <a:lnTo>
                    <a:pt x="90" y="62"/>
                  </a:lnTo>
                  <a:lnTo>
                    <a:pt x="90" y="61"/>
                  </a:lnTo>
                  <a:lnTo>
                    <a:pt x="89" y="60"/>
                  </a:lnTo>
                  <a:lnTo>
                    <a:pt x="88" y="59"/>
                  </a:lnTo>
                  <a:lnTo>
                    <a:pt x="87" y="59"/>
                  </a:lnTo>
                  <a:lnTo>
                    <a:pt x="87" y="60"/>
                  </a:lnTo>
                  <a:lnTo>
                    <a:pt x="84" y="56"/>
                  </a:lnTo>
                  <a:lnTo>
                    <a:pt x="84" y="55"/>
                  </a:lnTo>
                  <a:lnTo>
                    <a:pt x="85" y="54"/>
                  </a:lnTo>
                  <a:lnTo>
                    <a:pt x="85" y="53"/>
                  </a:lnTo>
                  <a:lnTo>
                    <a:pt x="84" y="52"/>
                  </a:lnTo>
                  <a:lnTo>
                    <a:pt x="83" y="49"/>
                  </a:lnTo>
                  <a:lnTo>
                    <a:pt x="79" y="46"/>
                  </a:lnTo>
                  <a:lnTo>
                    <a:pt x="78" y="45"/>
                  </a:lnTo>
                  <a:lnTo>
                    <a:pt x="74" y="43"/>
                  </a:lnTo>
                  <a:lnTo>
                    <a:pt x="72" y="40"/>
                  </a:lnTo>
                  <a:lnTo>
                    <a:pt x="71" y="38"/>
                  </a:lnTo>
                  <a:lnTo>
                    <a:pt x="71" y="37"/>
                  </a:lnTo>
                  <a:lnTo>
                    <a:pt x="74" y="34"/>
                  </a:lnTo>
                  <a:lnTo>
                    <a:pt x="73" y="32"/>
                  </a:lnTo>
                  <a:lnTo>
                    <a:pt x="74" y="30"/>
                  </a:lnTo>
                  <a:lnTo>
                    <a:pt x="73" y="29"/>
                  </a:lnTo>
                  <a:lnTo>
                    <a:pt x="70" y="27"/>
                  </a:lnTo>
                  <a:lnTo>
                    <a:pt x="69" y="28"/>
                  </a:lnTo>
                  <a:lnTo>
                    <a:pt x="68" y="29"/>
                  </a:lnTo>
                  <a:lnTo>
                    <a:pt x="67" y="29"/>
                  </a:lnTo>
                  <a:lnTo>
                    <a:pt x="65" y="22"/>
                  </a:lnTo>
                  <a:lnTo>
                    <a:pt x="64" y="21"/>
                  </a:lnTo>
                  <a:lnTo>
                    <a:pt x="60" y="18"/>
                  </a:lnTo>
                  <a:lnTo>
                    <a:pt x="56" y="14"/>
                  </a:lnTo>
                  <a:lnTo>
                    <a:pt x="56" y="13"/>
                  </a:lnTo>
                  <a:lnTo>
                    <a:pt x="55" y="10"/>
                  </a:lnTo>
                  <a:lnTo>
                    <a:pt x="55" y="6"/>
                  </a:lnTo>
                  <a:lnTo>
                    <a:pt x="55" y="5"/>
                  </a:lnTo>
                  <a:lnTo>
                    <a:pt x="55" y="4"/>
                  </a:lnTo>
                  <a:lnTo>
                    <a:pt x="52" y="0"/>
                  </a:lnTo>
                  <a:lnTo>
                    <a:pt x="0" y="2"/>
                  </a:lnTo>
                  <a:lnTo>
                    <a:pt x="1" y="3"/>
                  </a:lnTo>
                  <a:lnTo>
                    <a:pt x="2" y="5"/>
                  </a:lnTo>
                  <a:lnTo>
                    <a:pt x="3" y="7"/>
                  </a:lnTo>
                  <a:lnTo>
                    <a:pt x="5" y="9"/>
                  </a:lnTo>
                  <a:lnTo>
                    <a:pt x="5" y="10"/>
                  </a:lnTo>
                  <a:lnTo>
                    <a:pt x="5" y="11"/>
                  </a:lnTo>
                  <a:lnTo>
                    <a:pt x="5" y="12"/>
                  </a:lnTo>
                  <a:lnTo>
                    <a:pt x="11" y="16"/>
                  </a:lnTo>
                  <a:lnTo>
                    <a:pt x="9" y="18"/>
                  </a:lnTo>
                  <a:lnTo>
                    <a:pt x="9" y="20"/>
                  </a:lnTo>
                  <a:lnTo>
                    <a:pt x="10" y="22"/>
                  </a:lnTo>
                  <a:lnTo>
                    <a:pt x="11" y="22"/>
                  </a:lnTo>
                  <a:lnTo>
                    <a:pt x="12" y="25"/>
                  </a:lnTo>
                  <a:lnTo>
                    <a:pt x="13" y="26"/>
                  </a:lnTo>
                  <a:lnTo>
                    <a:pt x="15" y="26"/>
                  </a:lnTo>
                  <a:lnTo>
                    <a:pt x="15" y="27"/>
                  </a:lnTo>
                  <a:lnTo>
                    <a:pt x="16" y="63"/>
                  </a:lnTo>
                  <a:lnTo>
                    <a:pt x="16" y="72"/>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5267" name="Freeform 34" descr="20%"/>
            <p:cNvSpPr>
              <a:spLocks/>
            </p:cNvSpPr>
            <p:nvPr/>
          </p:nvSpPr>
          <p:spPr bwMode="auto">
            <a:xfrm>
              <a:off x="6011863" y="3265488"/>
              <a:ext cx="809625" cy="395287"/>
            </a:xfrm>
            <a:custGeom>
              <a:avLst/>
              <a:gdLst>
                <a:gd name="T0" fmla="*/ 1337606913 w 99"/>
                <a:gd name="T1" fmla="*/ 2147483647 h 51"/>
                <a:gd name="T2" fmla="*/ 1270727002 w 99"/>
                <a:gd name="T3" fmla="*/ 2147483647 h 51"/>
                <a:gd name="T4" fmla="*/ 1471366736 w 99"/>
                <a:gd name="T5" fmla="*/ 2147483647 h 51"/>
                <a:gd name="T6" fmla="*/ 2147483647 w 99"/>
                <a:gd name="T7" fmla="*/ 2147483647 h 51"/>
                <a:gd name="T8" fmla="*/ 2147483647 w 99"/>
                <a:gd name="T9" fmla="*/ 2147483647 h 51"/>
                <a:gd name="T10" fmla="*/ 2147483647 w 99"/>
                <a:gd name="T11" fmla="*/ 2102578397 h 51"/>
                <a:gd name="T12" fmla="*/ 2147483647 w 99"/>
                <a:gd name="T13" fmla="*/ 1982433953 h 51"/>
                <a:gd name="T14" fmla="*/ 2147483647 w 99"/>
                <a:gd name="T15" fmla="*/ 1862282242 h 51"/>
                <a:gd name="T16" fmla="*/ 2147483647 w 99"/>
                <a:gd name="T17" fmla="*/ 1381698652 h 51"/>
                <a:gd name="T18" fmla="*/ 2147483647 w 99"/>
                <a:gd name="T19" fmla="*/ 1321622797 h 51"/>
                <a:gd name="T20" fmla="*/ 2147483647 w 99"/>
                <a:gd name="T21" fmla="*/ 1261546941 h 51"/>
                <a:gd name="T22" fmla="*/ 2147483647 w 99"/>
                <a:gd name="T23" fmla="*/ 1201478837 h 51"/>
                <a:gd name="T24" fmla="*/ 2147483647 w 99"/>
                <a:gd name="T25" fmla="*/ 1201478837 h 51"/>
                <a:gd name="T26" fmla="*/ 2147483647 w 99"/>
                <a:gd name="T27" fmla="*/ 841031214 h 51"/>
                <a:gd name="T28" fmla="*/ 2147483647 w 99"/>
                <a:gd name="T29" fmla="*/ 720887254 h 51"/>
                <a:gd name="T30" fmla="*/ 2147483647 w 99"/>
                <a:gd name="T31" fmla="*/ 480591462 h 51"/>
                <a:gd name="T32" fmla="*/ 2147483647 w 99"/>
                <a:gd name="T33" fmla="*/ 420515607 h 51"/>
                <a:gd name="T34" fmla="*/ 2147483647 w 99"/>
                <a:gd name="T35" fmla="*/ 240295731 h 51"/>
                <a:gd name="T36" fmla="*/ 2147483647 w 99"/>
                <a:gd name="T37" fmla="*/ 240295731 h 51"/>
                <a:gd name="T38" fmla="*/ 2147483647 w 99"/>
                <a:gd name="T39" fmla="*/ 360439751 h 51"/>
                <a:gd name="T40" fmla="*/ 2147483647 w 99"/>
                <a:gd name="T41" fmla="*/ 360439751 h 51"/>
                <a:gd name="T42" fmla="*/ 2147483647 w 99"/>
                <a:gd name="T43" fmla="*/ 360439751 h 51"/>
                <a:gd name="T44" fmla="*/ 2147483647 w 99"/>
                <a:gd name="T45" fmla="*/ 300371647 h 51"/>
                <a:gd name="T46" fmla="*/ 2147483647 w 99"/>
                <a:gd name="T47" fmla="*/ 240295731 h 51"/>
                <a:gd name="T48" fmla="*/ 2147483647 w 99"/>
                <a:gd name="T49" fmla="*/ 0 h 51"/>
                <a:gd name="T50" fmla="*/ 2147483647 w 99"/>
                <a:gd name="T51" fmla="*/ 60075870 h 51"/>
                <a:gd name="T52" fmla="*/ 2147483647 w 99"/>
                <a:gd name="T53" fmla="*/ 0 h 51"/>
                <a:gd name="T54" fmla="*/ 2147483647 w 99"/>
                <a:gd name="T55" fmla="*/ 120143990 h 51"/>
                <a:gd name="T56" fmla="*/ 2147483647 w 99"/>
                <a:gd name="T57" fmla="*/ 360439751 h 51"/>
                <a:gd name="T58" fmla="*/ 2147483647 w 99"/>
                <a:gd name="T59" fmla="*/ 480591462 h 51"/>
                <a:gd name="T60" fmla="*/ 2147483647 w 99"/>
                <a:gd name="T61" fmla="*/ 480591462 h 51"/>
                <a:gd name="T62" fmla="*/ 2147483647 w 99"/>
                <a:gd name="T63" fmla="*/ 1081327126 h 51"/>
                <a:gd name="T64" fmla="*/ 2147483647 w 99"/>
                <a:gd name="T65" fmla="*/ 1261546941 h 51"/>
                <a:gd name="T66" fmla="*/ 2147483647 w 99"/>
                <a:gd name="T67" fmla="*/ 1141402982 h 51"/>
                <a:gd name="T68" fmla="*/ 2147483647 w 99"/>
                <a:gd name="T69" fmla="*/ 1441766757 h 51"/>
                <a:gd name="T70" fmla="*/ 2147483647 w 99"/>
                <a:gd name="T71" fmla="*/ 1441766757 h 51"/>
                <a:gd name="T72" fmla="*/ 2140165848 w 99"/>
                <a:gd name="T73" fmla="*/ 1381698652 h 51"/>
                <a:gd name="T74" fmla="*/ 2006406025 w 99"/>
                <a:gd name="T75" fmla="*/ 1561918467 h 51"/>
                <a:gd name="T76" fmla="*/ 1738886380 w 99"/>
                <a:gd name="T77" fmla="*/ 1441766757 h 51"/>
                <a:gd name="T78" fmla="*/ 1337606913 w 99"/>
                <a:gd name="T79" fmla="*/ 1501842612 h 51"/>
                <a:gd name="T80" fmla="*/ 1337606913 w 99"/>
                <a:gd name="T81" fmla="*/ 1621994322 h 51"/>
                <a:gd name="T82" fmla="*/ 1203847091 w 99"/>
                <a:gd name="T83" fmla="*/ 1621994322 h 51"/>
                <a:gd name="T84" fmla="*/ 1203847091 w 99"/>
                <a:gd name="T85" fmla="*/ 1621994322 h 51"/>
                <a:gd name="T86" fmla="*/ 1136967180 w 99"/>
                <a:gd name="T87" fmla="*/ 1802214138 h 51"/>
                <a:gd name="T88" fmla="*/ 1136967180 w 99"/>
                <a:gd name="T89" fmla="*/ 1802214138 h 51"/>
                <a:gd name="T90" fmla="*/ 1203847091 w 99"/>
                <a:gd name="T91" fmla="*/ 1982433953 h 51"/>
                <a:gd name="T92" fmla="*/ 802559190 w 99"/>
                <a:gd name="T93" fmla="*/ 2042510293 h 51"/>
                <a:gd name="T94" fmla="*/ 869439101 w 99"/>
                <a:gd name="T95" fmla="*/ 2147483647 h 51"/>
                <a:gd name="T96" fmla="*/ 668799368 w 99"/>
                <a:gd name="T97" fmla="*/ 2147483647 h 51"/>
                <a:gd name="T98" fmla="*/ 401279595 w 99"/>
                <a:gd name="T99" fmla="*/ 2147483647 h 51"/>
                <a:gd name="T100" fmla="*/ 267519709 w 99"/>
                <a:gd name="T101" fmla="*/ 2147483647 h 51"/>
                <a:gd name="T102" fmla="*/ 267519709 w 99"/>
                <a:gd name="T103" fmla="*/ 2147483647 h 51"/>
                <a:gd name="T104" fmla="*/ 334399684 w 99"/>
                <a:gd name="T105" fmla="*/ 2147483647 h 51"/>
                <a:gd name="T106" fmla="*/ 200639797 w 99"/>
                <a:gd name="T107" fmla="*/ 2147483647 h 51"/>
                <a:gd name="T108" fmla="*/ 66879927 w 99"/>
                <a:gd name="T109" fmla="*/ 2147483647 h 51"/>
                <a:gd name="T110" fmla="*/ 0 w 99"/>
                <a:gd name="T111" fmla="*/ 2147483647 h 5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9"/>
                <a:gd name="T169" fmla="*/ 0 h 51"/>
                <a:gd name="T170" fmla="*/ 99 w 99"/>
                <a:gd name="T171" fmla="*/ 51 h 5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9" h="51">
                  <a:moveTo>
                    <a:pt x="0" y="51"/>
                  </a:moveTo>
                  <a:lnTo>
                    <a:pt x="20" y="49"/>
                  </a:lnTo>
                  <a:lnTo>
                    <a:pt x="20" y="48"/>
                  </a:lnTo>
                  <a:lnTo>
                    <a:pt x="19" y="47"/>
                  </a:lnTo>
                  <a:lnTo>
                    <a:pt x="22" y="46"/>
                  </a:lnTo>
                  <a:lnTo>
                    <a:pt x="22" y="47"/>
                  </a:lnTo>
                  <a:lnTo>
                    <a:pt x="78" y="42"/>
                  </a:lnTo>
                  <a:lnTo>
                    <a:pt x="80" y="41"/>
                  </a:lnTo>
                  <a:lnTo>
                    <a:pt x="80" y="40"/>
                  </a:lnTo>
                  <a:lnTo>
                    <a:pt x="85" y="38"/>
                  </a:lnTo>
                  <a:lnTo>
                    <a:pt x="86" y="37"/>
                  </a:lnTo>
                  <a:lnTo>
                    <a:pt x="89" y="35"/>
                  </a:lnTo>
                  <a:lnTo>
                    <a:pt x="89" y="34"/>
                  </a:lnTo>
                  <a:lnTo>
                    <a:pt x="89" y="33"/>
                  </a:lnTo>
                  <a:lnTo>
                    <a:pt x="90" y="32"/>
                  </a:lnTo>
                  <a:lnTo>
                    <a:pt x="90" y="31"/>
                  </a:lnTo>
                  <a:lnTo>
                    <a:pt x="92" y="29"/>
                  </a:lnTo>
                  <a:lnTo>
                    <a:pt x="99" y="23"/>
                  </a:lnTo>
                  <a:lnTo>
                    <a:pt x="99" y="22"/>
                  </a:lnTo>
                  <a:lnTo>
                    <a:pt x="98" y="22"/>
                  </a:lnTo>
                  <a:lnTo>
                    <a:pt x="97" y="22"/>
                  </a:lnTo>
                  <a:lnTo>
                    <a:pt x="97" y="21"/>
                  </a:lnTo>
                  <a:lnTo>
                    <a:pt x="95" y="20"/>
                  </a:lnTo>
                  <a:lnTo>
                    <a:pt x="95" y="21"/>
                  </a:lnTo>
                  <a:lnTo>
                    <a:pt x="94" y="20"/>
                  </a:lnTo>
                  <a:lnTo>
                    <a:pt x="92" y="18"/>
                  </a:lnTo>
                  <a:lnTo>
                    <a:pt x="90" y="14"/>
                  </a:lnTo>
                  <a:lnTo>
                    <a:pt x="89" y="13"/>
                  </a:lnTo>
                  <a:lnTo>
                    <a:pt x="89" y="12"/>
                  </a:lnTo>
                  <a:lnTo>
                    <a:pt x="89" y="10"/>
                  </a:lnTo>
                  <a:lnTo>
                    <a:pt x="89" y="8"/>
                  </a:lnTo>
                  <a:lnTo>
                    <a:pt x="87" y="7"/>
                  </a:lnTo>
                  <a:lnTo>
                    <a:pt x="86" y="6"/>
                  </a:lnTo>
                  <a:lnTo>
                    <a:pt x="84" y="4"/>
                  </a:lnTo>
                  <a:lnTo>
                    <a:pt x="84" y="3"/>
                  </a:lnTo>
                  <a:lnTo>
                    <a:pt x="82" y="4"/>
                  </a:lnTo>
                  <a:lnTo>
                    <a:pt x="82" y="5"/>
                  </a:lnTo>
                  <a:lnTo>
                    <a:pt x="81" y="6"/>
                  </a:lnTo>
                  <a:lnTo>
                    <a:pt x="80" y="6"/>
                  </a:lnTo>
                  <a:lnTo>
                    <a:pt x="78" y="6"/>
                  </a:lnTo>
                  <a:lnTo>
                    <a:pt x="76" y="5"/>
                  </a:lnTo>
                  <a:lnTo>
                    <a:pt x="75" y="6"/>
                  </a:lnTo>
                  <a:lnTo>
                    <a:pt x="74" y="7"/>
                  </a:lnTo>
                  <a:lnTo>
                    <a:pt x="71" y="5"/>
                  </a:lnTo>
                  <a:lnTo>
                    <a:pt x="68" y="5"/>
                  </a:lnTo>
                  <a:lnTo>
                    <a:pt x="66" y="4"/>
                  </a:lnTo>
                  <a:lnTo>
                    <a:pt x="65" y="2"/>
                  </a:lnTo>
                  <a:lnTo>
                    <a:pt x="63" y="0"/>
                  </a:lnTo>
                  <a:lnTo>
                    <a:pt x="61" y="1"/>
                  </a:lnTo>
                  <a:lnTo>
                    <a:pt x="59" y="0"/>
                  </a:lnTo>
                  <a:lnTo>
                    <a:pt x="58" y="0"/>
                  </a:lnTo>
                  <a:lnTo>
                    <a:pt x="58" y="2"/>
                  </a:lnTo>
                  <a:lnTo>
                    <a:pt x="58" y="5"/>
                  </a:lnTo>
                  <a:lnTo>
                    <a:pt x="58" y="6"/>
                  </a:lnTo>
                  <a:lnTo>
                    <a:pt x="56" y="7"/>
                  </a:lnTo>
                  <a:lnTo>
                    <a:pt x="55" y="8"/>
                  </a:lnTo>
                  <a:lnTo>
                    <a:pt x="52" y="8"/>
                  </a:lnTo>
                  <a:lnTo>
                    <a:pt x="51" y="8"/>
                  </a:lnTo>
                  <a:lnTo>
                    <a:pt x="51" y="11"/>
                  </a:lnTo>
                  <a:lnTo>
                    <a:pt x="46" y="18"/>
                  </a:lnTo>
                  <a:lnTo>
                    <a:pt x="45" y="21"/>
                  </a:lnTo>
                  <a:lnTo>
                    <a:pt x="42" y="21"/>
                  </a:lnTo>
                  <a:lnTo>
                    <a:pt x="40" y="19"/>
                  </a:lnTo>
                  <a:lnTo>
                    <a:pt x="39" y="19"/>
                  </a:lnTo>
                  <a:lnTo>
                    <a:pt x="38" y="20"/>
                  </a:lnTo>
                  <a:lnTo>
                    <a:pt x="37" y="24"/>
                  </a:lnTo>
                  <a:lnTo>
                    <a:pt x="36" y="25"/>
                  </a:lnTo>
                  <a:lnTo>
                    <a:pt x="35" y="24"/>
                  </a:lnTo>
                  <a:lnTo>
                    <a:pt x="34" y="23"/>
                  </a:lnTo>
                  <a:lnTo>
                    <a:pt x="32" y="23"/>
                  </a:lnTo>
                  <a:lnTo>
                    <a:pt x="31" y="26"/>
                  </a:lnTo>
                  <a:lnTo>
                    <a:pt x="30" y="26"/>
                  </a:lnTo>
                  <a:lnTo>
                    <a:pt x="26" y="24"/>
                  </a:lnTo>
                  <a:lnTo>
                    <a:pt x="23" y="25"/>
                  </a:lnTo>
                  <a:lnTo>
                    <a:pt x="20" y="25"/>
                  </a:lnTo>
                  <a:lnTo>
                    <a:pt x="20" y="26"/>
                  </a:lnTo>
                  <a:lnTo>
                    <a:pt x="20" y="27"/>
                  </a:lnTo>
                  <a:lnTo>
                    <a:pt x="19" y="27"/>
                  </a:lnTo>
                  <a:lnTo>
                    <a:pt x="18" y="27"/>
                  </a:lnTo>
                  <a:lnTo>
                    <a:pt x="17" y="28"/>
                  </a:lnTo>
                  <a:lnTo>
                    <a:pt x="17" y="30"/>
                  </a:lnTo>
                  <a:lnTo>
                    <a:pt x="18" y="32"/>
                  </a:lnTo>
                  <a:lnTo>
                    <a:pt x="18" y="33"/>
                  </a:lnTo>
                  <a:lnTo>
                    <a:pt x="14" y="34"/>
                  </a:lnTo>
                  <a:lnTo>
                    <a:pt x="12" y="34"/>
                  </a:lnTo>
                  <a:lnTo>
                    <a:pt x="13" y="36"/>
                  </a:lnTo>
                  <a:lnTo>
                    <a:pt x="13" y="40"/>
                  </a:lnTo>
                  <a:lnTo>
                    <a:pt x="12" y="40"/>
                  </a:lnTo>
                  <a:lnTo>
                    <a:pt x="10" y="39"/>
                  </a:lnTo>
                  <a:lnTo>
                    <a:pt x="8" y="38"/>
                  </a:lnTo>
                  <a:lnTo>
                    <a:pt x="6" y="38"/>
                  </a:lnTo>
                  <a:lnTo>
                    <a:pt x="4" y="39"/>
                  </a:lnTo>
                  <a:lnTo>
                    <a:pt x="4" y="42"/>
                  </a:lnTo>
                  <a:lnTo>
                    <a:pt x="5" y="43"/>
                  </a:lnTo>
                  <a:lnTo>
                    <a:pt x="5" y="44"/>
                  </a:lnTo>
                  <a:lnTo>
                    <a:pt x="4" y="49"/>
                  </a:lnTo>
                  <a:lnTo>
                    <a:pt x="3" y="49"/>
                  </a:lnTo>
                  <a:lnTo>
                    <a:pt x="1" y="49"/>
                  </a:lnTo>
                  <a:lnTo>
                    <a:pt x="0" y="51"/>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5268" name="Freeform 35" descr="20%"/>
            <p:cNvSpPr>
              <a:spLocks/>
            </p:cNvSpPr>
            <p:nvPr/>
          </p:nvSpPr>
          <p:spPr bwMode="auto">
            <a:xfrm>
              <a:off x="5940425" y="3560763"/>
              <a:ext cx="901700" cy="301625"/>
            </a:xfrm>
            <a:custGeom>
              <a:avLst/>
              <a:gdLst>
                <a:gd name="T0" fmla="*/ 2147483647 w 111"/>
                <a:gd name="T1" fmla="*/ 0 h 39"/>
                <a:gd name="T2" fmla="*/ 2147483647 w 111"/>
                <a:gd name="T3" fmla="*/ 179443663 h 39"/>
                <a:gd name="T4" fmla="*/ 2147483647 w 111"/>
                <a:gd name="T5" fmla="*/ 239258198 h 39"/>
                <a:gd name="T6" fmla="*/ 2045689172 w 111"/>
                <a:gd name="T7" fmla="*/ 538331050 h 39"/>
                <a:gd name="T8" fmla="*/ 2045689172 w 111"/>
                <a:gd name="T9" fmla="*/ 478516395 h 39"/>
                <a:gd name="T10" fmla="*/ 1847721398 w 111"/>
                <a:gd name="T11" fmla="*/ 538331050 h 39"/>
                <a:gd name="T12" fmla="*/ 1913707948 w 111"/>
                <a:gd name="T13" fmla="*/ 598145585 h 39"/>
                <a:gd name="T14" fmla="*/ 1913707948 w 111"/>
                <a:gd name="T15" fmla="*/ 657960119 h 39"/>
                <a:gd name="T16" fmla="*/ 593911700 w 111"/>
                <a:gd name="T17" fmla="*/ 777589187 h 39"/>
                <a:gd name="T18" fmla="*/ 527916900 w 111"/>
                <a:gd name="T19" fmla="*/ 897218256 h 39"/>
                <a:gd name="T20" fmla="*/ 461930349 w 111"/>
                <a:gd name="T21" fmla="*/ 1076662101 h 39"/>
                <a:gd name="T22" fmla="*/ 527916900 w 111"/>
                <a:gd name="T23" fmla="*/ 1136476635 h 39"/>
                <a:gd name="T24" fmla="*/ 461930349 w 111"/>
                <a:gd name="T25" fmla="*/ 1315912504 h 39"/>
                <a:gd name="T26" fmla="*/ 461930349 w 111"/>
                <a:gd name="T27" fmla="*/ 1315912504 h 39"/>
                <a:gd name="T28" fmla="*/ 461930349 w 111"/>
                <a:gd name="T29" fmla="*/ 1375727038 h 39"/>
                <a:gd name="T30" fmla="*/ 395943799 w 111"/>
                <a:gd name="T31" fmla="*/ 1495356107 h 39"/>
                <a:gd name="T32" fmla="*/ 329949125 w 111"/>
                <a:gd name="T33" fmla="*/ 1555170641 h 39"/>
                <a:gd name="T34" fmla="*/ 263962512 w 111"/>
                <a:gd name="T35" fmla="*/ 1794428778 h 39"/>
                <a:gd name="T36" fmla="*/ 131981256 w 111"/>
                <a:gd name="T37" fmla="*/ 1914057847 h 39"/>
                <a:gd name="T38" fmla="*/ 131981256 w 111"/>
                <a:gd name="T39" fmla="*/ 2093501933 h 39"/>
                <a:gd name="T40" fmla="*/ 131981256 w 111"/>
                <a:gd name="T41" fmla="*/ 2147483647 h 39"/>
                <a:gd name="T42" fmla="*/ 131981256 w 111"/>
                <a:gd name="T43" fmla="*/ 2147483647 h 39"/>
                <a:gd name="T44" fmla="*/ 0 w 111"/>
                <a:gd name="T45" fmla="*/ 2147483647 h 39"/>
                <a:gd name="T46" fmla="*/ 1913707948 w 111"/>
                <a:gd name="T47" fmla="*/ 2147483647 h 39"/>
                <a:gd name="T48" fmla="*/ 2147483647 w 111"/>
                <a:gd name="T49" fmla="*/ 2033687399 h 39"/>
                <a:gd name="T50" fmla="*/ 2147483647 w 111"/>
                <a:gd name="T51" fmla="*/ 1914057847 h 39"/>
                <a:gd name="T52" fmla="*/ 2147483647 w 111"/>
                <a:gd name="T53" fmla="*/ 1674799710 h 39"/>
                <a:gd name="T54" fmla="*/ 2147483647 w 111"/>
                <a:gd name="T55" fmla="*/ 1674799710 h 39"/>
                <a:gd name="T56" fmla="*/ 2147483647 w 111"/>
                <a:gd name="T57" fmla="*/ 1674799710 h 39"/>
                <a:gd name="T58" fmla="*/ 2147483647 w 111"/>
                <a:gd name="T59" fmla="*/ 1614985175 h 39"/>
                <a:gd name="T60" fmla="*/ 2147483647 w 111"/>
                <a:gd name="T61" fmla="*/ 1555170641 h 39"/>
                <a:gd name="T62" fmla="*/ 2147483647 w 111"/>
                <a:gd name="T63" fmla="*/ 1495356107 h 39"/>
                <a:gd name="T64" fmla="*/ 2147483647 w 111"/>
                <a:gd name="T65" fmla="*/ 1435541572 h 39"/>
                <a:gd name="T66" fmla="*/ 2147483647 w 111"/>
                <a:gd name="T67" fmla="*/ 1375727038 h 39"/>
                <a:gd name="T68" fmla="*/ 2147483647 w 111"/>
                <a:gd name="T69" fmla="*/ 1315912504 h 39"/>
                <a:gd name="T70" fmla="*/ 2147483647 w 111"/>
                <a:gd name="T71" fmla="*/ 1256097969 h 39"/>
                <a:gd name="T72" fmla="*/ 2147483647 w 111"/>
                <a:gd name="T73" fmla="*/ 1076662101 h 39"/>
                <a:gd name="T74" fmla="*/ 2147483647 w 111"/>
                <a:gd name="T75" fmla="*/ 1076662101 h 39"/>
                <a:gd name="T76" fmla="*/ 2147483647 w 111"/>
                <a:gd name="T77" fmla="*/ 957032790 h 39"/>
                <a:gd name="T78" fmla="*/ 2147483647 w 111"/>
                <a:gd name="T79" fmla="*/ 837403722 h 39"/>
                <a:gd name="T80" fmla="*/ 2147483647 w 111"/>
                <a:gd name="T81" fmla="*/ 837403722 h 39"/>
                <a:gd name="T82" fmla="*/ 2147483647 w 111"/>
                <a:gd name="T83" fmla="*/ 837403722 h 39"/>
                <a:gd name="T84" fmla="*/ 2147483647 w 111"/>
                <a:gd name="T85" fmla="*/ 837403722 h 39"/>
                <a:gd name="T86" fmla="*/ 2147483647 w 111"/>
                <a:gd name="T87" fmla="*/ 777589187 h 39"/>
                <a:gd name="T88" fmla="*/ 2147483647 w 111"/>
                <a:gd name="T89" fmla="*/ 717774653 h 39"/>
                <a:gd name="T90" fmla="*/ 2147483647 w 111"/>
                <a:gd name="T91" fmla="*/ 717774653 h 39"/>
                <a:gd name="T92" fmla="*/ 2147483647 w 111"/>
                <a:gd name="T93" fmla="*/ 777589187 h 39"/>
                <a:gd name="T94" fmla="*/ 2147483647 w 111"/>
                <a:gd name="T95" fmla="*/ 717774653 h 39"/>
                <a:gd name="T96" fmla="*/ 2147483647 w 111"/>
                <a:gd name="T97" fmla="*/ 717774653 h 39"/>
                <a:gd name="T98" fmla="*/ 2147483647 w 111"/>
                <a:gd name="T99" fmla="*/ 598145585 h 39"/>
                <a:gd name="T100" fmla="*/ 2147483647 w 111"/>
                <a:gd name="T101" fmla="*/ 598145585 h 39"/>
                <a:gd name="T102" fmla="*/ 2147483647 w 111"/>
                <a:gd name="T103" fmla="*/ 598145585 h 39"/>
                <a:gd name="T104" fmla="*/ 2147483647 w 111"/>
                <a:gd name="T105" fmla="*/ 358887327 h 39"/>
                <a:gd name="T106" fmla="*/ 2147483647 w 111"/>
                <a:gd name="T107" fmla="*/ 299072792 h 39"/>
                <a:gd name="T108" fmla="*/ 2147483647 w 111"/>
                <a:gd name="T109" fmla="*/ 239258198 h 39"/>
                <a:gd name="T110" fmla="*/ 2147483647 w 111"/>
                <a:gd name="T111" fmla="*/ 179443663 h 39"/>
                <a:gd name="T112" fmla="*/ 2147483647 w 111"/>
                <a:gd name="T113" fmla="*/ 59814549 h 39"/>
                <a:gd name="T114" fmla="*/ 2147483647 w 111"/>
                <a:gd name="T115" fmla="*/ 0 h 39"/>
                <a:gd name="T116" fmla="*/ 2147483647 w 111"/>
                <a:gd name="T117" fmla="*/ 0 h 3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
                <a:gd name="T178" fmla="*/ 0 h 39"/>
                <a:gd name="T179" fmla="*/ 111 w 111"/>
                <a:gd name="T180" fmla="*/ 39 h 3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 h="39">
                  <a:moveTo>
                    <a:pt x="111" y="0"/>
                  </a:moveTo>
                  <a:lnTo>
                    <a:pt x="89" y="3"/>
                  </a:lnTo>
                  <a:lnTo>
                    <a:pt x="87" y="4"/>
                  </a:lnTo>
                  <a:lnTo>
                    <a:pt x="31" y="9"/>
                  </a:lnTo>
                  <a:lnTo>
                    <a:pt x="31" y="8"/>
                  </a:lnTo>
                  <a:lnTo>
                    <a:pt x="28" y="9"/>
                  </a:lnTo>
                  <a:lnTo>
                    <a:pt x="29" y="10"/>
                  </a:lnTo>
                  <a:lnTo>
                    <a:pt x="29" y="11"/>
                  </a:lnTo>
                  <a:lnTo>
                    <a:pt x="9" y="13"/>
                  </a:lnTo>
                  <a:lnTo>
                    <a:pt x="8" y="15"/>
                  </a:lnTo>
                  <a:lnTo>
                    <a:pt x="7" y="18"/>
                  </a:lnTo>
                  <a:lnTo>
                    <a:pt x="8" y="19"/>
                  </a:lnTo>
                  <a:lnTo>
                    <a:pt x="7" y="22"/>
                  </a:lnTo>
                  <a:lnTo>
                    <a:pt x="7" y="23"/>
                  </a:lnTo>
                  <a:lnTo>
                    <a:pt x="6" y="25"/>
                  </a:lnTo>
                  <a:lnTo>
                    <a:pt x="5" y="26"/>
                  </a:lnTo>
                  <a:lnTo>
                    <a:pt x="4" y="30"/>
                  </a:lnTo>
                  <a:lnTo>
                    <a:pt x="2" y="32"/>
                  </a:lnTo>
                  <a:lnTo>
                    <a:pt x="2" y="35"/>
                  </a:lnTo>
                  <a:lnTo>
                    <a:pt x="2" y="38"/>
                  </a:lnTo>
                  <a:lnTo>
                    <a:pt x="0" y="39"/>
                  </a:lnTo>
                  <a:lnTo>
                    <a:pt x="29" y="37"/>
                  </a:lnTo>
                  <a:lnTo>
                    <a:pt x="65" y="34"/>
                  </a:lnTo>
                  <a:lnTo>
                    <a:pt x="78" y="32"/>
                  </a:lnTo>
                  <a:lnTo>
                    <a:pt x="79" y="28"/>
                  </a:lnTo>
                  <a:lnTo>
                    <a:pt x="80" y="28"/>
                  </a:lnTo>
                  <a:lnTo>
                    <a:pt x="81" y="27"/>
                  </a:lnTo>
                  <a:lnTo>
                    <a:pt x="82" y="26"/>
                  </a:lnTo>
                  <a:lnTo>
                    <a:pt x="81" y="25"/>
                  </a:lnTo>
                  <a:lnTo>
                    <a:pt x="82" y="24"/>
                  </a:lnTo>
                  <a:lnTo>
                    <a:pt x="83" y="23"/>
                  </a:lnTo>
                  <a:lnTo>
                    <a:pt x="86" y="22"/>
                  </a:lnTo>
                  <a:lnTo>
                    <a:pt x="89" y="21"/>
                  </a:lnTo>
                  <a:lnTo>
                    <a:pt x="92" y="18"/>
                  </a:lnTo>
                  <a:lnTo>
                    <a:pt x="93" y="18"/>
                  </a:lnTo>
                  <a:lnTo>
                    <a:pt x="95" y="16"/>
                  </a:lnTo>
                  <a:lnTo>
                    <a:pt x="96" y="14"/>
                  </a:lnTo>
                  <a:lnTo>
                    <a:pt x="97" y="14"/>
                  </a:lnTo>
                  <a:lnTo>
                    <a:pt x="98" y="14"/>
                  </a:lnTo>
                  <a:lnTo>
                    <a:pt x="98" y="13"/>
                  </a:lnTo>
                  <a:lnTo>
                    <a:pt x="99" y="12"/>
                  </a:lnTo>
                  <a:lnTo>
                    <a:pt x="100" y="13"/>
                  </a:lnTo>
                  <a:lnTo>
                    <a:pt x="101" y="12"/>
                  </a:lnTo>
                  <a:lnTo>
                    <a:pt x="103" y="10"/>
                  </a:lnTo>
                  <a:lnTo>
                    <a:pt x="104" y="10"/>
                  </a:lnTo>
                  <a:lnTo>
                    <a:pt x="106" y="10"/>
                  </a:lnTo>
                  <a:lnTo>
                    <a:pt x="109" y="6"/>
                  </a:lnTo>
                  <a:lnTo>
                    <a:pt x="110" y="5"/>
                  </a:lnTo>
                  <a:lnTo>
                    <a:pt x="111" y="4"/>
                  </a:lnTo>
                  <a:lnTo>
                    <a:pt x="111" y="3"/>
                  </a:lnTo>
                  <a:lnTo>
                    <a:pt x="111" y="1"/>
                  </a:lnTo>
                  <a:lnTo>
                    <a:pt x="111" y="0"/>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5269" name="Freeform 36" descr="20%"/>
            <p:cNvSpPr>
              <a:spLocks/>
            </p:cNvSpPr>
            <p:nvPr/>
          </p:nvSpPr>
          <p:spPr bwMode="auto">
            <a:xfrm>
              <a:off x="6175375" y="3824288"/>
              <a:ext cx="423863" cy="641350"/>
            </a:xfrm>
            <a:custGeom>
              <a:avLst/>
              <a:gdLst>
                <a:gd name="T0" fmla="*/ 0 w 52"/>
                <a:gd name="T1" fmla="*/ 179122095 h 83"/>
                <a:gd name="T2" fmla="*/ 66440522 w 52"/>
                <a:gd name="T3" fmla="*/ 298544572 h 83"/>
                <a:gd name="T4" fmla="*/ 0 w 52"/>
                <a:gd name="T5" fmla="*/ 2147483647 h 83"/>
                <a:gd name="T6" fmla="*/ 0 w 52"/>
                <a:gd name="T7" fmla="*/ 2147483647 h 83"/>
                <a:gd name="T8" fmla="*/ 199329732 w 52"/>
                <a:gd name="T9" fmla="*/ 2147483647 h 83"/>
                <a:gd name="T10" fmla="*/ 265770238 w 52"/>
                <a:gd name="T11" fmla="*/ 2147483647 h 83"/>
                <a:gd name="T12" fmla="*/ 332210807 w 52"/>
                <a:gd name="T13" fmla="*/ 2147483647 h 83"/>
                <a:gd name="T14" fmla="*/ 465091819 w 52"/>
                <a:gd name="T15" fmla="*/ 2147483647 h 83"/>
                <a:gd name="T16" fmla="*/ 531540476 w 52"/>
                <a:gd name="T17" fmla="*/ 2147483647 h 83"/>
                <a:gd name="T18" fmla="*/ 531540476 w 52"/>
                <a:gd name="T19" fmla="*/ 2147483647 h 83"/>
                <a:gd name="T20" fmla="*/ 597981109 w 52"/>
                <a:gd name="T21" fmla="*/ 2147483647 h 83"/>
                <a:gd name="T22" fmla="*/ 664421615 w 52"/>
                <a:gd name="T23" fmla="*/ 2147483647 h 83"/>
                <a:gd name="T24" fmla="*/ 664421615 w 52"/>
                <a:gd name="T25" fmla="*/ 2147483647 h 83"/>
                <a:gd name="T26" fmla="*/ 730862120 w 52"/>
                <a:gd name="T27" fmla="*/ 2147483647 h 83"/>
                <a:gd name="T28" fmla="*/ 863751283 w 52"/>
                <a:gd name="T29" fmla="*/ 2147483647 h 83"/>
                <a:gd name="T30" fmla="*/ 930191789 w 52"/>
                <a:gd name="T31" fmla="*/ 2147483647 h 83"/>
                <a:gd name="T32" fmla="*/ 996632295 w 52"/>
                <a:gd name="T33" fmla="*/ 2147483647 h 83"/>
                <a:gd name="T34" fmla="*/ 1129521712 w 52"/>
                <a:gd name="T35" fmla="*/ 2147483647 h 83"/>
                <a:gd name="T36" fmla="*/ 1129521712 w 52"/>
                <a:gd name="T37" fmla="*/ 2147483647 h 83"/>
                <a:gd name="T38" fmla="*/ 1195962218 w 52"/>
                <a:gd name="T39" fmla="*/ 2147483647 h 83"/>
                <a:gd name="T40" fmla="*/ 1195962218 w 52"/>
                <a:gd name="T41" fmla="*/ 2147483647 h 83"/>
                <a:gd name="T42" fmla="*/ 1195962218 w 52"/>
                <a:gd name="T43" fmla="*/ 2147483647 h 83"/>
                <a:gd name="T44" fmla="*/ 1129521712 w 52"/>
                <a:gd name="T45" fmla="*/ 2147483647 h 83"/>
                <a:gd name="T46" fmla="*/ 1129521712 w 52"/>
                <a:gd name="T47" fmla="*/ 2147483647 h 83"/>
                <a:gd name="T48" fmla="*/ 1195962218 w 52"/>
                <a:gd name="T49" fmla="*/ 2147483647 h 83"/>
                <a:gd name="T50" fmla="*/ 1195962218 w 52"/>
                <a:gd name="T51" fmla="*/ 2147483647 h 83"/>
                <a:gd name="T52" fmla="*/ 1063072800 w 52"/>
                <a:gd name="T53" fmla="*/ 2147483647 h 83"/>
                <a:gd name="T54" fmla="*/ 1063072800 w 52"/>
                <a:gd name="T55" fmla="*/ 2147483647 h 83"/>
                <a:gd name="T56" fmla="*/ 996632295 w 52"/>
                <a:gd name="T57" fmla="*/ 2147483647 h 83"/>
                <a:gd name="T58" fmla="*/ 930191789 w 52"/>
                <a:gd name="T59" fmla="*/ 2147483647 h 83"/>
                <a:gd name="T60" fmla="*/ 930191789 w 52"/>
                <a:gd name="T61" fmla="*/ 2147483647 h 83"/>
                <a:gd name="T62" fmla="*/ 930191789 w 52"/>
                <a:gd name="T63" fmla="*/ 2147483647 h 83"/>
                <a:gd name="T64" fmla="*/ 930191789 w 52"/>
                <a:gd name="T65" fmla="*/ 2147483647 h 83"/>
                <a:gd name="T66" fmla="*/ 930191789 w 52"/>
                <a:gd name="T67" fmla="*/ 2147483647 h 83"/>
                <a:gd name="T68" fmla="*/ 2147483647 w 52"/>
                <a:gd name="T69" fmla="*/ 2147483647 h 83"/>
                <a:gd name="T70" fmla="*/ 2147483647 w 52"/>
                <a:gd name="T71" fmla="*/ 2147483647 h 83"/>
                <a:gd name="T72" fmla="*/ 2147483647 w 52"/>
                <a:gd name="T73" fmla="*/ 2147483647 h 83"/>
                <a:gd name="T74" fmla="*/ 2147483647 w 52"/>
                <a:gd name="T75" fmla="*/ 2147483647 h 83"/>
                <a:gd name="T76" fmla="*/ 2147483647 w 52"/>
                <a:gd name="T77" fmla="*/ 2147483647 h 83"/>
                <a:gd name="T78" fmla="*/ 2147483647 w 52"/>
                <a:gd name="T79" fmla="*/ 2147483647 h 83"/>
                <a:gd name="T80" fmla="*/ 2147483647 w 52"/>
                <a:gd name="T81" fmla="*/ 2147483647 h 83"/>
                <a:gd name="T82" fmla="*/ 2147483647 w 52"/>
                <a:gd name="T83" fmla="*/ 2147483647 h 83"/>
                <a:gd name="T84" fmla="*/ 2147483647 w 52"/>
                <a:gd name="T85" fmla="*/ 2147483647 h 83"/>
                <a:gd name="T86" fmla="*/ 2147483647 w 52"/>
                <a:gd name="T87" fmla="*/ 2147483647 h 83"/>
                <a:gd name="T88" fmla="*/ 2147483647 w 52"/>
                <a:gd name="T89" fmla="*/ 2147483647 h 83"/>
                <a:gd name="T90" fmla="*/ 2147483647 w 52"/>
                <a:gd name="T91" fmla="*/ 2147483647 h 83"/>
                <a:gd name="T92" fmla="*/ 2147483647 w 52"/>
                <a:gd name="T93" fmla="*/ 2147483647 h 83"/>
                <a:gd name="T94" fmla="*/ 2147483647 w 52"/>
                <a:gd name="T95" fmla="*/ 2147483647 h 83"/>
                <a:gd name="T96" fmla="*/ 2147483647 w 52"/>
                <a:gd name="T97" fmla="*/ 2147483647 h 83"/>
                <a:gd name="T98" fmla="*/ 2147483647 w 52"/>
                <a:gd name="T99" fmla="*/ 2147483647 h 83"/>
                <a:gd name="T100" fmla="*/ 2147483647 w 52"/>
                <a:gd name="T101" fmla="*/ 2147483647 h 83"/>
                <a:gd name="T102" fmla="*/ 2147483647 w 52"/>
                <a:gd name="T103" fmla="*/ 0 h 83"/>
                <a:gd name="T104" fmla="*/ 0 w 52"/>
                <a:gd name="T105" fmla="*/ 179122095 h 83"/>
                <a:gd name="T106" fmla="*/ 0 w 52"/>
                <a:gd name="T107" fmla="*/ 179122095 h 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83"/>
                <a:gd name="T164" fmla="*/ 52 w 52"/>
                <a:gd name="T165" fmla="*/ 83 h 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83">
                  <a:moveTo>
                    <a:pt x="0" y="3"/>
                  </a:moveTo>
                  <a:lnTo>
                    <a:pt x="1" y="5"/>
                  </a:lnTo>
                  <a:lnTo>
                    <a:pt x="0" y="55"/>
                  </a:lnTo>
                  <a:lnTo>
                    <a:pt x="0" y="57"/>
                  </a:lnTo>
                  <a:lnTo>
                    <a:pt x="3" y="82"/>
                  </a:lnTo>
                  <a:lnTo>
                    <a:pt x="4" y="82"/>
                  </a:lnTo>
                  <a:lnTo>
                    <a:pt x="5" y="81"/>
                  </a:lnTo>
                  <a:lnTo>
                    <a:pt x="7" y="82"/>
                  </a:lnTo>
                  <a:lnTo>
                    <a:pt x="8" y="81"/>
                  </a:lnTo>
                  <a:lnTo>
                    <a:pt x="8" y="77"/>
                  </a:lnTo>
                  <a:lnTo>
                    <a:pt x="9" y="75"/>
                  </a:lnTo>
                  <a:lnTo>
                    <a:pt x="10" y="77"/>
                  </a:lnTo>
                  <a:lnTo>
                    <a:pt x="10" y="78"/>
                  </a:lnTo>
                  <a:lnTo>
                    <a:pt x="11" y="80"/>
                  </a:lnTo>
                  <a:lnTo>
                    <a:pt x="13" y="83"/>
                  </a:lnTo>
                  <a:lnTo>
                    <a:pt x="14" y="83"/>
                  </a:lnTo>
                  <a:lnTo>
                    <a:pt x="15" y="83"/>
                  </a:lnTo>
                  <a:lnTo>
                    <a:pt x="17" y="81"/>
                  </a:lnTo>
                  <a:lnTo>
                    <a:pt x="18" y="80"/>
                  </a:lnTo>
                  <a:lnTo>
                    <a:pt x="18" y="79"/>
                  </a:lnTo>
                  <a:lnTo>
                    <a:pt x="17" y="79"/>
                  </a:lnTo>
                  <a:lnTo>
                    <a:pt x="17" y="78"/>
                  </a:lnTo>
                  <a:lnTo>
                    <a:pt x="18" y="77"/>
                  </a:lnTo>
                  <a:lnTo>
                    <a:pt x="18" y="76"/>
                  </a:lnTo>
                  <a:lnTo>
                    <a:pt x="16" y="75"/>
                  </a:lnTo>
                  <a:lnTo>
                    <a:pt x="15" y="75"/>
                  </a:lnTo>
                  <a:lnTo>
                    <a:pt x="14" y="73"/>
                  </a:lnTo>
                  <a:lnTo>
                    <a:pt x="14" y="72"/>
                  </a:lnTo>
                  <a:lnTo>
                    <a:pt x="14" y="71"/>
                  </a:lnTo>
                  <a:lnTo>
                    <a:pt x="14" y="70"/>
                  </a:lnTo>
                  <a:lnTo>
                    <a:pt x="52" y="66"/>
                  </a:lnTo>
                  <a:lnTo>
                    <a:pt x="52" y="65"/>
                  </a:lnTo>
                  <a:lnTo>
                    <a:pt x="50" y="63"/>
                  </a:lnTo>
                  <a:lnTo>
                    <a:pt x="50" y="58"/>
                  </a:lnTo>
                  <a:lnTo>
                    <a:pt x="48" y="55"/>
                  </a:lnTo>
                  <a:lnTo>
                    <a:pt x="48" y="52"/>
                  </a:lnTo>
                  <a:lnTo>
                    <a:pt x="49" y="50"/>
                  </a:lnTo>
                  <a:lnTo>
                    <a:pt x="49" y="47"/>
                  </a:lnTo>
                  <a:lnTo>
                    <a:pt x="50" y="45"/>
                  </a:lnTo>
                  <a:lnTo>
                    <a:pt x="51" y="45"/>
                  </a:lnTo>
                  <a:lnTo>
                    <a:pt x="49" y="44"/>
                  </a:lnTo>
                  <a:lnTo>
                    <a:pt x="50" y="42"/>
                  </a:lnTo>
                  <a:lnTo>
                    <a:pt x="49" y="41"/>
                  </a:lnTo>
                  <a:lnTo>
                    <a:pt x="48" y="40"/>
                  </a:lnTo>
                  <a:lnTo>
                    <a:pt x="47" y="39"/>
                  </a:lnTo>
                  <a:lnTo>
                    <a:pt x="46" y="37"/>
                  </a:lnTo>
                  <a:lnTo>
                    <a:pt x="45" y="36"/>
                  </a:lnTo>
                  <a:lnTo>
                    <a:pt x="36" y="0"/>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sp>
          <p:nvSpPr>
            <p:cNvPr id="95270" name="Freeform 37"/>
            <p:cNvSpPr>
              <a:spLocks/>
            </p:cNvSpPr>
            <p:nvPr/>
          </p:nvSpPr>
          <p:spPr bwMode="auto">
            <a:xfrm>
              <a:off x="6575425" y="3459163"/>
              <a:ext cx="968375" cy="395287"/>
            </a:xfrm>
            <a:custGeom>
              <a:avLst/>
              <a:gdLst>
                <a:gd name="T0" fmla="*/ 132439520 w 119"/>
                <a:gd name="T1" fmla="*/ 2147483647 h 51"/>
                <a:gd name="T2" fmla="*/ 264879040 w 119"/>
                <a:gd name="T3" fmla="*/ 2147483647 h 51"/>
                <a:gd name="T4" fmla="*/ 331102916 w 119"/>
                <a:gd name="T5" fmla="*/ 2147483647 h 51"/>
                <a:gd name="T6" fmla="*/ 927084809 w 119"/>
                <a:gd name="T7" fmla="*/ 1862282242 h 51"/>
                <a:gd name="T8" fmla="*/ 1191972177 w 119"/>
                <a:gd name="T9" fmla="*/ 1621994322 h 51"/>
                <a:gd name="T10" fmla="*/ 1324411665 w 119"/>
                <a:gd name="T11" fmla="*/ 1621994322 h 51"/>
                <a:gd name="T12" fmla="*/ 1390635478 w 119"/>
                <a:gd name="T13" fmla="*/ 1501842612 h 51"/>
                <a:gd name="T14" fmla="*/ 1523074966 w 119"/>
                <a:gd name="T15" fmla="*/ 1501842612 h 51"/>
                <a:gd name="T16" fmla="*/ 1854177755 w 119"/>
                <a:gd name="T17" fmla="*/ 1381698652 h 51"/>
                <a:gd name="T18" fmla="*/ 2147483647 w 119"/>
                <a:gd name="T19" fmla="*/ 1021251271 h 51"/>
                <a:gd name="T20" fmla="*/ 2147483647 w 119"/>
                <a:gd name="T21" fmla="*/ 780955358 h 51"/>
                <a:gd name="T22" fmla="*/ 2147483647 w 119"/>
                <a:gd name="T23" fmla="*/ 780955358 h 51"/>
                <a:gd name="T24" fmla="*/ 2147483647 w 119"/>
                <a:gd name="T25" fmla="*/ 720887254 h 51"/>
                <a:gd name="T26" fmla="*/ 2147483647 w 119"/>
                <a:gd name="T27" fmla="*/ 60075870 h 51"/>
                <a:gd name="T28" fmla="*/ 2147483647 w 119"/>
                <a:gd name="T29" fmla="*/ 120143990 h 51"/>
                <a:gd name="T30" fmla="*/ 2147483647 w 119"/>
                <a:gd name="T31" fmla="*/ 300371647 h 51"/>
                <a:gd name="T32" fmla="*/ 2147483647 w 119"/>
                <a:gd name="T33" fmla="*/ 360439751 h 51"/>
                <a:gd name="T34" fmla="*/ 2147483647 w 119"/>
                <a:gd name="T35" fmla="*/ 300371647 h 51"/>
                <a:gd name="T36" fmla="*/ 2147483647 w 119"/>
                <a:gd name="T37" fmla="*/ 360439751 h 51"/>
                <a:gd name="T38" fmla="*/ 2147483647 w 119"/>
                <a:gd name="T39" fmla="*/ 480591462 h 51"/>
                <a:gd name="T40" fmla="*/ 2147483647 w 119"/>
                <a:gd name="T41" fmla="*/ 660811398 h 51"/>
                <a:gd name="T42" fmla="*/ 2147483647 w 119"/>
                <a:gd name="T43" fmla="*/ 720887254 h 51"/>
                <a:gd name="T44" fmla="*/ 2147483647 w 119"/>
                <a:gd name="T45" fmla="*/ 540667438 h 51"/>
                <a:gd name="T46" fmla="*/ 2147483647 w 119"/>
                <a:gd name="T47" fmla="*/ 660811398 h 51"/>
                <a:gd name="T48" fmla="*/ 2147483647 w 119"/>
                <a:gd name="T49" fmla="*/ 660811398 h 51"/>
                <a:gd name="T50" fmla="*/ 2147483647 w 119"/>
                <a:gd name="T51" fmla="*/ 540667438 h 51"/>
                <a:gd name="T52" fmla="*/ 2147483647 w 119"/>
                <a:gd name="T53" fmla="*/ 841031214 h 51"/>
                <a:gd name="T54" fmla="*/ 2147483647 w 119"/>
                <a:gd name="T55" fmla="*/ 1021251271 h 51"/>
                <a:gd name="T56" fmla="*/ 2147483647 w 119"/>
                <a:gd name="T57" fmla="*/ 1141402982 h 51"/>
                <a:gd name="T58" fmla="*/ 2147483647 w 119"/>
                <a:gd name="T59" fmla="*/ 1201478837 h 51"/>
                <a:gd name="T60" fmla="*/ 2147483647 w 119"/>
                <a:gd name="T61" fmla="*/ 1141402982 h 51"/>
                <a:gd name="T62" fmla="*/ 2147483647 w 119"/>
                <a:gd name="T63" fmla="*/ 1081327126 h 51"/>
                <a:gd name="T64" fmla="*/ 2147483647 w 119"/>
                <a:gd name="T65" fmla="*/ 1261546941 h 51"/>
                <a:gd name="T66" fmla="*/ 2147483647 w 119"/>
                <a:gd name="T67" fmla="*/ 1321622797 h 51"/>
                <a:gd name="T68" fmla="*/ 2147483647 w 119"/>
                <a:gd name="T69" fmla="*/ 1441766757 h 51"/>
                <a:gd name="T70" fmla="*/ 2147483647 w 119"/>
                <a:gd name="T71" fmla="*/ 1621994322 h 51"/>
                <a:gd name="T72" fmla="*/ 2147483647 w 119"/>
                <a:gd name="T73" fmla="*/ 1742138282 h 51"/>
                <a:gd name="T74" fmla="*/ 2147483647 w 119"/>
                <a:gd name="T75" fmla="*/ 1621994322 h 51"/>
                <a:gd name="T76" fmla="*/ 2147483647 w 119"/>
                <a:gd name="T77" fmla="*/ 1621994322 h 51"/>
                <a:gd name="T78" fmla="*/ 2147483647 w 119"/>
                <a:gd name="T79" fmla="*/ 1922358098 h 51"/>
                <a:gd name="T80" fmla="*/ 2147483647 w 119"/>
                <a:gd name="T81" fmla="*/ 2147483647 h 51"/>
                <a:gd name="T82" fmla="*/ 2147483647 w 119"/>
                <a:gd name="T83" fmla="*/ 2147483647 h 51"/>
                <a:gd name="T84" fmla="*/ 2147483647 w 119"/>
                <a:gd name="T85" fmla="*/ 2147483647 h 51"/>
                <a:gd name="T86" fmla="*/ 2147483647 w 119"/>
                <a:gd name="T87" fmla="*/ 2147483647 h 51"/>
                <a:gd name="T88" fmla="*/ 2147483647 w 119"/>
                <a:gd name="T89" fmla="*/ 2147483647 h 51"/>
                <a:gd name="T90" fmla="*/ 2147483647 w 119"/>
                <a:gd name="T91" fmla="*/ 2147483647 h 51"/>
                <a:gd name="T92" fmla="*/ 2147483647 w 119"/>
                <a:gd name="T93" fmla="*/ 2147483647 h 51"/>
                <a:gd name="T94" fmla="*/ 1986617243 w 119"/>
                <a:gd name="T95" fmla="*/ 2147483647 h 51"/>
                <a:gd name="T96" fmla="*/ 1721738267 w 119"/>
                <a:gd name="T97" fmla="*/ 2147483647 h 51"/>
                <a:gd name="T98" fmla="*/ 0 w 119"/>
                <a:gd name="T99" fmla="*/ 2147483647 h 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9"/>
                <a:gd name="T151" fmla="*/ 0 h 51"/>
                <a:gd name="T152" fmla="*/ 119 w 119"/>
                <a:gd name="T153" fmla="*/ 51 h 5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9" h="51">
                  <a:moveTo>
                    <a:pt x="0" y="45"/>
                  </a:moveTo>
                  <a:lnTo>
                    <a:pt x="1" y="41"/>
                  </a:lnTo>
                  <a:lnTo>
                    <a:pt x="2" y="41"/>
                  </a:lnTo>
                  <a:lnTo>
                    <a:pt x="3" y="40"/>
                  </a:lnTo>
                  <a:lnTo>
                    <a:pt x="4" y="39"/>
                  </a:lnTo>
                  <a:lnTo>
                    <a:pt x="3" y="38"/>
                  </a:lnTo>
                  <a:lnTo>
                    <a:pt x="4" y="37"/>
                  </a:lnTo>
                  <a:lnTo>
                    <a:pt x="5" y="36"/>
                  </a:lnTo>
                  <a:lnTo>
                    <a:pt x="8" y="35"/>
                  </a:lnTo>
                  <a:lnTo>
                    <a:pt x="11" y="34"/>
                  </a:lnTo>
                  <a:lnTo>
                    <a:pt x="14" y="31"/>
                  </a:lnTo>
                  <a:lnTo>
                    <a:pt x="15" y="31"/>
                  </a:lnTo>
                  <a:lnTo>
                    <a:pt x="17" y="29"/>
                  </a:lnTo>
                  <a:lnTo>
                    <a:pt x="18" y="27"/>
                  </a:lnTo>
                  <a:lnTo>
                    <a:pt x="19" y="27"/>
                  </a:lnTo>
                  <a:lnTo>
                    <a:pt x="20" y="27"/>
                  </a:lnTo>
                  <a:lnTo>
                    <a:pt x="20" y="26"/>
                  </a:lnTo>
                  <a:lnTo>
                    <a:pt x="21" y="25"/>
                  </a:lnTo>
                  <a:lnTo>
                    <a:pt x="22" y="26"/>
                  </a:lnTo>
                  <a:lnTo>
                    <a:pt x="23" y="25"/>
                  </a:lnTo>
                  <a:lnTo>
                    <a:pt x="25" y="23"/>
                  </a:lnTo>
                  <a:lnTo>
                    <a:pt x="26" y="23"/>
                  </a:lnTo>
                  <a:lnTo>
                    <a:pt x="28" y="23"/>
                  </a:lnTo>
                  <a:lnTo>
                    <a:pt x="31" y="19"/>
                  </a:lnTo>
                  <a:lnTo>
                    <a:pt x="32" y="18"/>
                  </a:lnTo>
                  <a:lnTo>
                    <a:pt x="33" y="17"/>
                  </a:lnTo>
                  <a:lnTo>
                    <a:pt x="33" y="16"/>
                  </a:lnTo>
                  <a:lnTo>
                    <a:pt x="33" y="14"/>
                  </a:lnTo>
                  <a:lnTo>
                    <a:pt x="33" y="13"/>
                  </a:lnTo>
                  <a:lnTo>
                    <a:pt x="37" y="12"/>
                  </a:lnTo>
                  <a:lnTo>
                    <a:pt x="37" y="13"/>
                  </a:lnTo>
                  <a:lnTo>
                    <a:pt x="40" y="13"/>
                  </a:lnTo>
                  <a:lnTo>
                    <a:pt x="42" y="12"/>
                  </a:lnTo>
                  <a:lnTo>
                    <a:pt x="78" y="7"/>
                  </a:lnTo>
                  <a:lnTo>
                    <a:pt x="112" y="0"/>
                  </a:lnTo>
                  <a:lnTo>
                    <a:pt x="113" y="1"/>
                  </a:lnTo>
                  <a:lnTo>
                    <a:pt x="114" y="2"/>
                  </a:lnTo>
                  <a:lnTo>
                    <a:pt x="115" y="3"/>
                  </a:lnTo>
                  <a:lnTo>
                    <a:pt x="116" y="5"/>
                  </a:lnTo>
                  <a:lnTo>
                    <a:pt x="116" y="6"/>
                  </a:lnTo>
                  <a:lnTo>
                    <a:pt x="115" y="5"/>
                  </a:lnTo>
                  <a:lnTo>
                    <a:pt x="114" y="5"/>
                  </a:lnTo>
                  <a:lnTo>
                    <a:pt x="113" y="5"/>
                  </a:lnTo>
                  <a:lnTo>
                    <a:pt x="112" y="5"/>
                  </a:lnTo>
                  <a:lnTo>
                    <a:pt x="113" y="6"/>
                  </a:lnTo>
                  <a:lnTo>
                    <a:pt x="110" y="8"/>
                  </a:lnTo>
                  <a:lnTo>
                    <a:pt x="109" y="8"/>
                  </a:lnTo>
                  <a:lnTo>
                    <a:pt x="108" y="10"/>
                  </a:lnTo>
                  <a:lnTo>
                    <a:pt x="106" y="10"/>
                  </a:lnTo>
                  <a:lnTo>
                    <a:pt x="105" y="11"/>
                  </a:lnTo>
                  <a:lnTo>
                    <a:pt x="105" y="12"/>
                  </a:lnTo>
                  <a:lnTo>
                    <a:pt x="106" y="12"/>
                  </a:lnTo>
                  <a:lnTo>
                    <a:pt x="108" y="11"/>
                  </a:lnTo>
                  <a:lnTo>
                    <a:pt x="111" y="10"/>
                  </a:lnTo>
                  <a:lnTo>
                    <a:pt x="112" y="9"/>
                  </a:lnTo>
                  <a:lnTo>
                    <a:pt x="114" y="9"/>
                  </a:lnTo>
                  <a:lnTo>
                    <a:pt x="114" y="10"/>
                  </a:lnTo>
                  <a:lnTo>
                    <a:pt x="114" y="11"/>
                  </a:lnTo>
                  <a:lnTo>
                    <a:pt x="115" y="12"/>
                  </a:lnTo>
                  <a:lnTo>
                    <a:pt x="115" y="11"/>
                  </a:lnTo>
                  <a:lnTo>
                    <a:pt x="116" y="11"/>
                  </a:lnTo>
                  <a:lnTo>
                    <a:pt x="117" y="9"/>
                  </a:lnTo>
                  <a:lnTo>
                    <a:pt x="118" y="9"/>
                  </a:lnTo>
                  <a:lnTo>
                    <a:pt x="119" y="11"/>
                  </a:lnTo>
                  <a:lnTo>
                    <a:pt x="119" y="14"/>
                  </a:lnTo>
                  <a:lnTo>
                    <a:pt x="119" y="15"/>
                  </a:lnTo>
                  <a:lnTo>
                    <a:pt x="117" y="16"/>
                  </a:lnTo>
                  <a:lnTo>
                    <a:pt x="117" y="17"/>
                  </a:lnTo>
                  <a:lnTo>
                    <a:pt x="117" y="18"/>
                  </a:lnTo>
                  <a:lnTo>
                    <a:pt x="115" y="19"/>
                  </a:lnTo>
                  <a:lnTo>
                    <a:pt x="114" y="19"/>
                  </a:lnTo>
                  <a:lnTo>
                    <a:pt x="113" y="20"/>
                  </a:lnTo>
                  <a:lnTo>
                    <a:pt x="111" y="20"/>
                  </a:lnTo>
                  <a:lnTo>
                    <a:pt x="110" y="20"/>
                  </a:lnTo>
                  <a:lnTo>
                    <a:pt x="109" y="19"/>
                  </a:lnTo>
                  <a:lnTo>
                    <a:pt x="109" y="18"/>
                  </a:lnTo>
                  <a:lnTo>
                    <a:pt x="108" y="18"/>
                  </a:lnTo>
                  <a:lnTo>
                    <a:pt x="108" y="20"/>
                  </a:lnTo>
                  <a:lnTo>
                    <a:pt x="108" y="21"/>
                  </a:lnTo>
                  <a:lnTo>
                    <a:pt x="108" y="22"/>
                  </a:lnTo>
                  <a:lnTo>
                    <a:pt x="109" y="22"/>
                  </a:lnTo>
                  <a:lnTo>
                    <a:pt x="110" y="23"/>
                  </a:lnTo>
                  <a:lnTo>
                    <a:pt x="110" y="24"/>
                  </a:lnTo>
                  <a:lnTo>
                    <a:pt x="107" y="28"/>
                  </a:lnTo>
                  <a:lnTo>
                    <a:pt x="105" y="27"/>
                  </a:lnTo>
                  <a:lnTo>
                    <a:pt x="104" y="27"/>
                  </a:lnTo>
                  <a:lnTo>
                    <a:pt x="104" y="28"/>
                  </a:lnTo>
                  <a:lnTo>
                    <a:pt x="105" y="29"/>
                  </a:lnTo>
                  <a:lnTo>
                    <a:pt x="108" y="28"/>
                  </a:lnTo>
                  <a:lnTo>
                    <a:pt x="110" y="28"/>
                  </a:lnTo>
                  <a:lnTo>
                    <a:pt x="112" y="27"/>
                  </a:lnTo>
                  <a:lnTo>
                    <a:pt x="112" y="26"/>
                  </a:lnTo>
                  <a:lnTo>
                    <a:pt x="113" y="26"/>
                  </a:lnTo>
                  <a:lnTo>
                    <a:pt x="114" y="27"/>
                  </a:lnTo>
                  <a:lnTo>
                    <a:pt x="113" y="29"/>
                  </a:lnTo>
                  <a:lnTo>
                    <a:pt x="111" y="31"/>
                  </a:lnTo>
                  <a:lnTo>
                    <a:pt x="109" y="32"/>
                  </a:lnTo>
                  <a:lnTo>
                    <a:pt x="108" y="32"/>
                  </a:lnTo>
                  <a:lnTo>
                    <a:pt x="105" y="32"/>
                  </a:lnTo>
                  <a:lnTo>
                    <a:pt x="103" y="36"/>
                  </a:lnTo>
                  <a:lnTo>
                    <a:pt x="102" y="37"/>
                  </a:lnTo>
                  <a:lnTo>
                    <a:pt x="99" y="39"/>
                  </a:lnTo>
                  <a:lnTo>
                    <a:pt x="97" y="41"/>
                  </a:lnTo>
                  <a:lnTo>
                    <a:pt x="96" y="44"/>
                  </a:lnTo>
                  <a:lnTo>
                    <a:pt x="95" y="48"/>
                  </a:lnTo>
                  <a:lnTo>
                    <a:pt x="95" y="49"/>
                  </a:lnTo>
                  <a:lnTo>
                    <a:pt x="93" y="50"/>
                  </a:lnTo>
                  <a:lnTo>
                    <a:pt x="88" y="51"/>
                  </a:lnTo>
                  <a:lnTo>
                    <a:pt x="87" y="51"/>
                  </a:lnTo>
                  <a:lnTo>
                    <a:pt x="69" y="39"/>
                  </a:lnTo>
                  <a:lnTo>
                    <a:pt x="54" y="41"/>
                  </a:lnTo>
                  <a:lnTo>
                    <a:pt x="53" y="39"/>
                  </a:lnTo>
                  <a:lnTo>
                    <a:pt x="50" y="36"/>
                  </a:lnTo>
                  <a:lnTo>
                    <a:pt x="49" y="37"/>
                  </a:lnTo>
                  <a:lnTo>
                    <a:pt x="49" y="36"/>
                  </a:lnTo>
                  <a:lnTo>
                    <a:pt x="49" y="35"/>
                  </a:lnTo>
                  <a:lnTo>
                    <a:pt x="31" y="37"/>
                  </a:lnTo>
                  <a:lnTo>
                    <a:pt x="30" y="37"/>
                  </a:lnTo>
                  <a:lnTo>
                    <a:pt x="30" y="38"/>
                  </a:lnTo>
                  <a:lnTo>
                    <a:pt x="26" y="40"/>
                  </a:lnTo>
                  <a:lnTo>
                    <a:pt x="25" y="40"/>
                  </a:lnTo>
                  <a:lnTo>
                    <a:pt x="21" y="42"/>
                  </a:lnTo>
                  <a:lnTo>
                    <a:pt x="0" y="4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71" name="Freeform 38" descr="20%"/>
            <p:cNvSpPr>
              <a:spLocks/>
            </p:cNvSpPr>
            <p:nvPr/>
          </p:nvSpPr>
          <p:spPr bwMode="auto">
            <a:xfrm>
              <a:off x="5449888" y="3660775"/>
              <a:ext cx="547687" cy="479425"/>
            </a:xfrm>
            <a:custGeom>
              <a:avLst/>
              <a:gdLst>
                <a:gd name="T0" fmla="*/ 0 w 67"/>
                <a:gd name="T1" fmla="*/ 179382293 h 62"/>
                <a:gd name="T2" fmla="*/ 2147483647 w 67"/>
                <a:gd name="T3" fmla="*/ 0 h 62"/>
                <a:gd name="T4" fmla="*/ 2147483647 w 67"/>
                <a:gd name="T5" fmla="*/ 59796670 h 62"/>
                <a:gd name="T6" fmla="*/ 2147483647 w 67"/>
                <a:gd name="T7" fmla="*/ 119585608 h 62"/>
                <a:gd name="T8" fmla="*/ 2147483647 w 67"/>
                <a:gd name="T9" fmla="*/ 179382293 h 62"/>
                <a:gd name="T10" fmla="*/ 2147483647 w 67"/>
                <a:gd name="T11" fmla="*/ 298967931 h 62"/>
                <a:gd name="T12" fmla="*/ 2147483647 w 67"/>
                <a:gd name="T13" fmla="*/ 358764586 h 62"/>
                <a:gd name="T14" fmla="*/ 2147483647 w 67"/>
                <a:gd name="T15" fmla="*/ 478350163 h 62"/>
                <a:gd name="T16" fmla="*/ 2147483647 w 67"/>
                <a:gd name="T17" fmla="*/ 538146939 h 62"/>
                <a:gd name="T18" fmla="*/ 2147483647 w 67"/>
                <a:gd name="T19" fmla="*/ 538146939 h 62"/>
                <a:gd name="T20" fmla="*/ 2147483647 w 67"/>
                <a:gd name="T21" fmla="*/ 538146939 h 62"/>
                <a:gd name="T22" fmla="*/ 2147483647 w 67"/>
                <a:gd name="T23" fmla="*/ 597943594 h 62"/>
                <a:gd name="T24" fmla="*/ 2147483647 w 67"/>
                <a:gd name="T25" fmla="*/ 717529172 h 62"/>
                <a:gd name="T26" fmla="*/ 2147483647 w 67"/>
                <a:gd name="T27" fmla="*/ 777325827 h 62"/>
                <a:gd name="T28" fmla="*/ 2147483647 w 67"/>
                <a:gd name="T29" fmla="*/ 1016497223 h 62"/>
                <a:gd name="T30" fmla="*/ 2147483647 w 67"/>
                <a:gd name="T31" fmla="*/ 1136090533 h 62"/>
                <a:gd name="T32" fmla="*/ 2147483647 w 67"/>
                <a:gd name="T33" fmla="*/ 1315472766 h 62"/>
                <a:gd name="T34" fmla="*/ 2147483647 w 67"/>
                <a:gd name="T35" fmla="*/ 1494854998 h 62"/>
                <a:gd name="T36" fmla="*/ 2147483647 w 67"/>
                <a:gd name="T37" fmla="*/ 1494854998 h 62"/>
                <a:gd name="T38" fmla="*/ 2147483647 w 67"/>
                <a:gd name="T39" fmla="*/ 1554643920 h 62"/>
                <a:gd name="T40" fmla="*/ 2147483647 w 67"/>
                <a:gd name="T41" fmla="*/ 1614440575 h 62"/>
                <a:gd name="T42" fmla="*/ 2147483647 w 67"/>
                <a:gd name="T43" fmla="*/ 1734026153 h 62"/>
                <a:gd name="T44" fmla="*/ 2147483647 w 67"/>
                <a:gd name="T45" fmla="*/ 1913408385 h 62"/>
                <a:gd name="T46" fmla="*/ 2147483647 w 67"/>
                <a:gd name="T47" fmla="*/ 2092791101 h 62"/>
                <a:gd name="T48" fmla="*/ 2147483647 w 67"/>
                <a:gd name="T49" fmla="*/ 2147483647 h 62"/>
                <a:gd name="T50" fmla="*/ 2147483647 w 67"/>
                <a:gd name="T51" fmla="*/ 2147483647 h 62"/>
                <a:gd name="T52" fmla="*/ 2147483647 w 67"/>
                <a:gd name="T53" fmla="*/ 2147483647 h 62"/>
                <a:gd name="T54" fmla="*/ 2147483647 w 67"/>
                <a:gd name="T55" fmla="*/ 2147483647 h 62"/>
                <a:gd name="T56" fmla="*/ 2147483647 w 67"/>
                <a:gd name="T57" fmla="*/ 2147483647 h 62"/>
                <a:gd name="T58" fmla="*/ 2147483647 w 67"/>
                <a:gd name="T59" fmla="*/ 2147483647 h 62"/>
                <a:gd name="T60" fmla="*/ 2147483647 w 67"/>
                <a:gd name="T61" fmla="*/ 2147483647 h 62"/>
                <a:gd name="T62" fmla="*/ 2147483647 w 67"/>
                <a:gd name="T63" fmla="*/ 2147483647 h 62"/>
                <a:gd name="T64" fmla="*/ 2147483647 w 67"/>
                <a:gd name="T65" fmla="*/ 2147483647 h 62"/>
                <a:gd name="T66" fmla="*/ 2147483647 w 67"/>
                <a:gd name="T67" fmla="*/ 2147483647 h 62"/>
                <a:gd name="T68" fmla="*/ 2147483647 w 67"/>
                <a:gd name="T69" fmla="*/ 2147483647 h 62"/>
                <a:gd name="T70" fmla="*/ 2147483647 w 67"/>
                <a:gd name="T71" fmla="*/ 2147483647 h 62"/>
                <a:gd name="T72" fmla="*/ 2147483647 w 67"/>
                <a:gd name="T73" fmla="*/ 2147483647 h 62"/>
                <a:gd name="T74" fmla="*/ 2147483647 w 67"/>
                <a:gd name="T75" fmla="*/ 2147483647 h 62"/>
                <a:gd name="T76" fmla="*/ 2147483647 w 67"/>
                <a:gd name="T77" fmla="*/ 2147483647 h 62"/>
                <a:gd name="T78" fmla="*/ 2147483647 w 67"/>
                <a:gd name="T79" fmla="*/ 2147483647 h 62"/>
                <a:gd name="T80" fmla="*/ 2147483647 w 67"/>
                <a:gd name="T81" fmla="*/ 2147483647 h 62"/>
                <a:gd name="T82" fmla="*/ 534566920 w 67"/>
                <a:gd name="T83" fmla="*/ 2147483647 h 62"/>
                <a:gd name="T84" fmla="*/ 534566920 w 67"/>
                <a:gd name="T85" fmla="*/ 2147483647 h 62"/>
                <a:gd name="T86" fmla="*/ 400931352 w 67"/>
                <a:gd name="T87" fmla="*/ 2147483647 h 62"/>
                <a:gd name="T88" fmla="*/ 267287547 w 67"/>
                <a:gd name="T89" fmla="*/ 2147483647 h 62"/>
                <a:gd name="T90" fmla="*/ 267287547 w 67"/>
                <a:gd name="T91" fmla="*/ 2147483647 h 62"/>
                <a:gd name="T92" fmla="*/ 133643773 w 67"/>
                <a:gd name="T93" fmla="*/ 2147483647 h 62"/>
                <a:gd name="T94" fmla="*/ 133643773 w 67"/>
                <a:gd name="T95" fmla="*/ 1315472766 h 62"/>
                <a:gd name="T96" fmla="*/ 0 w 67"/>
                <a:gd name="T97" fmla="*/ 179382293 h 62"/>
                <a:gd name="T98" fmla="*/ 0 w 67"/>
                <a:gd name="T99" fmla="*/ 179382293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7"/>
                <a:gd name="T151" fmla="*/ 0 h 62"/>
                <a:gd name="T152" fmla="*/ 67 w 67"/>
                <a:gd name="T153" fmla="*/ 62 h 6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7" h="62">
                  <a:moveTo>
                    <a:pt x="0" y="3"/>
                  </a:moveTo>
                  <a:lnTo>
                    <a:pt x="60" y="0"/>
                  </a:lnTo>
                  <a:lnTo>
                    <a:pt x="60" y="1"/>
                  </a:lnTo>
                  <a:lnTo>
                    <a:pt x="61" y="2"/>
                  </a:lnTo>
                  <a:lnTo>
                    <a:pt x="62" y="3"/>
                  </a:lnTo>
                  <a:lnTo>
                    <a:pt x="61" y="5"/>
                  </a:lnTo>
                  <a:lnTo>
                    <a:pt x="60" y="6"/>
                  </a:lnTo>
                  <a:lnTo>
                    <a:pt x="58" y="8"/>
                  </a:lnTo>
                  <a:lnTo>
                    <a:pt x="58" y="9"/>
                  </a:lnTo>
                  <a:lnTo>
                    <a:pt x="67" y="9"/>
                  </a:lnTo>
                  <a:lnTo>
                    <a:pt x="67" y="10"/>
                  </a:lnTo>
                  <a:lnTo>
                    <a:pt x="66" y="12"/>
                  </a:lnTo>
                  <a:lnTo>
                    <a:pt x="65" y="13"/>
                  </a:lnTo>
                  <a:lnTo>
                    <a:pt x="64" y="17"/>
                  </a:lnTo>
                  <a:lnTo>
                    <a:pt x="62" y="19"/>
                  </a:lnTo>
                  <a:lnTo>
                    <a:pt x="62" y="22"/>
                  </a:lnTo>
                  <a:lnTo>
                    <a:pt x="62" y="25"/>
                  </a:lnTo>
                  <a:lnTo>
                    <a:pt x="60" y="26"/>
                  </a:lnTo>
                  <a:lnTo>
                    <a:pt x="60" y="27"/>
                  </a:lnTo>
                  <a:lnTo>
                    <a:pt x="57" y="29"/>
                  </a:lnTo>
                  <a:lnTo>
                    <a:pt x="57" y="32"/>
                  </a:lnTo>
                  <a:lnTo>
                    <a:pt x="57" y="35"/>
                  </a:lnTo>
                  <a:lnTo>
                    <a:pt x="56" y="36"/>
                  </a:lnTo>
                  <a:lnTo>
                    <a:pt x="54" y="38"/>
                  </a:lnTo>
                  <a:lnTo>
                    <a:pt x="52" y="40"/>
                  </a:lnTo>
                  <a:lnTo>
                    <a:pt x="51" y="41"/>
                  </a:lnTo>
                  <a:lnTo>
                    <a:pt x="51" y="43"/>
                  </a:lnTo>
                  <a:lnTo>
                    <a:pt x="50" y="45"/>
                  </a:lnTo>
                  <a:lnTo>
                    <a:pt x="50" y="46"/>
                  </a:lnTo>
                  <a:lnTo>
                    <a:pt x="49" y="49"/>
                  </a:lnTo>
                  <a:lnTo>
                    <a:pt x="48" y="51"/>
                  </a:lnTo>
                  <a:lnTo>
                    <a:pt x="49" y="54"/>
                  </a:lnTo>
                  <a:lnTo>
                    <a:pt x="50" y="55"/>
                  </a:lnTo>
                  <a:lnTo>
                    <a:pt x="50" y="57"/>
                  </a:lnTo>
                  <a:lnTo>
                    <a:pt x="50" y="58"/>
                  </a:lnTo>
                  <a:lnTo>
                    <a:pt x="49" y="60"/>
                  </a:lnTo>
                  <a:lnTo>
                    <a:pt x="50" y="61"/>
                  </a:lnTo>
                  <a:lnTo>
                    <a:pt x="8" y="62"/>
                  </a:lnTo>
                  <a:lnTo>
                    <a:pt x="8" y="53"/>
                  </a:lnTo>
                  <a:lnTo>
                    <a:pt x="6" y="52"/>
                  </a:lnTo>
                  <a:lnTo>
                    <a:pt x="4" y="53"/>
                  </a:lnTo>
                  <a:lnTo>
                    <a:pt x="2" y="51"/>
                  </a:lnTo>
                  <a:lnTo>
                    <a:pt x="2" y="22"/>
                  </a:lnTo>
                  <a:lnTo>
                    <a:pt x="0" y="3"/>
                  </a:lnTo>
                  <a:close/>
                </a:path>
              </a:pathLst>
            </a:custGeom>
            <a:pattFill prst="pct20">
              <a:fgClr>
                <a:schemeClr val="tx1"/>
              </a:fgClr>
              <a:bgClr>
                <a:srgbClr val="AA1202"/>
              </a:bgClr>
            </a:pattFill>
            <a:ln w="12700" cmpd="sng">
              <a:solidFill>
                <a:schemeClr val="tx1"/>
              </a:solidFill>
              <a:prstDash val="solid"/>
              <a:round/>
              <a:headEnd/>
              <a:tailEnd/>
            </a:ln>
          </p:spPr>
          <p:txBody>
            <a:bodyPr/>
            <a:lstStyle/>
            <a:p>
              <a:endParaRPr lang="en-US"/>
            </a:p>
          </p:txBody>
        </p:sp>
        <p:grpSp>
          <p:nvGrpSpPr>
            <p:cNvPr id="95272" name="Group 39"/>
            <p:cNvGrpSpPr>
              <a:grpSpLocks/>
            </p:cNvGrpSpPr>
            <p:nvPr/>
          </p:nvGrpSpPr>
          <p:grpSpPr bwMode="auto">
            <a:xfrm>
              <a:off x="1155700" y="3886200"/>
              <a:ext cx="2009775" cy="1390650"/>
              <a:chOff x="768" y="2832"/>
              <a:chExt cx="1203" cy="876"/>
            </a:xfrm>
          </p:grpSpPr>
          <p:sp>
            <p:nvSpPr>
              <p:cNvPr id="95273" name="Freeform 40"/>
              <p:cNvSpPr>
                <a:spLocks/>
              </p:cNvSpPr>
              <p:nvPr/>
            </p:nvSpPr>
            <p:spPr bwMode="auto">
              <a:xfrm>
                <a:off x="1056" y="2832"/>
                <a:ext cx="915" cy="780"/>
              </a:xfrm>
              <a:custGeom>
                <a:avLst/>
                <a:gdLst>
                  <a:gd name="T0" fmla="*/ 331 w 188"/>
                  <a:gd name="T1" fmla="*/ 736 h 160"/>
                  <a:gd name="T2" fmla="*/ 618 w 188"/>
                  <a:gd name="T3" fmla="*/ 951 h 160"/>
                  <a:gd name="T4" fmla="*/ 428 w 188"/>
                  <a:gd name="T5" fmla="*/ 1189 h 160"/>
                  <a:gd name="T6" fmla="*/ 380 w 188"/>
                  <a:gd name="T7" fmla="*/ 1024 h 160"/>
                  <a:gd name="T8" fmla="*/ 117 w 188"/>
                  <a:gd name="T9" fmla="*/ 1307 h 160"/>
                  <a:gd name="T10" fmla="*/ 263 w 188"/>
                  <a:gd name="T11" fmla="*/ 1521 h 160"/>
                  <a:gd name="T12" fmla="*/ 638 w 188"/>
                  <a:gd name="T13" fmla="*/ 1448 h 160"/>
                  <a:gd name="T14" fmla="*/ 521 w 188"/>
                  <a:gd name="T15" fmla="*/ 1760 h 160"/>
                  <a:gd name="T16" fmla="*/ 428 w 188"/>
                  <a:gd name="T17" fmla="*/ 1877 h 160"/>
                  <a:gd name="T18" fmla="*/ 238 w 188"/>
                  <a:gd name="T19" fmla="*/ 1950 h 160"/>
                  <a:gd name="T20" fmla="*/ 141 w 188"/>
                  <a:gd name="T21" fmla="*/ 2330 h 160"/>
                  <a:gd name="T22" fmla="*/ 263 w 188"/>
                  <a:gd name="T23" fmla="*/ 2545 h 160"/>
                  <a:gd name="T24" fmla="*/ 521 w 188"/>
                  <a:gd name="T25" fmla="*/ 2662 h 160"/>
                  <a:gd name="T26" fmla="*/ 521 w 188"/>
                  <a:gd name="T27" fmla="*/ 2852 h 160"/>
                  <a:gd name="T28" fmla="*/ 827 w 188"/>
                  <a:gd name="T29" fmla="*/ 2925 h 160"/>
                  <a:gd name="T30" fmla="*/ 993 w 188"/>
                  <a:gd name="T31" fmla="*/ 2969 h 160"/>
                  <a:gd name="T32" fmla="*/ 686 w 188"/>
                  <a:gd name="T33" fmla="*/ 3349 h 160"/>
                  <a:gd name="T34" fmla="*/ 448 w 188"/>
                  <a:gd name="T35" fmla="*/ 3495 h 160"/>
                  <a:gd name="T36" fmla="*/ 73 w 188"/>
                  <a:gd name="T37" fmla="*/ 3685 h 160"/>
                  <a:gd name="T38" fmla="*/ 73 w 188"/>
                  <a:gd name="T39" fmla="*/ 3802 h 160"/>
                  <a:gd name="T40" fmla="*/ 686 w 188"/>
                  <a:gd name="T41" fmla="*/ 3539 h 160"/>
                  <a:gd name="T42" fmla="*/ 1470 w 188"/>
                  <a:gd name="T43" fmla="*/ 2852 h 160"/>
                  <a:gd name="T44" fmla="*/ 1397 w 188"/>
                  <a:gd name="T45" fmla="*/ 2779 h 160"/>
                  <a:gd name="T46" fmla="*/ 1825 w 188"/>
                  <a:gd name="T47" fmla="*/ 2257 h 160"/>
                  <a:gd name="T48" fmla="*/ 1703 w 188"/>
                  <a:gd name="T49" fmla="*/ 2398 h 160"/>
                  <a:gd name="T50" fmla="*/ 1728 w 188"/>
                  <a:gd name="T51" fmla="*/ 2589 h 160"/>
                  <a:gd name="T52" fmla="*/ 1703 w 188"/>
                  <a:gd name="T53" fmla="*/ 2711 h 160"/>
                  <a:gd name="T54" fmla="*/ 2039 w 188"/>
                  <a:gd name="T55" fmla="*/ 2520 h 160"/>
                  <a:gd name="T56" fmla="*/ 2039 w 188"/>
                  <a:gd name="T57" fmla="*/ 2330 h 160"/>
                  <a:gd name="T58" fmla="*/ 2536 w 188"/>
                  <a:gd name="T59" fmla="*/ 2447 h 160"/>
                  <a:gd name="T60" fmla="*/ 2867 w 188"/>
                  <a:gd name="T61" fmla="*/ 2398 h 160"/>
                  <a:gd name="T62" fmla="*/ 3436 w 188"/>
                  <a:gd name="T63" fmla="*/ 2589 h 160"/>
                  <a:gd name="T64" fmla="*/ 3626 w 188"/>
                  <a:gd name="T65" fmla="*/ 2828 h 160"/>
                  <a:gd name="T66" fmla="*/ 3933 w 188"/>
                  <a:gd name="T67" fmla="*/ 3042 h 160"/>
                  <a:gd name="T68" fmla="*/ 4453 w 188"/>
                  <a:gd name="T69" fmla="*/ 3091 h 160"/>
                  <a:gd name="T70" fmla="*/ 4380 w 188"/>
                  <a:gd name="T71" fmla="*/ 2779 h 160"/>
                  <a:gd name="T72" fmla="*/ 4171 w 188"/>
                  <a:gd name="T73" fmla="*/ 2735 h 160"/>
                  <a:gd name="T74" fmla="*/ 3860 w 188"/>
                  <a:gd name="T75" fmla="*/ 2520 h 160"/>
                  <a:gd name="T76" fmla="*/ 3480 w 188"/>
                  <a:gd name="T77" fmla="*/ 2257 h 160"/>
                  <a:gd name="T78" fmla="*/ 3339 w 188"/>
                  <a:gd name="T79" fmla="*/ 2447 h 160"/>
                  <a:gd name="T80" fmla="*/ 3056 w 188"/>
                  <a:gd name="T81" fmla="*/ 2208 h 160"/>
                  <a:gd name="T82" fmla="*/ 2769 w 188"/>
                  <a:gd name="T83" fmla="*/ 1901 h 160"/>
                  <a:gd name="T84" fmla="*/ 2414 w 188"/>
                  <a:gd name="T85" fmla="*/ 497 h 160"/>
                  <a:gd name="T86" fmla="*/ 2132 w 188"/>
                  <a:gd name="T87" fmla="*/ 117 h 160"/>
                  <a:gd name="T88" fmla="*/ 1635 w 188"/>
                  <a:gd name="T89" fmla="*/ 117 h 160"/>
                  <a:gd name="T90" fmla="*/ 1397 w 188"/>
                  <a:gd name="T91" fmla="*/ 117 h 160"/>
                  <a:gd name="T92" fmla="*/ 1066 w 188"/>
                  <a:gd name="T93" fmla="*/ 0 h 160"/>
                  <a:gd name="T94" fmla="*/ 827 w 188"/>
                  <a:gd name="T95" fmla="*/ 98 h 160"/>
                  <a:gd name="T96" fmla="*/ 569 w 188"/>
                  <a:gd name="T97" fmla="*/ 307 h 160"/>
                  <a:gd name="T98" fmla="*/ 448 w 188"/>
                  <a:gd name="T99" fmla="*/ 497 h 160"/>
                  <a:gd name="T100" fmla="*/ 238 w 188"/>
                  <a:gd name="T101" fmla="*/ 619 h 1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88"/>
                  <a:gd name="T154" fmla="*/ 0 h 160"/>
                  <a:gd name="T155" fmla="*/ 188 w 188"/>
                  <a:gd name="T156" fmla="*/ 160 h 1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88" h="160">
                    <a:moveTo>
                      <a:pt x="10" y="26"/>
                    </a:moveTo>
                    <a:lnTo>
                      <a:pt x="14" y="31"/>
                    </a:lnTo>
                    <a:lnTo>
                      <a:pt x="19" y="39"/>
                    </a:lnTo>
                    <a:lnTo>
                      <a:pt x="26" y="40"/>
                    </a:lnTo>
                    <a:lnTo>
                      <a:pt x="26" y="50"/>
                    </a:lnTo>
                    <a:lnTo>
                      <a:pt x="18" y="50"/>
                    </a:lnTo>
                    <a:lnTo>
                      <a:pt x="18" y="43"/>
                    </a:lnTo>
                    <a:lnTo>
                      <a:pt x="16" y="43"/>
                    </a:lnTo>
                    <a:lnTo>
                      <a:pt x="0" y="50"/>
                    </a:lnTo>
                    <a:lnTo>
                      <a:pt x="5" y="55"/>
                    </a:lnTo>
                    <a:lnTo>
                      <a:pt x="5" y="61"/>
                    </a:lnTo>
                    <a:lnTo>
                      <a:pt x="11" y="64"/>
                    </a:lnTo>
                    <a:lnTo>
                      <a:pt x="21" y="66"/>
                    </a:lnTo>
                    <a:lnTo>
                      <a:pt x="27" y="61"/>
                    </a:lnTo>
                    <a:lnTo>
                      <a:pt x="29" y="72"/>
                    </a:lnTo>
                    <a:lnTo>
                      <a:pt x="22" y="74"/>
                    </a:lnTo>
                    <a:lnTo>
                      <a:pt x="21" y="77"/>
                    </a:lnTo>
                    <a:lnTo>
                      <a:pt x="18" y="79"/>
                    </a:lnTo>
                    <a:lnTo>
                      <a:pt x="13" y="75"/>
                    </a:lnTo>
                    <a:lnTo>
                      <a:pt x="10" y="82"/>
                    </a:lnTo>
                    <a:lnTo>
                      <a:pt x="2" y="90"/>
                    </a:lnTo>
                    <a:lnTo>
                      <a:pt x="6" y="98"/>
                    </a:lnTo>
                    <a:lnTo>
                      <a:pt x="5" y="101"/>
                    </a:lnTo>
                    <a:lnTo>
                      <a:pt x="11" y="107"/>
                    </a:lnTo>
                    <a:lnTo>
                      <a:pt x="19" y="107"/>
                    </a:lnTo>
                    <a:lnTo>
                      <a:pt x="22" y="112"/>
                    </a:lnTo>
                    <a:lnTo>
                      <a:pt x="21" y="115"/>
                    </a:lnTo>
                    <a:lnTo>
                      <a:pt x="22" y="120"/>
                    </a:lnTo>
                    <a:lnTo>
                      <a:pt x="29" y="117"/>
                    </a:lnTo>
                    <a:lnTo>
                      <a:pt x="35" y="123"/>
                    </a:lnTo>
                    <a:lnTo>
                      <a:pt x="45" y="119"/>
                    </a:lnTo>
                    <a:lnTo>
                      <a:pt x="42" y="125"/>
                    </a:lnTo>
                    <a:lnTo>
                      <a:pt x="42" y="131"/>
                    </a:lnTo>
                    <a:lnTo>
                      <a:pt x="29" y="141"/>
                    </a:lnTo>
                    <a:lnTo>
                      <a:pt x="24" y="147"/>
                    </a:lnTo>
                    <a:lnTo>
                      <a:pt x="19" y="147"/>
                    </a:lnTo>
                    <a:lnTo>
                      <a:pt x="11" y="154"/>
                    </a:lnTo>
                    <a:lnTo>
                      <a:pt x="3" y="155"/>
                    </a:lnTo>
                    <a:lnTo>
                      <a:pt x="0" y="159"/>
                    </a:lnTo>
                    <a:lnTo>
                      <a:pt x="3" y="160"/>
                    </a:lnTo>
                    <a:lnTo>
                      <a:pt x="19" y="154"/>
                    </a:lnTo>
                    <a:lnTo>
                      <a:pt x="29" y="149"/>
                    </a:lnTo>
                    <a:lnTo>
                      <a:pt x="48" y="136"/>
                    </a:lnTo>
                    <a:lnTo>
                      <a:pt x="62" y="120"/>
                    </a:lnTo>
                    <a:lnTo>
                      <a:pt x="64" y="117"/>
                    </a:lnTo>
                    <a:lnTo>
                      <a:pt x="59" y="117"/>
                    </a:lnTo>
                    <a:lnTo>
                      <a:pt x="73" y="96"/>
                    </a:lnTo>
                    <a:lnTo>
                      <a:pt x="77" y="95"/>
                    </a:lnTo>
                    <a:lnTo>
                      <a:pt x="77" y="98"/>
                    </a:lnTo>
                    <a:lnTo>
                      <a:pt x="72" y="101"/>
                    </a:lnTo>
                    <a:lnTo>
                      <a:pt x="70" y="111"/>
                    </a:lnTo>
                    <a:lnTo>
                      <a:pt x="73" y="109"/>
                    </a:lnTo>
                    <a:lnTo>
                      <a:pt x="70" y="112"/>
                    </a:lnTo>
                    <a:lnTo>
                      <a:pt x="72" y="114"/>
                    </a:lnTo>
                    <a:lnTo>
                      <a:pt x="82" y="107"/>
                    </a:lnTo>
                    <a:lnTo>
                      <a:pt x="86" y="106"/>
                    </a:lnTo>
                    <a:lnTo>
                      <a:pt x="88" y="101"/>
                    </a:lnTo>
                    <a:lnTo>
                      <a:pt x="86" y="98"/>
                    </a:lnTo>
                    <a:lnTo>
                      <a:pt x="96" y="96"/>
                    </a:lnTo>
                    <a:lnTo>
                      <a:pt x="107" y="103"/>
                    </a:lnTo>
                    <a:lnTo>
                      <a:pt x="117" y="99"/>
                    </a:lnTo>
                    <a:lnTo>
                      <a:pt x="121" y="101"/>
                    </a:lnTo>
                    <a:lnTo>
                      <a:pt x="128" y="101"/>
                    </a:lnTo>
                    <a:lnTo>
                      <a:pt x="145" y="109"/>
                    </a:lnTo>
                    <a:lnTo>
                      <a:pt x="149" y="112"/>
                    </a:lnTo>
                    <a:lnTo>
                      <a:pt x="153" y="119"/>
                    </a:lnTo>
                    <a:lnTo>
                      <a:pt x="163" y="125"/>
                    </a:lnTo>
                    <a:lnTo>
                      <a:pt x="166" y="128"/>
                    </a:lnTo>
                    <a:lnTo>
                      <a:pt x="177" y="135"/>
                    </a:lnTo>
                    <a:lnTo>
                      <a:pt x="188" y="130"/>
                    </a:lnTo>
                    <a:lnTo>
                      <a:pt x="188" y="123"/>
                    </a:lnTo>
                    <a:lnTo>
                      <a:pt x="185" y="117"/>
                    </a:lnTo>
                    <a:lnTo>
                      <a:pt x="180" y="115"/>
                    </a:lnTo>
                    <a:lnTo>
                      <a:pt x="176" y="115"/>
                    </a:lnTo>
                    <a:lnTo>
                      <a:pt x="169" y="111"/>
                    </a:lnTo>
                    <a:lnTo>
                      <a:pt x="163" y="106"/>
                    </a:lnTo>
                    <a:lnTo>
                      <a:pt x="150" y="93"/>
                    </a:lnTo>
                    <a:lnTo>
                      <a:pt x="147" y="95"/>
                    </a:lnTo>
                    <a:lnTo>
                      <a:pt x="144" y="99"/>
                    </a:lnTo>
                    <a:lnTo>
                      <a:pt x="141" y="103"/>
                    </a:lnTo>
                    <a:lnTo>
                      <a:pt x="129" y="96"/>
                    </a:lnTo>
                    <a:lnTo>
                      <a:pt x="129" y="93"/>
                    </a:lnTo>
                    <a:lnTo>
                      <a:pt x="120" y="96"/>
                    </a:lnTo>
                    <a:lnTo>
                      <a:pt x="117" y="80"/>
                    </a:lnTo>
                    <a:lnTo>
                      <a:pt x="109" y="45"/>
                    </a:lnTo>
                    <a:lnTo>
                      <a:pt x="102" y="21"/>
                    </a:lnTo>
                    <a:lnTo>
                      <a:pt x="99" y="10"/>
                    </a:lnTo>
                    <a:lnTo>
                      <a:pt x="90" y="5"/>
                    </a:lnTo>
                    <a:lnTo>
                      <a:pt x="85" y="8"/>
                    </a:lnTo>
                    <a:lnTo>
                      <a:pt x="69" y="5"/>
                    </a:lnTo>
                    <a:lnTo>
                      <a:pt x="64" y="7"/>
                    </a:lnTo>
                    <a:lnTo>
                      <a:pt x="59" y="5"/>
                    </a:lnTo>
                    <a:lnTo>
                      <a:pt x="59" y="4"/>
                    </a:lnTo>
                    <a:lnTo>
                      <a:pt x="45" y="0"/>
                    </a:lnTo>
                    <a:lnTo>
                      <a:pt x="43" y="4"/>
                    </a:lnTo>
                    <a:lnTo>
                      <a:pt x="35" y="4"/>
                    </a:lnTo>
                    <a:lnTo>
                      <a:pt x="29" y="8"/>
                    </a:lnTo>
                    <a:lnTo>
                      <a:pt x="24" y="13"/>
                    </a:lnTo>
                    <a:lnTo>
                      <a:pt x="22" y="18"/>
                    </a:lnTo>
                    <a:lnTo>
                      <a:pt x="19" y="21"/>
                    </a:lnTo>
                    <a:lnTo>
                      <a:pt x="13" y="21"/>
                    </a:lnTo>
                    <a:lnTo>
                      <a:pt x="10" y="2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74" name="Freeform 41"/>
              <p:cNvSpPr>
                <a:spLocks/>
              </p:cNvSpPr>
              <p:nvPr/>
            </p:nvSpPr>
            <p:spPr bwMode="auto">
              <a:xfrm>
                <a:off x="1021" y="3608"/>
                <a:ext cx="20" cy="14"/>
              </a:xfrm>
              <a:custGeom>
                <a:avLst/>
                <a:gdLst>
                  <a:gd name="T0" fmla="*/ 50 w 4"/>
                  <a:gd name="T1" fmla="*/ 42 h 3"/>
                  <a:gd name="T2" fmla="*/ 50 w 4"/>
                  <a:gd name="T3" fmla="*/ 23 h 3"/>
                  <a:gd name="T4" fmla="*/ 50 w 4"/>
                  <a:gd name="T5" fmla="*/ 23 h 3"/>
                  <a:gd name="T6" fmla="*/ 50 w 4"/>
                  <a:gd name="T7" fmla="*/ 23 h 3"/>
                  <a:gd name="T8" fmla="*/ 50 w 4"/>
                  <a:gd name="T9" fmla="*/ 23 h 3"/>
                  <a:gd name="T10" fmla="*/ 50 w 4"/>
                  <a:gd name="T11" fmla="*/ 23 h 3"/>
                  <a:gd name="T12" fmla="*/ 50 w 4"/>
                  <a:gd name="T13" fmla="*/ 23 h 3"/>
                  <a:gd name="T14" fmla="*/ 25 w 4"/>
                  <a:gd name="T15" fmla="*/ 0 h 3"/>
                  <a:gd name="T16" fmla="*/ 25 w 4"/>
                  <a:gd name="T17" fmla="*/ 0 h 3"/>
                  <a:gd name="T18" fmla="*/ 0 w 4"/>
                  <a:gd name="T19" fmla="*/ 23 h 3"/>
                  <a:gd name="T20" fmla="*/ 0 w 4"/>
                  <a:gd name="T21" fmla="*/ 23 h 3"/>
                  <a:gd name="T22" fmla="*/ 0 w 4"/>
                  <a:gd name="T23" fmla="*/ 23 h 3"/>
                  <a:gd name="T24" fmla="*/ 0 w 4"/>
                  <a:gd name="T25" fmla="*/ 23 h 3"/>
                  <a:gd name="T26" fmla="*/ 0 w 4"/>
                  <a:gd name="T27" fmla="*/ 23 h 3"/>
                  <a:gd name="T28" fmla="*/ 0 w 4"/>
                  <a:gd name="T29" fmla="*/ 23 h 3"/>
                  <a:gd name="T30" fmla="*/ 0 w 4"/>
                  <a:gd name="T31" fmla="*/ 42 h 3"/>
                  <a:gd name="T32" fmla="*/ 0 w 4"/>
                  <a:gd name="T33" fmla="*/ 42 h 3"/>
                  <a:gd name="T34" fmla="*/ 25 w 4"/>
                  <a:gd name="T35" fmla="*/ 42 h 3"/>
                  <a:gd name="T36" fmla="*/ 25 w 4"/>
                  <a:gd name="T37" fmla="*/ 42 h 3"/>
                  <a:gd name="T38" fmla="*/ 25 w 4"/>
                  <a:gd name="T39" fmla="*/ 65 h 3"/>
                  <a:gd name="T40" fmla="*/ 50 w 4"/>
                  <a:gd name="T41" fmla="*/ 65 h 3"/>
                  <a:gd name="T42" fmla="*/ 50 w 4"/>
                  <a:gd name="T43" fmla="*/ 65 h 3"/>
                  <a:gd name="T44" fmla="*/ 75 w 4"/>
                  <a:gd name="T45" fmla="*/ 65 h 3"/>
                  <a:gd name="T46" fmla="*/ 75 w 4"/>
                  <a:gd name="T47" fmla="*/ 65 h 3"/>
                  <a:gd name="T48" fmla="*/ 100 w 4"/>
                  <a:gd name="T49" fmla="*/ 42 h 3"/>
                  <a:gd name="T50" fmla="*/ 100 w 4"/>
                  <a:gd name="T51" fmla="*/ 42 h 3"/>
                  <a:gd name="T52" fmla="*/ 100 w 4"/>
                  <a:gd name="T53" fmla="*/ 42 h 3"/>
                  <a:gd name="T54" fmla="*/ 100 w 4"/>
                  <a:gd name="T55" fmla="*/ 23 h 3"/>
                  <a:gd name="T56" fmla="*/ 100 w 4"/>
                  <a:gd name="T57" fmla="*/ 23 h 3"/>
                  <a:gd name="T58" fmla="*/ 100 w 4"/>
                  <a:gd name="T59" fmla="*/ 23 h 3"/>
                  <a:gd name="T60" fmla="*/ 100 w 4"/>
                  <a:gd name="T61" fmla="*/ 23 h 3"/>
                  <a:gd name="T62" fmla="*/ 100 w 4"/>
                  <a:gd name="T63" fmla="*/ 23 h 3"/>
                  <a:gd name="T64" fmla="*/ 100 w 4"/>
                  <a:gd name="T65" fmla="*/ 0 h 3"/>
                  <a:gd name="T66" fmla="*/ 100 w 4"/>
                  <a:gd name="T67" fmla="*/ 0 h 3"/>
                  <a:gd name="T68" fmla="*/ 100 w 4"/>
                  <a:gd name="T69" fmla="*/ 0 h 3"/>
                  <a:gd name="T70" fmla="*/ 100 w 4"/>
                  <a:gd name="T71" fmla="*/ 0 h 3"/>
                  <a:gd name="T72" fmla="*/ 100 w 4"/>
                  <a:gd name="T73" fmla="*/ 23 h 3"/>
                  <a:gd name="T74" fmla="*/ 75 w 4"/>
                  <a:gd name="T75" fmla="*/ 23 h 3"/>
                  <a:gd name="T76" fmla="*/ 75 w 4"/>
                  <a:gd name="T77" fmla="*/ 23 h 3"/>
                  <a:gd name="T78" fmla="*/ 50 w 4"/>
                  <a:gd name="T79" fmla="*/ 42 h 3"/>
                  <a:gd name="T80" fmla="*/ 50 w 4"/>
                  <a:gd name="T81" fmla="*/ 42 h 3"/>
                  <a:gd name="T82" fmla="*/ 50 w 4"/>
                  <a:gd name="T83" fmla="*/ 42 h 3"/>
                  <a:gd name="T84" fmla="*/ 50 w 4"/>
                  <a:gd name="T85" fmla="*/ 42 h 3"/>
                  <a:gd name="T86" fmla="*/ 50 w 4"/>
                  <a:gd name="T87" fmla="*/ 65 h 3"/>
                  <a:gd name="T88" fmla="*/ 75 w 4"/>
                  <a:gd name="T89" fmla="*/ 65 h 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
                  <a:gd name="T136" fmla="*/ 0 h 3"/>
                  <a:gd name="T137" fmla="*/ 4 w 4"/>
                  <a:gd name="T138" fmla="*/ 3 h 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 h="3">
                    <a:moveTo>
                      <a:pt x="2" y="2"/>
                    </a:moveTo>
                    <a:lnTo>
                      <a:pt x="2" y="1"/>
                    </a:lnTo>
                    <a:lnTo>
                      <a:pt x="1" y="0"/>
                    </a:lnTo>
                    <a:lnTo>
                      <a:pt x="0" y="1"/>
                    </a:lnTo>
                    <a:lnTo>
                      <a:pt x="0" y="2"/>
                    </a:lnTo>
                    <a:lnTo>
                      <a:pt x="1" y="2"/>
                    </a:lnTo>
                    <a:lnTo>
                      <a:pt x="1" y="3"/>
                    </a:lnTo>
                    <a:lnTo>
                      <a:pt x="2" y="3"/>
                    </a:lnTo>
                    <a:lnTo>
                      <a:pt x="3" y="3"/>
                    </a:lnTo>
                    <a:lnTo>
                      <a:pt x="4" y="2"/>
                    </a:lnTo>
                    <a:lnTo>
                      <a:pt x="4" y="1"/>
                    </a:lnTo>
                    <a:lnTo>
                      <a:pt x="4" y="0"/>
                    </a:lnTo>
                    <a:lnTo>
                      <a:pt x="4" y="1"/>
                    </a:lnTo>
                    <a:lnTo>
                      <a:pt x="3" y="1"/>
                    </a:lnTo>
                    <a:lnTo>
                      <a:pt x="2" y="2"/>
                    </a:lnTo>
                    <a:lnTo>
                      <a:pt x="2" y="3"/>
                    </a:lnTo>
                    <a:lnTo>
                      <a:pt x="3" y="3"/>
                    </a:lnTo>
                  </a:path>
                </a:pathLst>
              </a:custGeom>
              <a:solidFill>
                <a:srgbClr val="FFC66D"/>
              </a:solidFill>
              <a:ln w="12700" cmpd="sng">
                <a:solidFill>
                  <a:schemeClr val="tx1"/>
                </a:solidFill>
                <a:prstDash val="solid"/>
                <a:round/>
                <a:headEnd/>
                <a:tailEnd/>
              </a:ln>
            </p:spPr>
            <p:txBody>
              <a:bodyPr/>
              <a:lstStyle/>
              <a:p>
                <a:endParaRPr lang="en-US"/>
              </a:p>
            </p:txBody>
          </p:sp>
          <p:sp>
            <p:nvSpPr>
              <p:cNvPr id="95275" name="Freeform 42"/>
              <p:cNvSpPr>
                <a:spLocks/>
              </p:cNvSpPr>
              <p:nvPr/>
            </p:nvSpPr>
            <p:spPr bwMode="auto">
              <a:xfrm>
                <a:off x="978" y="3610"/>
                <a:ext cx="43" cy="30"/>
              </a:xfrm>
              <a:custGeom>
                <a:avLst/>
                <a:gdLst>
                  <a:gd name="T0" fmla="*/ 158 w 9"/>
                  <a:gd name="T1" fmla="*/ 0 h 6"/>
                  <a:gd name="T2" fmla="*/ 91 w 9"/>
                  <a:gd name="T3" fmla="*/ 0 h 6"/>
                  <a:gd name="T4" fmla="*/ 67 w 9"/>
                  <a:gd name="T5" fmla="*/ 25 h 6"/>
                  <a:gd name="T6" fmla="*/ 67 w 9"/>
                  <a:gd name="T7" fmla="*/ 25 h 6"/>
                  <a:gd name="T8" fmla="*/ 67 w 9"/>
                  <a:gd name="T9" fmla="*/ 50 h 6"/>
                  <a:gd name="T10" fmla="*/ 67 w 9"/>
                  <a:gd name="T11" fmla="*/ 75 h 6"/>
                  <a:gd name="T12" fmla="*/ 48 w 9"/>
                  <a:gd name="T13" fmla="*/ 75 h 6"/>
                  <a:gd name="T14" fmla="*/ 48 w 9"/>
                  <a:gd name="T15" fmla="*/ 75 h 6"/>
                  <a:gd name="T16" fmla="*/ 24 w 9"/>
                  <a:gd name="T17" fmla="*/ 75 h 6"/>
                  <a:gd name="T18" fmla="*/ 24 w 9"/>
                  <a:gd name="T19" fmla="*/ 100 h 6"/>
                  <a:gd name="T20" fmla="*/ 24 w 9"/>
                  <a:gd name="T21" fmla="*/ 125 h 6"/>
                  <a:gd name="T22" fmla="*/ 0 w 9"/>
                  <a:gd name="T23" fmla="*/ 125 h 6"/>
                  <a:gd name="T24" fmla="*/ 0 w 9"/>
                  <a:gd name="T25" fmla="*/ 150 h 6"/>
                  <a:gd name="T26" fmla="*/ 0 w 9"/>
                  <a:gd name="T27" fmla="*/ 150 h 6"/>
                  <a:gd name="T28" fmla="*/ 0 w 9"/>
                  <a:gd name="T29" fmla="*/ 150 h 6"/>
                  <a:gd name="T30" fmla="*/ 0 w 9"/>
                  <a:gd name="T31" fmla="*/ 150 h 6"/>
                  <a:gd name="T32" fmla="*/ 0 w 9"/>
                  <a:gd name="T33" fmla="*/ 150 h 6"/>
                  <a:gd name="T34" fmla="*/ 0 w 9"/>
                  <a:gd name="T35" fmla="*/ 150 h 6"/>
                  <a:gd name="T36" fmla="*/ 0 w 9"/>
                  <a:gd name="T37" fmla="*/ 150 h 6"/>
                  <a:gd name="T38" fmla="*/ 24 w 9"/>
                  <a:gd name="T39" fmla="*/ 150 h 6"/>
                  <a:gd name="T40" fmla="*/ 48 w 9"/>
                  <a:gd name="T41" fmla="*/ 150 h 6"/>
                  <a:gd name="T42" fmla="*/ 67 w 9"/>
                  <a:gd name="T43" fmla="*/ 125 h 6"/>
                  <a:gd name="T44" fmla="*/ 139 w 9"/>
                  <a:gd name="T45" fmla="*/ 75 h 6"/>
                  <a:gd name="T46" fmla="*/ 158 w 9"/>
                  <a:gd name="T47" fmla="*/ 50 h 6"/>
                  <a:gd name="T48" fmla="*/ 182 w 9"/>
                  <a:gd name="T49" fmla="*/ 50 h 6"/>
                  <a:gd name="T50" fmla="*/ 205 w 9"/>
                  <a:gd name="T51" fmla="*/ 25 h 6"/>
                  <a:gd name="T52" fmla="*/ 205 w 9"/>
                  <a:gd name="T53" fmla="*/ 25 h 6"/>
                  <a:gd name="T54" fmla="*/ 205 w 9"/>
                  <a:gd name="T55" fmla="*/ 25 h 6"/>
                  <a:gd name="T56" fmla="*/ 182 w 9"/>
                  <a:gd name="T57" fmla="*/ 0 h 6"/>
                  <a:gd name="T58" fmla="*/ 182 w 9"/>
                  <a:gd name="T59" fmla="*/ 0 h 6"/>
                  <a:gd name="T60" fmla="*/ 182 w 9"/>
                  <a:gd name="T61" fmla="*/ 0 h 6"/>
                  <a:gd name="T62" fmla="*/ 182 w 9"/>
                  <a:gd name="T63" fmla="*/ 0 h 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
                  <a:gd name="T97" fmla="*/ 0 h 6"/>
                  <a:gd name="T98" fmla="*/ 9 w 9"/>
                  <a:gd name="T99" fmla="*/ 6 h 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 h="6">
                    <a:moveTo>
                      <a:pt x="8" y="0"/>
                    </a:moveTo>
                    <a:lnTo>
                      <a:pt x="7" y="0"/>
                    </a:lnTo>
                    <a:lnTo>
                      <a:pt x="6" y="0"/>
                    </a:lnTo>
                    <a:lnTo>
                      <a:pt x="4" y="0"/>
                    </a:lnTo>
                    <a:lnTo>
                      <a:pt x="4" y="1"/>
                    </a:lnTo>
                    <a:lnTo>
                      <a:pt x="3" y="1"/>
                    </a:lnTo>
                    <a:lnTo>
                      <a:pt x="3" y="2"/>
                    </a:lnTo>
                    <a:lnTo>
                      <a:pt x="3" y="3"/>
                    </a:lnTo>
                    <a:lnTo>
                      <a:pt x="2" y="3"/>
                    </a:lnTo>
                    <a:lnTo>
                      <a:pt x="1" y="3"/>
                    </a:lnTo>
                    <a:lnTo>
                      <a:pt x="1" y="4"/>
                    </a:lnTo>
                    <a:lnTo>
                      <a:pt x="1" y="5"/>
                    </a:lnTo>
                    <a:lnTo>
                      <a:pt x="0" y="5"/>
                    </a:lnTo>
                    <a:lnTo>
                      <a:pt x="0" y="6"/>
                    </a:lnTo>
                    <a:lnTo>
                      <a:pt x="1" y="6"/>
                    </a:lnTo>
                    <a:lnTo>
                      <a:pt x="2" y="6"/>
                    </a:lnTo>
                    <a:lnTo>
                      <a:pt x="2" y="5"/>
                    </a:lnTo>
                    <a:lnTo>
                      <a:pt x="3" y="5"/>
                    </a:lnTo>
                    <a:lnTo>
                      <a:pt x="5" y="4"/>
                    </a:lnTo>
                    <a:lnTo>
                      <a:pt x="6" y="3"/>
                    </a:lnTo>
                    <a:lnTo>
                      <a:pt x="7" y="2"/>
                    </a:lnTo>
                    <a:lnTo>
                      <a:pt x="8" y="2"/>
                    </a:lnTo>
                    <a:lnTo>
                      <a:pt x="9" y="1"/>
                    </a:lnTo>
                    <a:lnTo>
                      <a:pt x="8"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76" name="Freeform 43"/>
              <p:cNvSpPr>
                <a:spLocks/>
              </p:cNvSpPr>
              <p:nvPr/>
            </p:nvSpPr>
            <p:spPr bwMode="auto">
              <a:xfrm>
                <a:off x="934" y="3632"/>
                <a:ext cx="44" cy="34"/>
              </a:xfrm>
              <a:custGeom>
                <a:avLst/>
                <a:gdLst>
                  <a:gd name="T0" fmla="*/ 191 w 9"/>
                  <a:gd name="T1" fmla="*/ 73 h 7"/>
                  <a:gd name="T2" fmla="*/ 191 w 9"/>
                  <a:gd name="T3" fmla="*/ 24 h 7"/>
                  <a:gd name="T4" fmla="*/ 117 w 9"/>
                  <a:gd name="T5" fmla="*/ 73 h 7"/>
                  <a:gd name="T6" fmla="*/ 98 w 9"/>
                  <a:gd name="T7" fmla="*/ 92 h 7"/>
                  <a:gd name="T8" fmla="*/ 98 w 9"/>
                  <a:gd name="T9" fmla="*/ 92 h 7"/>
                  <a:gd name="T10" fmla="*/ 49 w 9"/>
                  <a:gd name="T11" fmla="*/ 117 h 7"/>
                  <a:gd name="T12" fmla="*/ 24 w 9"/>
                  <a:gd name="T13" fmla="*/ 141 h 7"/>
                  <a:gd name="T14" fmla="*/ 0 w 9"/>
                  <a:gd name="T15" fmla="*/ 141 h 7"/>
                  <a:gd name="T16" fmla="*/ 49 w 9"/>
                  <a:gd name="T17" fmla="*/ 141 h 7"/>
                  <a:gd name="T18" fmla="*/ 73 w 9"/>
                  <a:gd name="T19" fmla="*/ 117 h 7"/>
                  <a:gd name="T20" fmla="*/ 142 w 9"/>
                  <a:gd name="T21" fmla="*/ 92 h 7"/>
                  <a:gd name="T22" fmla="*/ 191 w 9"/>
                  <a:gd name="T23" fmla="*/ 73 h 7"/>
                  <a:gd name="T24" fmla="*/ 191 w 9"/>
                  <a:gd name="T25" fmla="*/ 73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7"/>
                  <a:gd name="T41" fmla="*/ 9 w 9"/>
                  <a:gd name="T42" fmla="*/ 7 h 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7">
                    <a:moveTo>
                      <a:pt x="8" y="3"/>
                    </a:moveTo>
                    <a:cubicBezTo>
                      <a:pt x="8" y="2"/>
                      <a:pt x="9" y="1"/>
                      <a:pt x="8" y="1"/>
                    </a:cubicBezTo>
                    <a:cubicBezTo>
                      <a:pt x="7" y="0"/>
                      <a:pt x="5" y="2"/>
                      <a:pt x="5" y="3"/>
                    </a:cubicBezTo>
                    <a:cubicBezTo>
                      <a:pt x="4" y="3"/>
                      <a:pt x="4" y="3"/>
                      <a:pt x="4" y="4"/>
                    </a:cubicBezTo>
                    <a:cubicBezTo>
                      <a:pt x="4" y="4"/>
                      <a:pt x="4" y="4"/>
                      <a:pt x="4" y="4"/>
                    </a:cubicBezTo>
                    <a:cubicBezTo>
                      <a:pt x="3" y="5"/>
                      <a:pt x="3" y="5"/>
                      <a:pt x="2" y="5"/>
                    </a:cubicBezTo>
                    <a:cubicBezTo>
                      <a:pt x="2" y="5"/>
                      <a:pt x="2" y="5"/>
                      <a:pt x="1" y="6"/>
                    </a:cubicBezTo>
                    <a:cubicBezTo>
                      <a:pt x="1" y="6"/>
                      <a:pt x="0" y="6"/>
                      <a:pt x="0" y="6"/>
                    </a:cubicBezTo>
                    <a:cubicBezTo>
                      <a:pt x="1" y="7"/>
                      <a:pt x="1" y="7"/>
                      <a:pt x="2" y="6"/>
                    </a:cubicBezTo>
                    <a:cubicBezTo>
                      <a:pt x="2" y="6"/>
                      <a:pt x="3" y="5"/>
                      <a:pt x="3" y="5"/>
                    </a:cubicBezTo>
                    <a:cubicBezTo>
                      <a:pt x="4" y="5"/>
                      <a:pt x="5" y="5"/>
                      <a:pt x="6" y="4"/>
                    </a:cubicBezTo>
                    <a:cubicBezTo>
                      <a:pt x="7" y="4"/>
                      <a:pt x="7" y="3"/>
                      <a:pt x="8" y="3"/>
                    </a:cubicBezTo>
                    <a:cubicBezTo>
                      <a:pt x="8" y="3"/>
                      <a:pt x="8" y="3"/>
                      <a:pt x="8" y="3"/>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95277" name="Freeform 44"/>
              <p:cNvSpPr>
                <a:spLocks/>
              </p:cNvSpPr>
              <p:nvPr/>
            </p:nvSpPr>
            <p:spPr bwMode="auto">
              <a:xfrm>
                <a:off x="934" y="3637"/>
                <a:ext cx="39" cy="29"/>
              </a:xfrm>
              <a:custGeom>
                <a:avLst/>
                <a:gdLst>
                  <a:gd name="T0" fmla="*/ 190 w 8"/>
                  <a:gd name="T1" fmla="*/ 48 h 6"/>
                  <a:gd name="T2" fmla="*/ 190 w 8"/>
                  <a:gd name="T3" fmla="*/ 24 h 6"/>
                  <a:gd name="T4" fmla="*/ 190 w 8"/>
                  <a:gd name="T5" fmla="*/ 24 h 6"/>
                  <a:gd name="T6" fmla="*/ 190 w 8"/>
                  <a:gd name="T7" fmla="*/ 0 h 6"/>
                  <a:gd name="T8" fmla="*/ 190 w 8"/>
                  <a:gd name="T9" fmla="*/ 0 h 6"/>
                  <a:gd name="T10" fmla="*/ 190 w 8"/>
                  <a:gd name="T11" fmla="*/ 0 h 6"/>
                  <a:gd name="T12" fmla="*/ 190 w 8"/>
                  <a:gd name="T13" fmla="*/ 0 h 6"/>
                  <a:gd name="T14" fmla="*/ 190 w 8"/>
                  <a:gd name="T15" fmla="*/ 0 h 6"/>
                  <a:gd name="T16" fmla="*/ 190 w 8"/>
                  <a:gd name="T17" fmla="*/ 0 h 6"/>
                  <a:gd name="T18" fmla="*/ 190 w 8"/>
                  <a:gd name="T19" fmla="*/ 0 h 6"/>
                  <a:gd name="T20" fmla="*/ 166 w 8"/>
                  <a:gd name="T21" fmla="*/ 0 h 6"/>
                  <a:gd name="T22" fmla="*/ 166 w 8"/>
                  <a:gd name="T23" fmla="*/ 0 h 6"/>
                  <a:gd name="T24" fmla="*/ 141 w 8"/>
                  <a:gd name="T25" fmla="*/ 0 h 6"/>
                  <a:gd name="T26" fmla="*/ 117 w 8"/>
                  <a:gd name="T27" fmla="*/ 24 h 6"/>
                  <a:gd name="T28" fmla="*/ 117 w 8"/>
                  <a:gd name="T29" fmla="*/ 48 h 6"/>
                  <a:gd name="T30" fmla="*/ 117 w 8"/>
                  <a:gd name="T31" fmla="*/ 48 h 6"/>
                  <a:gd name="T32" fmla="*/ 97 w 8"/>
                  <a:gd name="T33" fmla="*/ 48 h 6"/>
                  <a:gd name="T34" fmla="*/ 97 w 8"/>
                  <a:gd name="T35" fmla="*/ 48 h 6"/>
                  <a:gd name="T36" fmla="*/ 97 w 8"/>
                  <a:gd name="T37" fmla="*/ 48 h 6"/>
                  <a:gd name="T38" fmla="*/ 97 w 8"/>
                  <a:gd name="T39" fmla="*/ 72 h 6"/>
                  <a:gd name="T40" fmla="*/ 97 w 8"/>
                  <a:gd name="T41" fmla="*/ 72 h 6"/>
                  <a:gd name="T42" fmla="*/ 97 w 8"/>
                  <a:gd name="T43" fmla="*/ 72 h 6"/>
                  <a:gd name="T44" fmla="*/ 97 w 8"/>
                  <a:gd name="T45" fmla="*/ 72 h 6"/>
                  <a:gd name="T46" fmla="*/ 49 w 8"/>
                  <a:gd name="T47" fmla="*/ 92 h 6"/>
                  <a:gd name="T48" fmla="*/ 49 w 8"/>
                  <a:gd name="T49" fmla="*/ 92 h 6"/>
                  <a:gd name="T50" fmla="*/ 49 w 8"/>
                  <a:gd name="T51" fmla="*/ 92 h 6"/>
                  <a:gd name="T52" fmla="*/ 49 w 8"/>
                  <a:gd name="T53" fmla="*/ 92 h 6"/>
                  <a:gd name="T54" fmla="*/ 24 w 8"/>
                  <a:gd name="T55" fmla="*/ 92 h 6"/>
                  <a:gd name="T56" fmla="*/ 24 w 8"/>
                  <a:gd name="T57" fmla="*/ 116 h 6"/>
                  <a:gd name="T58" fmla="*/ 24 w 8"/>
                  <a:gd name="T59" fmla="*/ 116 h 6"/>
                  <a:gd name="T60" fmla="*/ 0 w 8"/>
                  <a:gd name="T61" fmla="*/ 116 h 6"/>
                  <a:gd name="T62" fmla="*/ 0 w 8"/>
                  <a:gd name="T63" fmla="*/ 116 h 6"/>
                  <a:gd name="T64" fmla="*/ 0 w 8"/>
                  <a:gd name="T65" fmla="*/ 116 h 6"/>
                  <a:gd name="T66" fmla="*/ 24 w 8"/>
                  <a:gd name="T67" fmla="*/ 140 h 6"/>
                  <a:gd name="T68" fmla="*/ 24 w 8"/>
                  <a:gd name="T69" fmla="*/ 140 h 6"/>
                  <a:gd name="T70" fmla="*/ 24 w 8"/>
                  <a:gd name="T71" fmla="*/ 140 h 6"/>
                  <a:gd name="T72" fmla="*/ 24 w 8"/>
                  <a:gd name="T73" fmla="*/ 140 h 6"/>
                  <a:gd name="T74" fmla="*/ 49 w 8"/>
                  <a:gd name="T75" fmla="*/ 116 h 6"/>
                  <a:gd name="T76" fmla="*/ 49 w 8"/>
                  <a:gd name="T77" fmla="*/ 116 h 6"/>
                  <a:gd name="T78" fmla="*/ 73 w 8"/>
                  <a:gd name="T79" fmla="*/ 116 h 6"/>
                  <a:gd name="T80" fmla="*/ 73 w 8"/>
                  <a:gd name="T81" fmla="*/ 92 h 6"/>
                  <a:gd name="T82" fmla="*/ 73 w 8"/>
                  <a:gd name="T83" fmla="*/ 92 h 6"/>
                  <a:gd name="T84" fmla="*/ 117 w 8"/>
                  <a:gd name="T85" fmla="*/ 92 h 6"/>
                  <a:gd name="T86" fmla="*/ 117 w 8"/>
                  <a:gd name="T87" fmla="*/ 72 h 6"/>
                  <a:gd name="T88" fmla="*/ 141 w 8"/>
                  <a:gd name="T89" fmla="*/ 72 h 6"/>
                  <a:gd name="T90" fmla="*/ 166 w 8"/>
                  <a:gd name="T91" fmla="*/ 72 h 6"/>
                  <a:gd name="T92" fmla="*/ 166 w 8"/>
                  <a:gd name="T93" fmla="*/ 48 h 6"/>
                  <a:gd name="T94" fmla="*/ 166 w 8"/>
                  <a:gd name="T95" fmla="*/ 48 h 6"/>
                  <a:gd name="T96" fmla="*/ 190 w 8"/>
                  <a:gd name="T97" fmla="*/ 48 h 6"/>
                  <a:gd name="T98" fmla="*/ 190 w 8"/>
                  <a:gd name="T99" fmla="*/ 48 h 6"/>
                  <a:gd name="T100" fmla="*/ 190 w 8"/>
                  <a:gd name="T101" fmla="*/ 48 h 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
                  <a:gd name="T154" fmla="*/ 0 h 6"/>
                  <a:gd name="T155" fmla="*/ 8 w 8"/>
                  <a:gd name="T156" fmla="*/ 6 h 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 h="6">
                    <a:moveTo>
                      <a:pt x="8" y="2"/>
                    </a:moveTo>
                    <a:lnTo>
                      <a:pt x="8" y="1"/>
                    </a:lnTo>
                    <a:lnTo>
                      <a:pt x="8" y="0"/>
                    </a:lnTo>
                    <a:lnTo>
                      <a:pt x="7" y="0"/>
                    </a:lnTo>
                    <a:lnTo>
                      <a:pt x="6" y="0"/>
                    </a:lnTo>
                    <a:lnTo>
                      <a:pt x="5" y="1"/>
                    </a:lnTo>
                    <a:lnTo>
                      <a:pt x="5" y="2"/>
                    </a:lnTo>
                    <a:lnTo>
                      <a:pt x="4" y="2"/>
                    </a:lnTo>
                    <a:lnTo>
                      <a:pt x="4" y="3"/>
                    </a:lnTo>
                    <a:lnTo>
                      <a:pt x="2" y="4"/>
                    </a:lnTo>
                    <a:lnTo>
                      <a:pt x="1" y="4"/>
                    </a:lnTo>
                    <a:lnTo>
                      <a:pt x="1" y="5"/>
                    </a:lnTo>
                    <a:lnTo>
                      <a:pt x="0" y="5"/>
                    </a:lnTo>
                    <a:lnTo>
                      <a:pt x="1" y="6"/>
                    </a:lnTo>
                    <a:lnTo>
                      <a:pt x="2" y="5"/>
                    </a:lnTo>
                    <a:lnTo>
                      <a:pt x="3" y="5"/>
                    </a:lnTo>
                    <a:lnTo>
                      <a:pt x="3" y="4"/>
                    </a:lnTo>
                    <a:lnTo>
                      <a:pt x="5" y="4"/>
                    </a:lnTo>
                    <a:lnTo>
                      <a:pt x="5" y="3"/>
                    </a:lnTo>
                    <a:lnTo>
                      <a:pt x="6" y="3"/>
                    </a:lnTo>
                    <a:lnTo>
                      <a:pt x="7" y="3"/>
                    </a:lnTo>
                    <a:lnTo>
                      <a:pt x="7" y="2"/>
                    </a:lnTo>
                    <a:lnTo>
                      <a:pt x="8"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78" name="Freeform 45"/>
              <p:cNvSpPr>
                <a:spLocks/>
              </p:cNvSpPr>
              <p:nvPr/>
            </p:nvSpPr>
            <p:spPr bwMode="auto">
              <a:xfrm>
                <a:off x="909" y="3676"/>
                <a:ext cx="5" cy="5"/>
              </a:xfrm>
              <a:custGeom>
                <a:avLst/>
                <a:gdLst>
                  <a:gd name="T0" fmla="*/ 25 w 1"/>
                  <a:gd name="T1" fmla="*/ 0 h 1"/>
                  <a:gd name="T2" fmla="*/ 0 w 1"/>
                  <a:gd name="T3" fmla="*/ 0 h 1"/>
                  <a:gd name="T4" fmla="*/ 0 w 1"/>
                  <a:gd name="T5" fmla="*/ 25 h 1"/>
                  <a:gd name="T6" fmla="*/ 25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1" y="0"/>
                    </a:moveTo>
                    <a:cubicBezTo>
                      <a:pt x="1" y="0"/>
                      <a:pt x="0" y="0"/>
                      <a:pt x="0" y="0"/>
                    </a:cubicBezTo>
                    <a:cubicBezTo>
                      <a:pt x="0" y="0"/>
                      <a:pt x="0" y="1"/>
                      <a:pt x="0" y="1"/>
                    </a:cubicBezTo>
                    <a:cubicBezTo>
                      <a:pt x="1" y="1"/>
                      <a:pt x="1" y="1"/>
                      <a:pt x="1" y="0"/>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95279" name="Freeform 46"/>
              <p:cNvSpPr>
                <a:spLocks/>
              </p:cNvSpPr>
              <p:nvPr/>
            </p:nvSpPr>
            <p:spPr bwMode="auto">
              <a:xfrm>
                <a:off x="909" y="3676"/>
                <a:ext cx="5" cy="5"/>
              </a:xfrm>
              <a:custGeom>
                <a:avLst/>
                <a:gdLst>
                  <a:gd name="T0" fmla="*/ 25 w 1"/>
                  <a:gd name="T1" fmla="*/ 0 h 1"/>
                  <a:gd name="T2" fmla="*/ 25 w 1"/>
                  <a:gd name="T3" fmla="*/ 0 h 1"/>
                  <a:gd name="T4" fmla="*/ 25 w 1"/>
                  <a:gd name="T5" fmla="*/ 0 h 1"/>
                  <a:gd name="T6" fmla="*/ 25 w 1"/>
                  <a:gd name="T7" fmla="*/ 0 h 1"/>
                  <a:gd name="T8" fmla="*/ 0 w 1"/>
                  <a:gd name="T9" fmla="*/ 0 h 1"/>
                  <a:gd name="T10" fmla="*/ 0 w 1"/>
                  <a:gd name="T11" fmla="*/ 0 h 1"/>
                  <a:gd name="T12" fmla="*/ 0 w 1"/>
                  <a:gd name="T13" fmla="*/ 0 h 1"/>
                  <a:gd name="T14" fmla="*/ 0 w 1"/>
                  <a:gd name="T15" fmla="*/ 0 h 1"/>
                  <a:gd name="T16" fmla="*/ 0 w 1"/>
                  <a:gd name="T17" fmla="*/ 25 h 1"/>
                  <a:gd name="T18" fmla="*/ 0 w 1"/>
                  <a:gd name="T19" fmla="*/ 25 h 1"/>
                  <a:gd name="T20" fmla="*/ 0 w 1"/>
                  <a:gd name="T21" fmla="*/ 25 h 1"/>
                  <a:gd name="T22" fmla="*/ 0 w 1"/>
                  <a:gd name="T23" fmla="*/ 25 h 1"/>
                  <a:gd name="T24" fmla="*/ 0 w 1"/>
                  <a:gd name="T25" fmla="*/ 25 h 1"/>
                  <a:gd name="T26" fmla="*/ 25 w 1"/>
                  <a:gd name="T27" fmla="*/ 25 h 1"/>
                  <a:gd name="T28" fmla="*/ 25 w 1"/>
                  <a:gd name="T29" fmla="*/ 0 h 1"/>
                  <a:gd name="T30" fmla="*/ 25 w 1"/>
                  <a:gd name="T31" fmla="*/ 0 h 1"/>
                  <a:gd name="T32" fmla="*/ 25 w 1"/>
                  <a:gd name="T33" fmla="*/ 0 h 1"/>
                  <a:gd name="T34" fmla="*/ 25 w 1"/>
                  <a:gd name="T35" fmla="*/ 0 h 1"/>
                  <a:gd name="T36" fmla="*/ 25 w 1"/>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
                  <a:gd name="T58" fmla="*/ 0 h 1"/>
                  <a:gd name="T59" fmla="*/ 1 w 1"/>
                  <a:gd name="T60" fmla="*/ 1 h 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 h="1">
                    <a:moveTo>
                      <a:pt x="1" y="0"/>
                    </a:moveTo>
                    <a:lnTo>
                      <a:pt x="1" y="0"/>
                    </a:lnTo>
                    <a:lnTo>
                      <a:pt x="0" y="0"/>
                    </a:lnTo>
                    <a:lnTo>
                      <a:pt x="0" y="1"/>
                    </a:lnTo>
                    <a:lnTo>
                      <a:pt x="1" y="1"/>
                    </a:lnTo>
                    <a:lnTo>
                      <a:pt x="1"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80" name="Freeform 47"/>
              <p:cNvSpPr>
                <a:spLocks/>
              </p:cNvSpPr>
              <p:nvPr/>
            </p:nvSpPr>
            <p:spPr bwMode="auto">
              <a:xfrm>
                <a:off x="870" y="3682"/>
                <a:ext cx="14" cy="14"/>
              </a:xfrm>
              <a:custGeom>
                <a:avLst/>
                <a:gdLst>
                  <a:gd name="T0" fmla="*/ 42 w 3"/>
                  <a:gd name="T1" fmla="*/ 23 h 3"/>
                  <a:gd name="T2" fmla="*/ 65 w 3"/>
                  <a:gd name="T3" fmla="*/ 23 h 3"/>
                  <a:gd name="T4" fmla="*/ 42 w 3"/>
                  <a:gd name="T5" fmla="*/ 23 h 3"/>
                  <a:gd name="T6" fmla="*/ 65 w 3"/>
                  <a:gd name="T7" fmla="*/ 42 h 3"/>
                  <a:gd name="T8" fmla="*/ 42 w 3"/>
                  <a:gd name="T9" fmla="*/ 42 h 3"/>
                  <a:gd name="T10" fmla="*/ 23 w 3"/>
                  <a:gd name="T11" fmla="*/ 65 h 3"/>
                  <a:gd name="T12" fmla="*/ 0 w 3"/>
                  <a:gd name="T13" fmla="*/ 65 h 3"/>
                  <a:gd name="T14" fmla="*/ 23 w 3"/>
                  <a:gd name="T15" fmla="*/ 23 h 3"/>
                  <a:gd name="T16" fmla="*/ 42 w 3"/>
                  <a:gd name="T17" fmla="*/ 2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2" y="1"/>
                    </a:moveTo>
                    <a:cubicBezTo>
                      <a:pt x="2" y="0"/>
                      <a:pt x="3" y="0"/>
                      <a:pt x="3" y="1"/>
                    </a:cubicBezTo>
                    <a:cubicBezTo>
                      <a:pt x="3" y="1"/>
                      <a:pt x="3" y="1"/>
                      <a:pt x="2" y="1"/>
                    </a:cubicBezTo>
                    <a:cubicBezTo>
                      <a:pt x="2" y="2"/>
                      <a:pt x="3" y="2"/>
                      <a:pt x="3" y="2"/>
                    </a:cubicBezTo>
                    <a:cubicBezTo>
                      <a:pt x="3" y="2"/>
                      <a:pt x="2" y="2"/>
                      <a:pt x="2" y="2"/>
                    </a:cubicBezTo>
                    <a:cubicBezTo>
                      <a:pt x="2" y="2"/>
                      <a:pt x="2" y="2"/>
                      <a:pt x="1" y="3"/>
                    </a:cubicBezTo>
                    <a:cubicBezTo>
                      <a:pt x="1" y="3"/>
                      <a:pt x="0" y="3"/>
                      <a:pt x="0" y="3"/>
                    </a:cubicBezTo>
                    <a:cubicBezTo>
                      <a:pt x="0" y="2"/>
                      <a:pt x="1" y="2"/>
                      <a:pt x="1" y="1"/>
                    </a:cubicBezTo>
                    <a:cubicBezTo>
                      <a:pt x="2" y="1"/>
                      <a:pt x="2" y="1"/>
                      <a:pt x="2"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95281" name="Freeform 48"/>
              <p:cNvSpPr>
                <a:spLocks/>
              </p:cNvSpPr>
              <p:nvPr/>
            </p:nvSpPr>
            <p:spPr bwMode="auto">
              <a:xfrm>
                <a:off x="875" y="3684"/>
                <a:ext cx="14" cy="9"/>
              </a:xfrm>
              <a:custGeom>
                <a:avLst/>
                <a:gdLst>
                  <a:gd name="T0" fmla="*/ 42 w 3"/>
                  <a:gd name="T1" fmla="*/ 0 h 2"/>
                  <a:gd name="T2" fmla="*/ 42 w 3"/>
                  <a:gd name="T3" fmla="*/ 0 h 2"/>
                  <a:gd name="T4" fmla="*/ 42 w 3"/>
                  <a:gd name="T5" fmla="*/ 0 h 2"/>
                  <a:gd name="T6" fmla="*/ 42 w 3"/>
                  <a:gd name="T7" fmla="*/ 0 h 2"/>
                  <a:gd name="T8" fmla="*/ 65 w 3"/>
                  <a:gd name="T9" fmla="*/ 0 h 2"/>
                  <a:gd name="T10" fmla="*/ 65 w 3"/>
                  <a:gd name="T11" fmla="*/ 0 h 2"/>
                  <a:gd name="T12" fmla="*/ 65 w 3"/>
                  <a:gd name="T13" fmla="*/ 0 h 2"/>
                  <a:gd name="T14" fmla="*/ 65 w 3"/>
                  <a:gd name="T15" fmla="*/ 0 h 2"/>
                  <a:gd name="T16" fmla="*/ 65 w 3"/>
                  <a:gd name="T17" fmla="*/ 0 h 2"/>
                  <a:gd name="T18" fmla="*/ 65 w 3"/>
                  <a:gd name="T19" fmla="*/ 0 h 2"/>
                  <a:gd name="T20" fmla="*/ 65 w 3"/>
                  <a:gd name="T21" fmla="*/ 0 h 2"/>
                  <a:gd name="T22" fmla="*/ 42 w 3"/>
                  <a:gd name="T23" fmla="*/ 0 h 2"/>
                  <a:gd name="T24" fmla="*/ 42 w 3"/>
                  <a:gd name="T25" fmla="*/ 22 h 2"/>
                  <a:gd name="T26" fmla="*/ 65 w 3"/>
                  <a:gd name="T27" fmla="*/ 22 h 2"/>
                  <a:gd name="T28" fmla="*/ 65 w 3"/>
                  <a:gd name="T29" fmla="*/ 22 h 2"/>
                  <a:gd name="T30" fmla="*/ 65 w 3"/>
                  <a:gd name="T31" fmla="*/ 22 h 2"/>
                  <a:gd name="T32" fmla="*/ 42 w 3"/>
                  <a:gd name="T33" fmla="*/ 22 h 2"/>
                  <a:gd name="T34" fmla="*/ 42 w 3"/>
                  <a:gd name="T35" fmla="*/ 22 h 2"/>
                  <a:gd name="T36" fmla="*/ 42 w 3"/>
                  <a:gd name="T37" fmla="*/ 22 h 2"/>
                  <a:gd name="T38" fmla="*/ 42 w 3"/>
                  <a:gd name="T39" fmla="*/ 22 h 2"/>
                  <a:gd name="T40" fmla="*/ 42 w 3"/>
                  <a:gd name="T41" fmla="*/ 22 h 2"/>
                  <a:gd name="T42" fmla="*/ 23 w 3"/>
                  <a:gd name="T43" fmla="*/ 40 h 2"/>
                  <a:gd name="T44" fmla="*/ 23 w 3"/>
                  <a:gd name="T45" fmla="*/ 40 h 2"/>
                  <a:gd name="T46" fmla="*/ 23 w 3"/>
                  <a:gd name="T47" fmla="*/ 40 h 2"/>
                  <a:gd name="T48" fmla="*/ 0 w 3"/>
                  <a:gd name="T49" fmla="*/ 40 h 2"/>
                  <a:gd name="T50" fmla="*/ 0 w 3"/>
                  <a:gd name="T51" fmla="*/ 40 h 2"/>
                  <a:gd name="T52" fmla="*/ 0 w 3"/>
                  <a:gd name="T53" fmla="*/ 22 h 2"/>
                  <a:gd name="T54" fmla="*/ 23 w 3"/>
                  <a:gd name="T55" fmla="*/ 22 h 2"/>
                  <a:gd name="T56" fmla="*/ 23 w 3"/>
                  <a:gd name="T57" fmla="*/ 22 h 2"/>
                  <a:gd name="T58" fmla="*/ 23 w 3"/>
                  <a:gd name="T59" fmla="*/ 22 h 2"/>
                  <a:gd name="T60" fmla="*/ 23 w 3"/>
                  <a:gd name="T61" fmla="*/ 0 h 2"/>
                  <a:gd name="T62" fmla="*/ 42 w 3"/>
                  <a:gd name="T63" fmla="*/ 0 h 2"/>
                  <a:gd name="T64" fmla="*/ 42 w 3"/>
                  <a:gd name="T65" fmla="*/ 0 h 2"/>
                  <a:gd name="T66" fmla="*/ 42 w 3"/>
                  <a:gd name="T67" fmla="*/ 0 h 2"/>
                  <a:gd name="T68" fmla="*/ 42 w 3"/>
                  <a:gd name="T69" fmla="*/ 0 h 2"/>
                  <a:gd name="T70" fmla="*/ 42 w 3"/>
                  <a:gd name="T71" fmla="*/ 0 h 2"/>
                  <a:gd name="T72" fmla="*/ 42 w 3"/>
                  <a:gd name="T73" fmla="*/ 0 h 2"/>
                  <a:gd name="T74" fmla="*/ 42 w 3"/>
                  <a:gd name="T75" fmla="*/ 0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
                  <a:gd name="T115" fmla="*/ 0 h 2"/>
                  <a:gd name="T116" fmla="*/ 3 w 3"/>
                  <a:gd name="T117" fmla="*/ 2 h 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 h="2">
                    <a:moveTo>
                      <a:pt x="2" y="0"/>
                    </a:moveTo>
                    <a:lnTo>
                      <a:pt x="2" y="0"/>
                    </a:lnTo>
                    <a:lnTo>
                      <a:pt x="3" y="0"/>
                    </a:lnTo>
                    <a:lnTo>
                      <a:pt x="2" y="0"/>
                    </a:lnTo>
                    <a:lnTo>
                      <a:pt x="2" y="1"/>
                    </a:lnTo>
                    <a:lnTo>
                      <a:pt x="3" y="1"/>
                    </a:lnTo>
                    <a:lnTo>
                      <a:pt x="2" y="1"/>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82" name="Freeform 49"/>
              <p:cNvSpPr>
                <a:spLocks/>
              </p:cNvSpPr>
              <p:nvPr/>
            </p:nvSpPr>
            <p:spPr bwMode="auto">
              <a:xfrm>
                <a:off x="833" y="3690"/>
                <a:ext cx="19" cy="10"/>
              </a:xfrm>
              <a:custGeom>
                <a:avLst/>
                <a:gdLst>
                  <a:gd name="T0" fmla="*/ 66 w 4"/>
                  <a:gd name="T1" fmla="*/ 25 h 2"/>
                  <a:gd name="T2" fmla="*/ 66 w 4"/>
                  <a:gd name="T3" fmla="*/ 0 h 2"/>
                  <a:gd name="T4" fmla="*/ 90 w 4"/>
                  <a:gd name="T5" fmla="*/ 0 h 2"/>
                  <a:gd name="T6" fmla="*/ 90 w 4"/>
                  <a:gd name="T7" fmla="*/ 25 h 2"/>
                  <a:gd name="T8" fmla="*/ 24 w 4"/>
                  <a:gd name="T9" fmla="*/ 50 h 2"/>
                  <a:gd name="T10" fmla="*/ 66 w 4"/>
                  <a:gd name="T11" fmla="*/ 25 h 2"/>
                  <a:gd name="T12" fmla="*/ 0 60000 65536"/>
                  <a:gd name="T13" fmla="*/ 0 60000 65536"/>
                  <a:gd name="T14" fmla="*/ 0 60000 65536"/>
                  <a:gd name="T15" fmla="*/ 0 60000 65536"/>
                  <a:gd name="T16" fmla="*/ 0 60000 65536"/>
                  <a:gd name="T17" fmla="*/ 0 60000 65536"/>
                  <a:gd name="T18" fmla="*/ 0 w 4"/>
                  <a:gd name="T19" fmla="*/ 0 h 2"/>
                  <a:gd name="T20" fmla="*/ 4 w 4"/>
                  <a:gd name="T21" fmla="*/ 2 h 2"/>
                </a:gdLst>
                <a:ahLst/>
                <a:cxnLst>
                  <a:cxn ang="T12">
                    <a:pos x="T0" y="T1"/>
                  </a:cxn>
                  <a:cxn ang="T13">
                    <a:pos x="T2" y="T3"/>
                  </a:cxn>
                  <a:cxn ang="T14">
                    <a:pos x="T4" y="T5"/>
                  </a:cxn>
                  <a:cxn ang="T15">
                    <a:pos x="T6" y="T7"/>
                  </a:cxn>
                  <a:cxn ang="T16">
                    <a:pos x="T8" y="T9"/>
                  </a:cxn>
                  <a:cxn ang="T17">
                    <a:pos x="T10" y="T11"/>
                  </a:cxn>
                </a:cxnLst>
                <a:rect l="T18" t="T19" r="T20" b="T21"/>
                <a:pathLst>
                  <a:path w="4" h="2">
                    <a:moveTo>
                      <a:pt x="3" y="1"/>
                    </a:moveTo>
                    <a:cubicBezTo>
                      <a:pt x="3" y="1"/>
                      <a:pt x="3" y="0"/>
                      <a:pt x="3" y="0"/>
                    </a:cubicBezTo>
                    <a:cubicBezTo>
                      <a:pt x="4" y="0"/>
                      <a:pt x="4" y="0"/>
                      <a:pt x="4" y="0"/>
                    </a:cubicBezTo>
                    <a:cubicBezTo>
                      <a:pt x="4" y="1"/>
                      <a:pt x="4" y="1"/>
                      <a:pt x="4" y="1"/>
                    </a:cubicBezTo>
                    <a:cubicBezTo>
                      <a:pt x="3" y="2"/>
                      <a:pt x="2" y="2"/>
                      <a:pt x="1" y="2"/>
                    </a:cubicBezTo>
                    <a:cubicBezTo>
                      <a:pt x="0" y="1"/>
                      <a:pt x="3" y="2"/>
                      <a:pt x="3"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95283" name="Freeform 50"/>
              <p:cNvSpPr>
                <a:spLocks/>
              </p:cNvSpPr>
              <p:nvPr/>
            </p:nvSpPr>
            <p:spPr bwMode="auto">
              <a:xfrm>
                <a:off x="838" y="3690"/>
                <a:ext cx="14" cy="10"/>
              </a:xfrm>
              <a:custGeom>
                <a:avLst/>
                <a:gdLst>
                  <a:gd name="T0" fmla="*/ 42 w 3"/>
                  <a:gd name="T1" fmla="*/ 25 h 2"/>
                  <a:gd name="T2" fmla="*/ 42 w 3"/>
                  <a:gd name="T3" fmla="*/ 25 h 2"/>
                  <a:gd name="T4" fmla="*/ 42 w 3"/>
                  <a:gd name="T5" fmla="*/ 0 h 2"/>
                  <a:gd name="T6" fmla="*/ 42 w 3"/>
                  <a:gd name="T7" fmla="*/ 0 h 2"/>
                  <a:gd name="T8" fmla="*/ 42 w 3"/>
                  <a:gd name="T9" fmla="*/ 0 h 2"/>
                  <a:gd name="T10" fmla="*/ 42 w 3"/>
                  <a:gd name="T11" fmla="*/ 0 h 2"/>
                  <a:gd name="T12" fmla="*/ 42 w 3"/>
                  <a:gd name="T13" fmla="*/ 0 h 2"/>
                  <a:gd name="T14" fmla="*/ 65 w 3"/>
                  <a:gd name="T15" fmla="*/ 0 h 2"/>
                  <a:gd name="T16" fmla="*/ 65 w 3"/>
                  <a:gd name="T17" fmla="*/ 0 h 2"/>
                  <a:gd name="T18" fmla="*/ 65 w 3"/>
                  <a:gd name="T19" fmla="*/ 0 h 2"/>
                  <a:gd name="T20" fmla="*/ 65 w 3"/>
                  <a:gd name="T21" fmla="*/ 25 h 2"/>
                  <a:gd name="T22" fmla="*/ 65 w 3"/>
                  <a:gd name="T23" fmla="*/ 25 h 2"/>
                  <a:gd name="T24" fmla="*/ 65 w 3"/>
                  <a:gd name="T25" fmla="*/ 25 h 2"/>
                  <a:gd name="T26" fmla="*/ 65 w 3"/>
                  <a:gd name="T27" fmla="*/ 25 h 2"/>
                  <a:gd name="T28" fmla="*/ 42 w 3"/>
                  <a:gd name="T29" fmla="*/ 50 h 2"/>
                  <a:gd name="T30" fmla="*/ 23 w 3"/>
                  <a:gd name="T31" fmla="*/ 50 h 2"/>
                  <a:gd name="T32" fmla="*/ 0 w 3"/>
                  <a:gd name="T33" fmla="*/ 50 h 2"/>
                  <a:gd name="T34" fmla="*/ 0 w 3"/>
                  <a:gd name="T35" fmla="*/ 50 h 2"/>
                  <a:gd name="T36" fmla="*/ 0 w 3"/>
                  <a:gd name="T37" fmla="*/ 50 h 2"/>
                  <a:gd name="T38" fmla="*/ 0 w 3"/>
                  <a:gd name="T39" fmla="*/ 50 h 2"/>
                  <a:gd name="T40" fmla="*/ 0 w 3"/>
                  <a:gd name="T41" fmla="*/ 50 h 2"/>
                  <a:gd name="T42" fmla="*/ 0 w 3"/>
                  <a:gd name="T43" fmla="*/ 50 h 2"/>
                  <a:gd name="T44" fmla="*/ 23 w 3"/>
                  <a:gd name="T45" fmla="*/ 50 h 2"/>
                  <a:gd name="T46" fmla="*/ 42 w 3"/>
                  <a:gd name="T47" fmla="*/ 25 h 2"/>
                  <a:gd name="T48" fmla="*/ 42 w 3"/>
                  <a:gd name="T49" fmla="*/ 25 h 2"/>
                  <a:gd name="T50" fmla="*/ 42 w 3"/>
                  <a:gd name="T51" fmla="*/ 25 h 2"/>
                  <a:gd name="T52" fmla="*/ 42 w 3"/>
                  <a:gd name="T53" fmla="*/ 25 h 2"/>
                  <a:gd name="T54" fmla="*/ 42 w 3"/>
                  <a:gd name="T55" fmla="*/ 25 h 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
                  <a:gd name="T85" fmla="*/ 0 h 2"/>
                  <a:gd name="T86" fmla="*/ 3 w 3"/>
                  <a:gd name="T87" fmla="*/ 2 h 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 h="2">
                    <a:moveTo>
                      <a:pt x="2" y="1"/>
                    </a:moveTo>
                    <a:lnTo>
                      <a:pt x="2" y="1"/>
                    </a:lnTo>
                    <a:lnTo>
                      <a:pt x="2" y="0"/>
                    </a:lnTo>
                    <a:lnTo>
                      <a:pt x="3" y="0"/>
                    </a:lnTo>
                    <a:lnTo>
                      <a:pt x="3" y="1"/>
                    </a:lnTo>
                    <a:lnTo>
                      <a:pt x="2" y="2"/>
                    </a:lnTo>
                    <a:lnTo>
                      <a:pt x="1" y="2"/>
                    </a:lnTo>
                    <a:lnTo>
                      <a:pt x="0" y="2"/>
                    </a:lnTo>
                    <a:lnTo>
                      <a:pt x="1" y="2"/>
                    </a:lnTo>
                    <a:lnTo>
                      <a:pt x="2"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84" name="Freeform 51"/>
              <p:cNvSpPr>
                <a:spLocks/>
              </p:cNvSpPr>
              <p:nvPr/>
            </p:nvSpPr>
            <p:spPr bwMode="auto">
              <a:xfrm>
                <a:off x="814" y="3691"/>
                <a:ext cx="10" cy="15"/>
              </a:xfrm>
              <a:custGeom>
                <a:avLst/>
                <a:gdLst>
                  <a:gd name="T0" fmla="*/ 25 w 2"/>
                  <a:gd name="T1" fmla="*/ 25 h 3"/>
                  <a:gd name="T2" fmla="*/ 0 w 2"/>
                  <a:gd name="T3" fmla="*/ 0 h 3"/>
                  <a:gd name="T4" fmla="*/ 0 w 2"/>
                  <a:gd name="T5" fmla="*/ 0 h 3"/>
                  <a:gd name="T6" fmla="*/ 25 w 2"/>
                  <a:gd name="T7" fmla="*/ 50 h 3"/>
                  <a:gd name="T8" fmla="*/ 0 w 2"/>
                  <a:gd name="T9" fmla="*/ 50 h 3"/>
                  <a:gd name="T10" fmla="*/ 0 w 2"/>
                  <a:gd name="T11" fmla="*/ 50 h 3"/>
                  <a:gd name="T12" fmla="*/ 0 w 2"/>
                  <a:gd name="T13" fmla="*/ 75 h 3"/>
                  <a:gd name="T14" fmla="*/ 25 w 2"/>
                  <a:gd name="T15" fmla="*/ 75 h 3"/>
                  <a:gd name="T16" fmla="*/ 25 w 2"/>
                  <a:gd name="T17" fmla="*/ 75 h 3"/>
                  <a:gd name="T18" fmla="*/ 50 w 2"/>
                  <a:gd name="T19" fmla="*/ 75 h 3"/>
                  <a:gd name="T20" fmla="*/ 50 w 2"/>
                  <a:gd name="T21" fmla="*/ 25 h 3"/>
                  <a:gd name="T22" fmla="*/ 50 w 2"/>
                  <a:gd name="T23" fmla="*/ 0 h 3"/>
                  <a:gd name="T24" fmla="*/ 25 w 2"/>
                  <a:gd name="T25" fmla="*/ 0 h 3"/>
                  <a:gd name="T26" fmla="*/ 25 w 2"/>
                  <a:gd name="T27" fmla="*/ 25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3"/>
                  <a:gd name="T44" fmla="*/ 2 w 2"/>
                  <a:gd name="T45" fmla="*/ 3 h 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3">
                    <a:moveTo>
                      <a:pt x="1" y="1"/>
                    </a:moveTo>
                    <a:cubicBezTo>
                      <a:pt x="2" y="0"/>
                      <a:pt x="1" y="0"/>
                      <a:pt x="0" y="0"/>
                    </a:cubicBezTo>
                    <a:cubicBezTo>
                      <a:pt x="0" y="0"/>
                      <a:pt x="0" y="0"/>
                      <a:pt x="0" y="0"/>
                    </a:cubicBezTo>
                    <a:cubicBezTo>
                      <a:pt x="1" y="1"/>
                      <a:pt x="1" y="1"/>
                      <a:pt x="1" y="2"/>
                    </a:cubicBezTo>
                    <a:cubicBezTo>
                      <a:pt x="1" y="2"/>
                      <a:pt x="0" y="2"/>
                      <a:pt x="0" y="2"/>
                    </a:cubicBez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1"/>
                    </a:cubicBezTo>
                    <a:cubicBezTo>
                      <a:pt x="2" y="1"/>
                      <a:pt x="2" y="1"/>
                      <a:pt x="2" y="0"/>
                    </a:cubicBezTo>
                    <a:cubicBezTo>
                      <a:pt x="2" y="0"/>
                      <a:pt x="2" y="0"/>
                      <a:pt x="1" y="0"/>
                    </a:cubicBezTo>
                    <a:cubicBezTo>
                      <a:pt x="1" y="0"/>
                      <a:pt x="1" y="1"/>
                      <a:pt x="1" y="1"/>
                    </a:cubicBezTo>
                    <a:close/>
                  </a:path>
                </a:pathLst>
              </a:custGeom>
              <a:solidFill>
                <a:srgbClr val="FFC66D"/>
              </a:solidFill>
              <a:ln w="12700" cmpd="sng">
                <a:solidFill>
                  <a:schemeClr val="tx1"/>
                </a:solidFill>
                <a:prstDash val="solid"/>
                <a:round/>
                <a:headEnd/>
                <a:tailEnd/>
              </a:ln>
            </p:spPr>
            <p:txBody>
              <a:bodyPr/>
              <a:lstStyle/>
              <a:p>
                <a:endParaRPr lang="en-US"/>
              </a:p>
            </p:txBody>
          </p:sp>
          <p:sp>
            <p:nvSpPr>
              <p:cNvPr id="95285" name="Freeform 52"/>
              <p:cNvSpPr>
                <a:spLocks/>
              </p:cNvSpPr>
              <p:nvPr/>
            </p:nvSpPr>
            <p:spPr bwMode="auto">
              <a:xfrm>
                <a:off x="814" y="3691"/>
                <a:ext cx="10" cy="15"/>
              </a:xfrm>
              <a:custGeom>
                <a:avLst/>
                <a:gdLst>
                  <a:gd name="T0" fmla="*/ 25 w 2"/>
                  <a:gd name="T1" fmla="*/ 25 h 3"/>
                  <a:gd name="T2" fmla="*/ 25 w 2"/>
                  <a:gd name="T3" fmla="*/ 0 h 3"/>
                  <a:gd name="T4" fmla="*/ 25 w 2"/>
                  <a:gd name="T5" fmla="*/ 0 h 3"/>
                  <a:gd name="T6" fmla="*/ 25 w 2"/>
                  <a:gd name="T7" fmla="*/ 0 h 3"/>
                  <a:gd name="T8" fmla="*/ 0 w 2"/>
                  <a:gd name="T9" fmla="*/ 0 h 3"/>
                  <a:gd name="T10" fmla="*/ 0 w 2"/>
                  <a:gd name="T11" fmla="*/ 0 h 3"/>
                  <a:gd name="T12" fmla="*/ 0 w 2"/>
                  <a:gd name="T13" fmla="*/ 25 h 3"/>
                  <a:gd name="T14" fmla="*/ 25 w 2"/>
                  <a:gd name="T15" fmla="*/ 25 h 3"/>
                  <a:gd name="T16" fmla="*/ 25 w 2"/>
                  <a:gd name="T17" fmla="*/ 25 h 3"/>
                  <a:gd name="T18" fmla="*/ 25 w 2"/>
                  <a:gd name="T19" fmla="*/ 50 h 3"/>
                  <a:gd name="T20" fmla="*/ 0 w 2"/>
                  <a:gd name="T21" fmla="*/ 50 h 3"/>
                  <a:gd name="T22" fmla="*/ 0 w 2"/>
                  <a:gd name="T23" fmla="*/ 50 h 3"/>
                  <a:gd name="T24" fmla="*/ 0 w 2"/>
                  <a:gd name="T25" fmla="*/ 50 h 3"/>
                  <a:gd name="T26" fmla="*/ 0 w 2"/>
                  <a:gd name="T27" fmla="*/ 50 h 3"/>
                  <a:gd name="T28" fmla="*/ 0 w 2"/>
                  <a:gd name="T29" fmla="*/ 50 h 3"/>
                  <a:gd name="T30" fmla="*/ 0 w 2"/>
                  <a:gd name="T31" fmla="*/ 50 h 3"/>
                  <a:gd name="T32" fmla="*/ 0 w 2"/>
                  <a:gd name="T33" fmla="*/ 75 h 3"/>
                  <a:gd name="T34" fmla="*/ 25 w 2"/>
                  <a:gd name="T35" fmla="*/ 75 h 3"/>
                  <a:gd name="T36" fmla="*/ 25 w 2"/>
                  <a:gd name="T37" fmla="*/ 75 h 3"/>
                  <a:gd name="T38" fmla="*/ 25 w 2"/>
                  <a:gd name="T39" fmla="*/ 75 h 3"/>
                  <a:gd name="T40" fmla="*/ 25 w 2"/>
                  <a:gd name="T41" fmla="*/ 75 h 3"/>
                  <a:gd name="T42" fmla="*/ 25 w 2"/>
                  <a:gd name="T43" fmla="*/ 75 h 3"/>
                  <a:gd name="T44" fmla="*/ 50 w 2"/>
                  <a:gd name="T45" fmla="*/ 75 h 3"/>
                  <a:gd name="T46" fmla="*/ 50 w 2"/>
                  <a:gd name="T47" fmla="*/ 50 h 3"/>
                  <a:gd name="T48" fmla="*/ 50 w 2"/>
                  <a:gd name="T49" fmla="*/ 25 h 3"/>
                  <a:gd name="T50" fmla="*/ 50 w 2"/>
                  <a:gd name="T51" fmla="*/ 25 h 3"/>
                  <a:gd name="T52" fmla="*/ 50 w 2"/>
                  <a:gd name="T53" fmla="*/ 25 h 3"/>
                  <a:gd name="T54" fmla="*/ 50 w 2"/>
                  <a:gd name="T55" fmla="*/ 0 h 3"/>
                  <a:gd name="T56" fmla="*/ 50 w 2"/>
                  <a:gd name="T57" fmla="*/ 0 h 3"/>
                  <a:gd name="T58" fmla="*/ 50 w 2"/>
                  <a:gd name="T59" fmla="*/ 0 h 3"/>
                  <a:gd name="T60" fmla="*/ 25 w 2"/>
                  <a:gd name="T61" fmla="*/ 0 h 3"/>
                  <a:gd name="T62" fmla="*/ 25 w 2"/>
                  <a:gd name="T63" fmla="*/ 0 h 3"/>
                  <a:gd name="T64" fmla="*/ 25 w 2"/>
                  <a:gd name="T65" fmla="*/ 25 h 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
                  <a:gd name="T100" fmla="*/ 0 h 3"/>
                  <a:gd name="T101" fmla="*/ 2 w 2"/>
                  <a:gd name="T102" fmla="*/ 3 h 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 h="3">
                    <a:moveTo>
                      <a:pt x="1" y="1"/>
                    </a:moveTo>
                    <a:lnTo>
                      <a:pt x="1" y="1"/>
                    </a:lnTo>
                    <a:lnTo>
                      <a:pt x="1" y="0"/>
                    </a:lnTo>
                    <a:lnTo>
                      <a:pt x="0" y="0"/>
                    </a:lnTo>
                    <a:lnTo>
                      <a:pt x="0" y="1"/>
                    </a:lnTo>
                    <a:lnTo>
                      <a:pt x="1" y="1"/>
                    </a:lnTo>
                    <a:lnTo>
                      <a:pt x="1" y="2"/>
                    </a:lnTo>
                    <a:lnTo>
                      <a:pt x="0" y="2"/>
                    </a:lnTo>
                    <a:lnTo>
                      <a:pt x="0" y="3"/>
                    </a:lnTo>
                    <a:lnTo>
                      <a:pt x="1" y="3"/>
                    </a:lnTo>
                    <a:lnTo>
                      <a:pt x="2" y="3"/>
                    </a:lnTo>
                    <a:lnTo>
                      <a:pt x="2" y="2"/>
                    </a:lnTo>
                    <a:lnTo>
                      <a:pt x="2" y="1"/>
                    </a:lnTo>
                    <a:lnTo>
                      <a:pt x="2" y="0"/>
                    </a:lnTo>
                    <a:lnTo>
                      <a:pt x="1" y="0"/>
                    </a:lnTo>
                    <a:lnTo>
                      <a:pt x="1" y="1"/>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86" name="Freeform 53"/>
              <p:cNvSpPr>
                <a:spLocks/>
              </p:cNvSpPr>
              <p:nvPr/>
            </p:nvSpPr>
            <p:spPr bwMode="auto">
              <a:xfrm>
                <a:off x="795" y="3693"/>
                <a:ext cx="15" cy="15"/>
              </a:xfrm>
              <a:custGeom>
                <a:avLst/>
                <a:gdLst>
                  <a:gd name="T0" fmla="*/ 75 w 3"/>
                  <a:gd name="T1" fmla="*/ 75 h 3"/>
                  <a:gd name="T2" fmla="*/ 75 w 3"/>
                  <a:gd name="T3" fmla="*/ 75 h 3"/>
                  <a:gd name="T4" fmla="*/ 75 w 3"/>
                  <a:gd name="T5" fmla="*/ 75 h 3"/>
                  <a:gd name="T6" fmla="*/ 75 w 3"/>
                  <a:gd name="T7" fmla="*/ 75 h 3"/>
                  <a:gd name="T8" fmla="*/ 75 w 3"/>
                  <a:gd name="T9" fmla="*/ 75 h 3"/>
                  <a:gd name="T10" fmla="*/ 75 w 3"/>
                  <a:gd name="T11" fmla="*/ 75 h 3"/>
                  <a:gd name="T12" fmla="*/ 50 w 3"/>
                  <a:gd name="T13" fmla="*/ 50 h 3"/>
                  <a:gd name="T14" fmla="*/ 25 w 3"/>
                  <a:gd name="T15" fmla="*/ 25 h 3"/>
                  <a:gd name="T16" fmla="*/ 25 w 3"/>
                  <a:gd name="T17" fmla="*/ 25 h 3"/>
                  <a:gd name="T18" fmla="*/ 25 w 3"/>
                  <a:gd name="T19" fmla="*/ 25 h 3"/>
                  <a:gd name="T20" fmla="*/ 25 w 3"/>
                  <a:gd name="T21" fmla="*/ 25 h 3"/>
                  <a:gd name="T22" fmla="*/ 25 w 3"/>
                  <a:gd name="T23" fmla="*/ 25 h 3"/>
                  <a:gd name="T24" fmla="*/ 25 w 3"/>
                  <a:gd name="T25" fmla="*/ 0 h 3"/>
                  <a:gd name="T26" fmla="*/ 0 w 3"/>
                  <a:gd name="T27" fmla="*/ 0 h 3"/>
                  <a:gd name="T28" fmla="*/ 0 w 3"/>
                  <a:gd name="T29" fmla="*/ 0 h 3"/>
                  <a:gd name="T30" fmla="*/ 0 w 3"/>
                  <a:gd name="T31" fmla="*/ 0 h 3"/>
                  <a:gd name="T32" fmla="*/ 0 w 3"/>
                  <a:gd name="T33" fmla="*/ 0 h 3"/>
                  <a:gd name="T34" fmla="*/ 0 w 3"/>
                  <a:gd name="T35" fmla="*/ 0 h 3"/>
                  <a:gd name="T36" fmla="*/ 0 w 3"/>
                  <a:gd name="T37" fmla="*/ 0 h 3"/>
                  <a:gd name="T38" fmla="*/ 0 w 3"/>
                  <a:gd name="T39" fmla="*/ 0 h 3"/>
                  <a:gd name="T40" fmla="*/ 0 w 3"/>
                  <a:gd name="T41" fmla="*/ 25 h 3"/>
                  <a:gd name="T42" fmla="*/ 0 w 3"/>
                  <a:gd name="T43" fmla="*/ 25 h 3"/>
                  <a:gd name="T44" fmla="*/ 0 w 3"/>
                  <a:gd name="T45" fmla="*/ 25 h 3"/>
                  <a:gd name="T46" fmla="*/ 0 w 3"/>
                  <a:gd name="T47" fmla="*/ 25 h 3"/>
                  <a:gd name="T48" fmla="*/ 25 w 3"/>
                  <a:gd name="T49" fmla="*/ 25 h 3"/>
                  <a:gd name="T50" fmla="*/ 25 w 3"/>
                  <a:gd name="T51" fmla="*/ 50 h 3"/>
                  <a:gd name="T52" fmla="*/ 25 w 3"/>
                  <a:gd name="T53" fmla="*/ 50 h 3"/>
                  <a:gd name="T54" fmla="*/ 50 w 3"/>
                  <a:gd name="T55" fmla="*/ 75 h 3"/>
                  <a:gd name="T56" fmla="*/ 50 w 3"/>
                  <a:gd name="T57" fmla="*/ 75 h 3"/>
                  <a:gd name="T58" fmla="*/ 75 w 3"/>
                  <a:gd name="T59" fmla="*/ 75 h 3"/>
                  <a:gd name="T60" fmla="*/ 75 w 3"/>
                  <a:gd name="T61" fmla="*/ 75 h 3"/>
                  <a:gd name="T62" fmla="*/ 75 w 3"/>
                  <a:gd name="T63" fmla="*/ 75 h 3"/>
                  <a:gd name="T64" fmla="*/ 75 w 3"/>
                  <a:gd name="T65" fmla="*/ 75 h 3"/>
                  <a:gd name="T66" fmla="*/ 75 w 3"/>
                  <a:gd name="T67" fmla="*/ 75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
                  <a:gd name="T103" fmla="*/ 0 h 3"/>
                  <a:gd name="T104" fmla="*/ 3 w 3"/>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 h="3">
                    <a:moveTo>
                      <a:pt x="3" y="3"/>
                    </a:moveTo>
                    <a:lnTo>
                      <a:pt x="3" y="3"/>
                    </a:lnTo>
                    <a:lnTo>
                      <a:pt x="2" y="2"/>
                    </a:lnTo>
                    <a:lnTo>
                      <a:pt x="1" y="1"/>
                    </a:lnTo>
                    <a:lnTo>
                      <a:pt x="1" y="0"/>
                    </a:lnTo>
                    <a:lnTo>
                      <a:pt x="0" y="0"/>
                    </a:lnTo>
                    <a:lnTo>
                      <a:pt x="0" y="1"/>
                    </a:lnTo>
                    <a:lnTo>
                      <a:pt x="1" y="1"/>
                    </a:lnTo>
                    <a:lnTo>
                      <a:pt x="1" y="2"/>
                    </a:lnTo>
                    <a:lnTo>
                      <a:pt x="2" y="3"/>
                    </a:lnTo>
                    <a:lnTo>
                      <a:pt x="3"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87" name="Freeform 54"/>
              <p:cNvSpPr>
                <a:spLocks/>
              </p:cNvSpPr>
              <p:nvPr/>
            </p:nvSpPr>
            <p:spPr bwMode="auto">
              <a:xfrm>
                <a:off x="768" y="3683"/>
                <a:ext cx="19" cy="10"/>
              </a:xfrm>
              <a:custGeom>
                <a:avLst/>
                <a:gdLst>
                  <a:gd name="T0" fmla="*/ 0 w 4"/>
                  <a:gd name="T1" fmla="*/ 25 h 2"/>
                  <a:gd name="T2" fmla="*/ 0 w 4"/>
                  <a:gd name="T3" fmla="*/ 25 h 2"/>
                  <a:gd name="T4" fmla="*/ 24 w 4"/>
                  <a:gd name="T5" fmla="*/ 0 h 2"/>
                  <a:gd name="T6" fmla="*/ 24 w 4"/>
                  <a:gd name="T7" fmla="*/ 0 h 2"/>
                  <a:gd name="T8" fmla="*/ 47 w 4"/>
                  <a:gd name="T9" fmla="*/ 0 h 2"/>
                  <a:gd name="T10" fmla="*/ 66 w 4"/>
                  <a:gd name="T11" fmla="*/ 0 h 2"/>
                  <a:gd name="T12" fmla="*/ 66 w 4"/>
                  <a:gd name="T13" fmla="*/ 0 h 2"/>
                  <a:gd name="T14" fmla="*/ 66 w 4"/>
                  <a:gd name="T15" fmla="*/ 0 h 2"/>
                  <a:gd name="T16" fmla="*/ 66 w 4"/>
                  <a:gd name="T17" fmla="*/ 25 h 2"/>
                  <a:gd name="T18" fmla="*/ 90 w 4"/>
                  <a:gd name="T19" fmla="*/ 25 h 2"/>
                  <a:gd name="T20" fmla="*/ 90 w 4"/>
                  <a:gd name="T21" fmla="*/ 25 h 2"/>
                  <a:gd name="T22" fmla="*/ 90 w 4"/>
                  <a:gd name="T23" fmla="*/ 25 h 2"/>
                  <a:gd name="T24" fmla="*/ 90 w 4"/>
                  <a:gd name="T25" fmla="*/ 25 h 2"/>
                  <a:gd name="T26" fmla="*/ 90 w 4"/>
                  <a:gd name="T27" fmla="*/ 25 h 2"/>
                  <a:gd name="T28" fmla="*/ 90 w 4"/>
                  <a:gd name="T29" fmla="*/ 25 h 2"/>
                  <a:gd name="T30" fmla="*/ 90 w 4"/>
                  <a:gd name="T31" fmla="*/ 25 h 2"/>
                  <a:gd name="T32" fmla="*/ 90 w 4"/>
                  <a:gd name="T33" fmla="*/ 50 h 2"/>
                  <a:gd name="T34" fmla="*/ 90 w 4"/>
                  <a:gd name="T35" fmla="*/ 50 h 2"/>
                  <a:gd name="T36" fmla="*/ 90 w 4"/>
                  <a:gd name="T37" fmla="*/ 50 h 2"/>
                  <a:gd name="T38" fmla="*/ 90 w 4"/>
                  <a:gd name="T39" fmla="*/ 50 h 2"/>
                  <a:gd name="T40" fmla="*/ 66 w 4"/>
                  <a:gd name="T41" fmla="*/ 25 h 2"/>
                  <a:gd name="T42" fmla="*/ 66 w 4"/>
                  <a:gd name="T43" fmla="*/ 25 h 2"/>
                  <a:gd name="T44" fmla="*/ 66 w 4"/>
                  <a:gd name="T45" fmla="*/ 50 h 2"/>
                  <a:gd name="T46" fmla="*/ 66 w 4"/>
                  <a:gd name="T47" fmla="*/ 50 h 2"/>
                  <a:gd name="T48" fmla="*/ 66 w 4"/>
                  <a:gd name="T49" fmla="*/ 50 h 2"/>
                  <a:gd name="T50" fmla="*/ 47 w 4"/>
                  <a:gd name="T51" fmla="*/ 50 h 2"/>
                  <a:gd name="T52" fmla="*/ 47 w 4"/>
                  <a:gd name="T53" fmla="*/ 50 h 2"/>
                  <a:gd name="T54" fmla="*/ 47 w 4"/>
                  <a:gd name="T55" fmla="*/ 50 h 2"/>
                  <a:gd name="T56" fmla="*/ 47 w 4"/>
                  <a:gd name="T57" fmla="*/ 50 h 2"/>
                  <a:gd name="T58" fmla="*/ 47 w 4"/>
                  <a:gd name="T59" fmla="*/ 50 h 2"/>
                  <a:gd name="T60" fmla="*/ 47 w 4"/>
                  <a:gd name="T61" fmla="*/ 50 h 2"/>
                  <a:gd name="T62" fmla="*/ 47 w 4"/>
                  <a:gd name="T63" fmla="*/ 50 h 2"/>
                  <a:gd name="T64" fmla="*/ 24 w 4"/>
                  <a:gd name="T65" fmla="*/ 50 h 2"/>
                  <a:gd name="T66" fmla="*/ 24 w 4"/>
                  <a:gd name="T67" fmla="*/ 50 h 2"/>
                  <a:gd name="T68" fmla="*/ 24 w 4"/>
                  <a:gd name="T69" fmla="*/ 25 h 2"/>
                  <a:gd name="T70" fmla="*/ 24 w 4"/>
                  <a:gd name="T71" fmla="*/ 25 h 2"/>
                  <a:gd name="T72" fmla="*/ 24 w 4"/>
                  <a:gd name="T73" fmla="*/ 25 h 2"/>
                  <a:gd name="T74" fmla="*/ 24 w 4"/>
                  <a:gd name="T75" fmla="*/ 25 h 2"/>
                  <a:gd name="T76" fmla="*/ 24 w 4"/>
                  <a:gd name="T77" fmla="*/ 25 h 2"/>
                  <a:gd name="T78" fmla="*/ 24 w 4"/>
                  <a:gd name="T79" fmla="*/ 25 h 2"/>
                  <a:gd name="T80" fmla="*/ 24 w 4"/>
                  <a:gd name="T81" fmla="*/ 25 h 2"/>
                  <a:gd name="T82" fmla="*/ 24 w 4"/>
                  <a:gd name="T83" fmla="*/ 25 h 2"/>
                  <a:gd name="T84" fmla="*/ 24 w 4"/>
                  <a:gd name="T85" fmla="*/ 25 h 2"/>
                  <a:gd name="T86" fmla="*/ 24 w 4"/>
                  <a:gd name="T87" fmla="*/ 25 h 2"/>
                  <a:gd name="T88" fmla="*/ 24 w 4"/>
                  <a:gd name="T89" fmla="*/ 25 h 2"/>
                  <a:gd name="T90" fmla="*/ 24 w 4"/>
                  <a:gd name="T91" fmla="*/ 25 h 2"/>
                  <a:gd name="T92" fmla="*/ 24 w 4"/>
                  <a:gd name="T93" fmla="*/ 25 h 2"/>
                  <a:gd name="T94" fmla="*/ 0 w 4"/>
                  <a:gd name="T95" fmla="*/ 25 h 2"/>
                  <a:gd name="T96" fmla="*/ 0 w 4"/>
                  <a:gd name="T97" fmla="*/ 25 h 2"/>
                  <a:gd name="T98" fmla="*/ 0 w 4"/>
                  <a:gd name="T99" fmla="*/ 25 h 2"/>
                  <a:gd name="T100" fmla="*/ 0 w 4"/>
                  <a:gd name="T101" fmla="*/ 25 h 2"/>
                  <a:gd name="T102" fmla="*/ 0 w 4"/>
                  <a:gd name="T103" fmla="*/ 25 h 2"/>
                  <a:gd name="T104" fmla="*/ 0 w 4"/>
                  <a:gd name="T105" fmla="*/ 25 h 2"/>
                  <a:gd name="T106" fmla="*/ 0 w 4"/>
                  <a:gd name="T107" fmla="*/ 25 h 2"/>
                  <a:gd name="T108" fmla="*/ 0 w 4"/>
                  <a:gd name="T109" fmla="*/ 25 h 2"/>
                  <a:gd name="T110" fmla="*/ 0 w 4"/>
                  <a:gd name="T111" fmla="*/ 25 h 2"/>
                  <a:gd name="T112" fmla="*/ 0 w 4"/>
                  <a:gd name="T113" fmla="*/ 25 h 2"/>
                  <a:gd name="T114" fmla="*/ 0 w 4"/>
                  <a:gd name="T115" fmla="*/ 25 h 2"/>
                  <a:gd name="T116" fmla="*/ 0 w 4"/>
                  <a:gd name="T117" fmla="*/ 25 h 2"/>
                  <a:gd name="T118" fmla="*/ 0 w 4"/>
                  <a:gd name="T119" fmla="*/ 25 h 2"/>
                  <a:gd name="T120" fmla="*/ 0 w 4"/>
                  <a:gd name="T121" fmla="*/ 25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
                  <a:gd name="T184" fmla="*/ 0 h 2"/>
                  <a:gd name="T185" fmla="*/ 4 w 4"/>
                  <a:gd name="T186" fmla="*/ 2 h 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 h="2">
                    <a:moveTo>
                      <a:pt x="0" y="1"/>
                    </a:moveTo>
                    <a:lnTo>
                      <a:pt x="0" y="1"/>
                    </a:lnTo>
                    <a:lnTo>
                      <a:pt x="1" y="0"/>
                    </a:lnTo>
                    <a:lnTo>
                      <a:pt x="2" y="0"/>
                    </a:lnTo>
                    <a:lnTo>
                      <a:pt x="3" y="0"/>
                    </a:lnTo>
                    <a:lnTo>
                      <a:pt x="3" y="1"/>
                    </a:lnTo>
                    <a:lnTo>
                      <a:pt x="4" y="1"/>
                    </a:lnTo>
                    <a:lnTo>
                      <a:pt x="4" y="2"/>
                    </a:lnTo>
                    <a:lnTo>
                      <a:pt x="3" y="1"/>
                    </a:lnTo>
                    <a:lnTo>
                      <a:pt x="3" y="2"/>
                    </a:lnTo>
                    <a:lnTo>
                      <a:pt x="2" y="2"/>
                    </a:lnTo>
                    <a:lnTo>
                      <a:pt x="1" y="2"/>
                    </a:lnTo>
                    <a:lnTo>
                      <a:pt x="1" y="1"/>
                    </a:lnTo>
                    <a:lnTo>
                      <a:pt x="0" y="1"/>
                    </a:lnTo>
                    <a:close/>
                  </a:path>
                </a:pathLst>
              </a:custGeom>
              <a:solidFill>
                <a:srgbClr val="FFC66D"/>
              </a:solidFill>
              <a:ln w="12700" cmpd="sng">
                <a:solidFill>
                  <a:schemeClr val="tx1"/>
                </a:solidFill>
                <a:prstDash val="solid"/>
                <a:round/>
                <a:headEnd/>
                <a:tailEnd/>
              </a:ln>
            </p:spPr>
            <p:txBody>
              <a:bodyPr/>
              <a:lstStyle/>
              <a:p>
                <a:endParaRPr lang="en-US"/>
              </a:p>
            </p:txBody>
          </p:sp>
        </p:grpSp>
        <p:grpSp>
          <p:nvGrpSpPr>
            <p:cNvPr id="95288" name="Group 55"/>
            <p:cNvGrpSpPr>
              <a:grpSpLocks/>
            </p:cNvGrpSpPr>
            <p:nvPr/>
          </p:nvGrpSpPr>
          <p:grpSpPr bwMode="auto">
            <a:xfrm>
              <a:off x="5824538" y="2197100"/>
              <a:ext cx="830262" cy="742950"/>
              <a:chOff x="3562" y="1636"/>
              <a:chExt cx="497" cy="468"/>
            </a:xfrm>
          </p:grpSpPr>
          <p:sp>
            <p:nvSpPr>
              <p:cNvPr id="95289" name="Freeform 56"/>
              <p:cNvSpPr>
                <a:spLocks/>
              </p:cNvSpPr>
              <p:nvPr/>
            </p:nvSpPr>
            <p:spPr bwMode="auto">
              <a:xfrm>
                <a:off x="3806" y="1758"/>
                <a:ext cx="253" cy="346"/>
              </a:xfrm>
              <a:custGeom>
                <a:avLst/>
                <a:gdLst>
                  <a:gd name="T0" fmla="*/ 618 w 52"/>
                  <a:gd name="T1" fmla="*/ 1613 h 71"/>
                  <a:gd name="T2" fmla="*/ 1017 w 52"/>
                  <a:gd name="T3" fmla="*/ 1594 h 71"/>
                  <a:gd name="T4" fmla="*/ 1066 w 52"/>
                  <a:gd name="T5" fmla="*/ 1472 h 71"/>
                  <a:gd name="T6" fmla="*/ 1066 w 52"/>
                  <a:gd name="T7" fmla="*/ 1379 h 71"/>
                  <a:gd name="T8" fmla="*/ 1138 w 52"/>
                  <a:gd name="T9" fmla="*/ 1306 h 71"/>
                  <a:gd name="T10" fmla="*/ 1158 w 52"/>
                  <a:gd name="T11" fmla="*/ 1233 h 71"/>
                  <a:gd name="T12" fmla="*/ 1182 w 52"/>
                  <a:gd name="T13" fmla="*/ 1189 h 71"/>
                  <a:gd name="T14" fmla="*/ 1207 w 52"/>
                  <a:gd name="T15" fmla="*/ 1213 h 71"/>
                  <a:gd name="T16" fmla="*/ 1231 w 52"/>
                  <a:gd name="T17" fmla="*/ 1189 h 71"/>
                  <a:gd name="T18" fmla="*/ 1231 w 52"/>
                  <a:gd name="T19" fmla="*/ 1092 h 71"/>
                  <a:gd name="T20" fmla="*/ 1207 w 52"/>
                  <a:gd name="T21" fmla="*/ 999 h 71"/>
                  <a:gd name="T22" fmla="*/ 1114 w 52"/>
                  <a:gd name="T23" fmla="*/ 663 h 71"/>
                  <a:gd name="T24" fmla="*/ 993 w 52"/>
                  <a:gd name="T25" fmla="*/ 663 h 71"/>
                  <a:gd name="T26" fmla="*/ 851 w 52"/>
                  <a:gd name="T27" fmla="*/ 853 h 71"/>
                  <a:gd name="T28" fmla="*/ 827 w 52"/>
                  <a:gd name="T29" fmla="*/ 833 h 71"/>
                  <a:gd name="T30" fmla="*/ 783 w 52"/>
                  <a:gd name="T31" fmla="*/ 809 h 71"/>
                  <a:gd name="T32" fmla="*/ 783 w 52"/>
                  <a:gd name="T33" fmla="*/ 711 h 71"/>
                  <a:gd name="T34" fmla="*/ 851 w 52"/>
                  <a:gd name="T35" fmla="*/ 663 h 71"/>
                  <a:gd name="T36" fmla="*/ 851 w 52"/>
                  <a:gd name="T37" fmla="*/ 619 h 71"/>
                  <a:gd name="T38" fmla="*/ 900 w 52"/>
                  <a:gd name="T39" fmla="*/ 570 h 71"/>
                  <a:gd name="T40" fmla="*/ 900 w 52"/>
                  <a:gd name="T41" fmla="*/ 404 h 71"/>
                  <a:gd name="T42" fmla="*/ 876 w 52"/>
                  <a:gd name="T43" fmla="*/ 331 h 71"/>
                  <a:gd name="T44" fmla="*/ 827 w 52"/>
                  <a:gd name="T45" fmla="*/ 283 h 71"/>
                  <a:gd name="T46" fmla="*/ 876 w 52"/>
                  <a:gd name="T47" fmla="*/ 239 h 71"/>
                  <a:gd name="T48" fmla="*/ 851 w 52"/>
                  <a:gd name="T49" fmla="*/ 166 h 71"/>
                  <a:gd name="T50" fmla="*/ 710 w 52"/>
                  <a:gd name="T51" fmla="*/ 93 h 71"/>
                  <a:gd name="T52" fmla="*/ 618 w 52"/>
                  <a:gd name="T53" fmla="*/ 49 h 71"/>
                  <a:gd name="T54" fmla="*/ 496 w 52"/>
                  <a:gd name="T55" fmla="*/ 24 h 71"/>
                  <a:gd name="T56" fmla="*/ 428 w 52"/>
                  <a:gd name="T57" fmla="*/ 24 h 71"/>
                  <a:gd name="T58" fmla="*/ 355 w 52"/>
                  <a:gd name="T59" fmla="*/ 73 h 71"/>
                  <a:gd name="T60" fmla="*/ 355 w 52"/>
                  <a:gd name="T61" fmla="*/ 141 h 71"/>
                  <a:gd name="T62" fmla="*/ 380 w 52"/>
                  <a:gd name="T63" fmla="*/ 166 h 71"/>
                  <a:gd name="T64" fmla="*/ 355 w 52"/>
                  <a:gd name="T65" fmla="*/ 190 h 71"/>
                  <a:gd name="T66" fmla="*/ 307 w 52"/>
                  <a:gd name="T67" fmla="*/ 239 h 71"/>
                  <a:gd name="T68" fmla="*/ 282 w 52"/>
                  <a:gd name="T69" fmla="*/ 307 h 71"/>
                  <a:gd name="T70" fmla="*/ 282 w 52"/>
                  <a:gd name="T71" fmla="*/ 404 h 71"/>
                  <a:gd name="T72" fmla="*/ 238 w 52"/>
                  <a:gd name="T73" fmla="*/ 380 h 71"/>
                  <a:gd name="T74" fmla="*/ 238 w 52"/>
                  <a:gd name="T75" fmla="*/ 307 h 71"/>
                  <a:gd name="T76" fmla="*/ 238 w 52"/>
                  <a:gd name="T77" fmla="*/ 263 h 71"/>
                  <a:gd name="T78" fmla="*/ 190 w 52"/>
                  <a:gd name="T79" fmla="*/ 307 h 71"/>
                  <a:gd name="T80" fmla="*/ 190 w 52"/>
                  <a:gd name="T81" fmla="*/ 380 h 71"/>
                  <a:gd name="T82" fmla="*/ 117 w 52"/>
                  <a:gd name="T83" fmla="*/ 404 h 71"/>
                  <a:gd name="T84" fmla="*/ 92 w 52"/>
                  <a:gd name="T85" fmla="*/ 453 h 71"/>
                  <a:gd name="T86" fmla="*/ 73 w 52"/>
                  <a:gd name="T87" fmla="*/ 546 h 71"/>
                  <a:gd name="T88" fmla="*/ 49 w 52"/>
                  <a:gd name="T89" fmla="*/ 663 h 71"/>
                  <a:gd name="T90" fmla="*/ 24 w 52"/>
                  <a:gd name="T91" fmla="*/ 760 h 71"/>
                  <a:gd name="T92" fmla="*/ 49 w 52"/>
                  <a:gd name="T93" fmla="*/ 877 h 71"/>
                  <a:gd name="T94" fmla="*/ 49 w 52"/>
                  <a:gd name="T95" fmla="*/ 975 h 71"/>
                  <a:gd name="T96" fmla="*/ 141 w 52"/>
                  <a:gd name="T97" fmla="*/ 1189 h 71"/>
                  <a:gd name="T98" fmla="*/ 165 w 52"/>
                  <a:gd name="T99" fmla="*/ 1306 h 71"/>
                  <a:gd name="T100" fmla="*/ 165 w 52"/>
                  <a:gd name="T101" fmla="*/ 1330 h 71"/>
                  <a:gd name="T102" fmla="*/ 141 w 52"/>
                  <a:gd name="T103" fmla="*/ 1472 h 71"/>
                  <a:gd name="T104" fmla="*/ 49 w 52"/>
                  <a:gd name="T105" fmla="*/ 1637 h 71"/>
                  <a:gd name="T106" fmla="*/ 0 w 52"/>
                  <a:gd name="T107" fmla="*/ 1686 h 7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2"/>
                  <a:gd name="T163" fmla="*/ 0 h 71"/>
                  <a:gd name="T164" fmla="*/ 52 w 52"/>
                  <a:gd name="T165" fmla="*/ 71 h 7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2" h="71">
                    <a:moveTo>
                      <a:pt x="0" y="71"/>
                    </a:moveTo>
                    <a:lnTo>
                      <a:pt x="26" y="68"/>
                    </a:lnTo>
                    <a:lnTo>
                      <a:pt x="26" y="69"/>
                    </a:lnTo>
                    <a:lnTo>
                      <a:pt x="43" y="67"/>
                    </a:lnTo>
                    <a:lnTo>
                      <a:pt x="43" y="66"/>
                    </a:lnTo>
                    <a:lnTo>
                      <a:pt x="45" y="62"/>
                    </a:lnTo>
                    <a:lnTo>
                      <a:pt x="45" y="61"/>
                    </a:lnTo>
                    <a:lnTo>
                      <a:pt x="45" y="58"/>
                    </a:lnTo>
                    <a:lnTo>
                      <a:pt x="46" y="56"/>
                    </a:lnTo>
                    <a:lnTo>
                      <a:pt x="48" y="55"/>
                    </a:lnTo>
                    <a:lnTo>
                      <a:pt x="48" y="52"/>
                    </a:lnTo>
                    <a:lnTo>
                      <a:pt x="49" y="52"/>
                    </a:lnTo>
                    <a:lnTo>
                      <a:pt x="49" y="51"/>
                    </a:lnTo>
                    <a:lnTo>
                      <a:pt x="50" y="50"/>
                    </a:lnTo>
                    <a:lnTo>
                      <a:pt x="50" y="51"/>
                    </a:lnTo>
                    <a:lnTo>
                      <a:pt x="51" y="51"/>
                    </a:lnTo>
                    <a:lnTo>
                      <a:pt x="52" y="50"/>
                    </a:lnTo>
                    <a:lnTo>
                      <a:pt x="52" y="49"/>
                    </a:lnTo>
                    <a:lnTo>
                      <a:pt x="52" y="46"/>
                    </a:lnTo>
                    <a:lnTo>
                      <a:pt x="52" y="43"/>
                    </a:lnTo>
                    <a:lnTo>
                      <a:pt x="51" y="42"/>
                    </a:lnTo>
                    <a:lnTo>
                      <a:pt x="51" y="37"/>
                    </a:lnTo>
                    <a:lnTo>
                      <a:pt x="47" y="28"/>
                    </a:lnTo>
                    <a:lnTo>
                      <a:pt x="43" y="27"/>
                    </a:lnTo>
                    <a:lnTo>
                      <a:pt x="42" y="28"/>
                    </a:lnTo>
                    <a:lnTo>
                      <a:pt x="40" y="29"/>
                    </a:lnTo>
                    <a:lnTo>
                      <a:pt x="36" y="36"/>
                    </a:lnTo>
                    <a:lnTo>
                      <a:pt x="35" y="36"/>
                    </a:lnTo>
                    <a:lnTo>
                      <a:pt x="35" y="35"/>
                    </a:lnTo>
                    <a:lnTo>
                      <a:pt x="33" y="35"/>
                    </a:lnTo>
                    <a:lnTo>
                      <a:pt x="33" y="34"/>
                    </a:lnTo>
                    <a:lnTo>
                      <a:pt x="32" y="33"/>
                    </a:lnTo>
                    <a:lnTo>
                      <a:pt x="33" y="30"/>
                    </a:lnTo>
                    <a:lnTo>
                      <a:pt x="33" y="29"/>
                    </a:lnTo>
                    <a:lnTo>
                      <a:pt x="36" y="28"/>
                    </a:lnTo>
                    <a:lnTo>
                      <a:pt x="36" y="26"/>
                    </a:lnTo>
                    <a:lnTo>
                      <a:pt x="37" y="24"/>
                    </a:lnTo>
                    <a:lnTo>
                      <a:pt x="38" y="24"/>
                    </a:lnTo>
                    <a:lnTo>
                      <a:pt x="38" y="22"/>
                    </a:lnTo>
                    <a:lnTo>
                      <a:pt x="38" y="17"/>
                    </a:lnTo>
                    <a:lnTo>
                      <a:pt x="38" y="15"/>
                    </a:lnTo>
                    <a:lnTo>
                      <a:pt x="37" y="14"/>
                    </a:lnTo>
                    <a:lnTo>
                      <a:pt x="36" y="12"/>
                    </a:lnTo>
                    <a:lnTo>
                      <a:pt x="35" y="12"/>
                    </a:lnTo>
                    <a:lnTo>
                      <a:pt x="36" y="11"/>
                    </a:lnTo>
                    <a:lnTo>
                      <a:pt x="37" y="10"/>
                    </a:lnTo>
                    <a:lnTo>
                      <a:pt x="36" y="7"/>
                    </a:lnTo>
                    <a:lnTo>
                      <a:pt x="34" y="6"/>
                    </a:lnTo>
                    <a:lnTo>
                      <a:pt x="30" y="4"/>
                    </a:lnTo>
                    <a:lnTo>
                      <a:pt x="27" y="3"/>
                    </a:lnTo>
                    <a:lnTo>
                      <a:pt x="26" y="2"/>
                    </a:lnTo>
                    <a:lnTo>
                      <a:pt x="23" y="2"/>
                    </a:lnTo>
                    <a:lnTo>
                      <a:pt x="21" y="1"/>
                    </a:lnTo>
                    <a:lnTo>
                      <a:pt x="19" y="0"/>
                    </a:lnTo>
                    <a:lnTo>
                      <a:pt x="18" y="1"/>
                    </a:lnTo>
                    <a:lnTo>
                      <a:pt x="17" y="1"/>
                    </a:lnTo>
                    <a:lnTo>
                      <a:pt x="15" y="3"/>
                    </a:lnTo>
                    <a:lnTo>
                      <a:pt x="15" y="5"/>
                    </a:lnTo>
                    <a:lnTo>
                      <a:pt x="15" y="6"/>
                    </a:lnTo>
                    <a:lnTo>
                      <a:pt x="16" y="6"/>
                    </a:lnTo>
                    <a:lnTo>
                      <a:pt x="16" y="7"/>
                    </a:lnTo>
                    <a:lnTo>
                      <a:pt x="15" y="8"/>
                    </a:lnTo>
                    <a:lnTo>
                      <a:pt x="14" y="8"/>
                    </a:lnTo>
                    <a:lnTo>
                      <a:pt x="13" y="10"/>
                    </a:lnTo>
                    <a:lnTo>
                      <a:pt x="12" y="11"/>
                    </a:lnTo>
                    <a:lnTo>
                      <a:pt x="12" y="13"/>
                    </a:lnTo>
                    <a:lnTo>
                      <a:pt x="13" y="15"/>
                    </a:lnTo>
                    <a:lnTo>
                      <a:pt x="12" y="17"/>
                    </a:lnTo>
                    <a:lnTo>
                      <a:pt x="10" y="18"/>
                    </a:lnTo>
                    <a:lnTo>
                      <a:pt x="10" y="16"/>
                    </a:lnTo>
                    <a:lnTo>
                      <a:pt x="10" y="14"/>
                    </a:lnTo>
                    <a:lnTo>
                      <a:pt x="10" y="13"/>
                    </a:lnTo>
                    <a:lnTo>
                      <a:pt x="10" y="12"/>
                    </a:lnTo>
                    <a:lnTo>
                      <a:pt x="10" y="11"/>
                    </a:lnTo>
                    <a:lnTo>
                      <a:pt x="9" y="12"/>
                    </a:lnTo>
                    <a:lnTo>
                      <a:pt x="8" y="13"/>
                    </a:lnTo>
                    <a:lnTo>
                      <a:pt x="8" y="15"/>
                    </a:lnTo>
                    <a:lnTo>
                      <a:pt x="8" y="16"/>
                    </a:lnTo>
                    <a:lnTo>
                      <a:pt x="7" y="16"/>
                    </a:lnTo>
                    <a:lnTo>
                      <a:pt x="5" y="17"/>
                    </a:lnTo>
                    <a:lnTo>
                      <a:pt x="5" y="18"/>
                    </a:lnTo>
                    <a:lnTo>
                      <a:pt x="4" y="19"/>
                    </a:lnTo>
                    <a:lnTo>
                      <a:pt x="3" y="21"/>
                    </a:lnTo>
                    <a:lnTo>
                      <a:pt x="3" y="23"/>
                    </a:lnTo>
                    <a:lnTo>
                      <a:pt x="3" y="26"/>
                    </a:lnTo>
                    <a:lnTo>
                      <a:pt x="2" y="28"/>
                    </a:lnTo>
                    <a:lnTo>
                      <a:pt x="1" y="31"/>
                    </a:lnTo>
                    <a:lnTo>
                      <a:pt x="1" y="32"/>
                    </a:lnTo>
                    <a:lnTo>
                      <a:pt x="1" y="33"/>
                    </a:lnTo>
                    <a:lnTo>
                      <a:pt x="2" y="37"/>
                    </a:lnTo>
                    <a:lnTo>
                      <a:pt x="1" y="39"/>
                    </a:lnTo>
                    <a:lnTo>
                      <a:pt x="2" y="41"/>
                    </a:lnTo>
                    <a:lnTo>
                      <a:pt x="5" y="46"/>
                    </a:lnTo>
                    <a:lnTo>
                      <a:pt x="6" y="50"/>
                    </a:lnTo>
                    <a:lnTo>
                      <a:pt x="6" y="54"/>
                    </a:lnTo>
                    <a:lnTo>
                      <a:pt x="7" y="55"/>
                    </a:lnTo>
                    <a:lnTo>
                      <a:pt x="7" y="56"/>
                    </a:lnTo>
                    <a:lnTo>
                      <a:pt x="6" y="59"/>
                    </a:lnTo>
                    <a:lnTo>
                      <a:pt x="6" y="62"/>
                    </a:lnTo>
                    <a:lnTo>
                      <a:pt x="5" y="64"/>
                    </a:lnTo>
                    <a:lnTo>
                      <a:pt x="2" y="69"/>
                    </a:lnTo>
                    <a:lnTo>
                      <a:pt x="1" y="71"/>
                    </a:lnTo>
                    <a:lnTo>
                      <a:pt x="0" y="71"/>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95290" name="Freeform 57"/>
              <p:cNvSpPr>
                <a:spLocks/>
              </p:cNvSpPr>
              <p:nvPr/>
            </p:nvSpPr>
            <p:spPr bwMode="auto">
              <a:xfrm>
                <a:off x="3562" y="1636"/>
                <a:ext cx="405" cy="200"/>
              </a:xfrm>
              <a:custGeom>
                <a:avLst/>
                <a:gdLst>
                  <a:gd name="T0" fmla="*/ 98 w 83"/>
                  <a:gd name="T1" fmla="*/ 380 h 41"/>
                  <a:gd name="T2" fmla="*/ 190 w 83"/>
                  <a:gd name="T3" fmla="*/ 307 h 41"/>
                  <a:gd name="T4" fmla="*/ 478 w 83"/>
                  <a:gd name="T5" fmla="*/ 141 h 41"/>
                  <a:gd name="T6" fmla="*/ 620 w 83"/>
                  <a:gd name="T7" fmla="*/ 24 h 41"/>
                  <a:gd name="T8" fmla="*/ 737 w 83"/>
                  <a:gd name="T9" fmla="*/ 24 h 41"/>
                  <a:gd name="T10" fmla="*/ 668 w 83"/>
                  <a:gd name="T11" fmla="*/ 98 h 41"/>
                  <a:gd name="T12" fmla="*/ 547 w 83"/>
                  <a:gd name="T13" fmla="*/ 215 h 41"/>
                  <a:gd name="T14" fmla="*/ 547 w 83"/>
                  <a:gd name="T15" fmla="*/ 288 h 41"/>
                  <a:gd name="T16" fmla="*/ 668 w 83"/>
                  <a:gd name="T17" fmla="*/ 239 h 41"/>
                  <a:gd name="T18" fmla="*/ 927 w 83"/>
                  <a:gd name="T19" fmla="*/ 356 h 41"/>
                  <a:gd name="T20" fmla="*/ 1025 w 83"/>
                  <a:gd name="T21" fmla="*/ 380 h 41"/>
                  <a:gd name="T22" fmla="*/ 1049 w 83"/>
                  <a:gd name="T23" fmla="*/ 405 h 41"/>
                  <a:gd name="T24" fmla="*/ 1166 w 83"/>
                  <a:gd name="T25" fmla="*/ 307 h 41"/>
                  <a:gd name="T26" fmla="*/ 1522 w 83"/>
                  <a:gd name="T27" fmla="*/ 190 h 41"/>
                  <a:gd name="T28" fmla="*/ 1498 w 83"/>
                  <a:gd name="T29" fmla="*/ 263 h 41"/>
                  <a:gd name="T30" fmla="*/ 1571 w 83"/>
                  <a:gd name="T31" fmla="*/ 332 h 41"/>
                  <a:gd name="T32" fmla="*/ 1713 w 83"/>
                  <a:gd name="T33" fmla="*/ 307 h 41"/>
                  <a:gd name="T34" fmla="*/ 1810 w 83"/>
                  <a:gd name="T35" fmla="*/ 429 h 41"/>
                  <a:gd name="T36" fmla="*/ 1952 w 83"/>
                  <a:gd name="T37" fmla="*/ 454 h 41"/>
                  <a:gd name="T38" fmla="*/ 1952 w 83"/>
                  <a:gd name="T39" fmla="*/ 498 h 41"/>
                  <a:gd name="T40" fmla="*/ 1879 w 83"/>
                  <a:gd name="T41" fmla="*/ 498 h 41"/>
                  <a:gd name="T42" fmla="*/ 1786 w 83"/>
                  <a:gd name="T43" fmla="*/ 498 h 41"/>
                  <a:gd name="T44" fmla="*/ 1644 w 83"/>
                  <a:gd name="T45" fmla="*/ 498 h 41"/>
                  <a:gd name="T46" fmla="*/ 1644 w 83"/>
                  <a:gd name="T47" fmla="*/ 571 h 41"/>
                  <a:gd name="T48" fmla="*/ 1478 w 83"/>
                  <a:gd name="T49" fmla="*/ 498 h 41"/>
                  <a:gd name="T50" fmla="*/ 1357 w 83"/>
                  <a:gd name="T51" fmla="*/ 546 h 41"/>
                  <a:gd name="T52" fmla="*/ 1308 w 83"/>
                  <a:gd name="T53" fmla="*/ 595 h 41"/>
                  <a:gd name="T54" fmla="*/ 1191 w 83"/>
                  <a:gd name="T55" fmla="*/ 595 h 41"/>
                  <a:gd name="T56" fmla="*/ 1093 w 83"/>
                  <a:gd name="T57" fmla="*/ 712 h 41"/>
                  <a:gd name="T58" fmla="*/ 1117 w 83"/>
                  <a:gd name="T59" fmla="*/ 668 h 41"/>
                  <a:gd name="T60" fmla="*/ 1049 w 83"/>
                  <a:gd name="T61" fmla="*/ 668 h 41"/>
                  <a:gd name="T62" fmla="*/ 1000 w 83"/>
                  <a:gd name="T63" fmla="*/ 644 h 41"/>
                  <a:gd name="T64" fmla="*/ 952 w 83"/>
                  <a:gd name="T65" fmla="*/ 761 h 41"/>
                  <a:gd name="T66" fmla="*/ 859 w 83"/>
                  <a:gd name="T67" fmla="*/ 902 h 41"/>
                  <a:gd name="T68" fmla="*/ 810 w 83"/>
                  <a:gd name="T69" fmla="*/ 927 h 41"/>
                  <a:gd name="T70" fmla="*/ 834 w 83"/>
                  <a:gd name="T71" fmla="*/ 859 h 41"/>
                  <a:gd name="T72" fmla="*/ 761 w 83"/>
                  <a:gd name="T73" fmla="*/ 859 h 41"/>
                  <a:gd name="T74" fmla="*/ 712 w 83"/>
                  <a:gd name="T75" fmla="*/ 688 h 41"/>
                  <a:gd name="T76" fmla="*/ 693 w 83"/>
                  <a:gd name="T77" fmla="*/ 668 h 41"/>
                  <a:gd name="T78" fmla="*/ 547 w 83"/>
                  <a:gd name="T79" fmla="*/ 620 h 41"/>
                  <a:gd name="T80" fmla="*/ 522 w 83"/>
                  <a:gd name="T81" fmla="*/ 620 h 41"/>
                  <a:gd name="T82" fmla="*/ 381 w 83"/>
                  <a:gd name="T83" fmla="*/ 571 h 41"/>
                  <a:gd name="T84" fmla="*/ 98 w 83"/>
                  <a:gd name="T85" fmla="*/ 454 h 41"/>
                  <a:gd name="T86" fmla="*/ 0 w 83"/>
                  <a:gd name="T87" fmla="*/ 405 h 4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3"/>
                  <a:gd name="T133" fmla="*/ 0 h 41"/>
                  <a:gd name="T134" fmla="*/ 83 w 83"/>
                  <a:gd name="T135" fmla="*/ 41 h 4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3" h="41">
                    <a:moveTo>
                      <a:pt x="0" y="17"/>
                    </a:moveTo>
                    <a:lnTo>
                      <a:pt x="3" y="17"/>
                    </a:lnTo>
                    <a:lnTo>
                      <a:pt x="4" y="16"/>
                    </a:lnTo>
                    <a:lnTo>
                      <a:pt x="7" y="14"/>
                    </a:lnTo>
                    <a:lnTo>
                      <a:pt x="7" y="13"/>
                    </a:lnTo>
                    <a:lnTo>
                      <a:pt x="8" y="13"/>
                    </a:lnTo>
                    <a:lnTo>
                      <a:pt x="13" y="11"/>
                    </a:lnTo>
                    <a:lnTo>
                      <a:pt x="16" y="10"/>
                    </a:lnTo>
                    <a:lnTo>
                      <a:pt x="20" y="6"/>
                    </a:lnTo>
                    <a:lnTo>
                      <a:pt x="21" y="5"/>
                    </a:lnTo>
                    <a:lnTo>
                      <a:pt x="24" y="2"/>
                    </a:lnTo>
                    <a:lnTo>
                      <a:pt x="26" y="1"/>
                    </a:lnTo>
                    <a:lnTo>
                      <a:pt x="30" y="0"/>
                    </a:lnTo>
                    <a:lnTo>
                      <a:pt x="31" y="1"/>
                    </a:lnTo>
                    <a:lnTo>
                      <a:pt x="29" y="2"/>
                    </a:lnTo>
                    <a:lnTo>
                      <a:pt x="28" y="2"/>
                    </a:lnTo>
                    <a:lnTo>
                      <a:pt x="28" y="4"/>
                    </a:lnTo>
                    <a:lnTo>
                      <a:pt x="25" y="7"/>
                    </a:lnTo>
                    <a:lnTo>
                      <a:pt x="24" y="8"/>
                    </a:lnTo>
                    <a:lnTo>
                      <a:pt x="23" y="9"/>
                    </a:lnTo>
                    <a:lnTo>
                      <a:pt x="23" y="11"/>
                    </a:lnTo>
                    <a:lnTo>
                      <a:pt x="23" y="13"/>
                    </a:lnTo>
                    <a:lnTo>
                      <a:pt x="23" y="12"/>
                    </a:lnTo>
                    <a:lnTo>
                      <a:pt x="26" y="10"/>
                    </a:lnTo>
                    <a:lnTo>
                      <a:pt x="27" y="10"/>
                    </a:lnTo>
                    <a:lnTo>
                      <a:pt x="28" y="10"/>
                    </a:lnTo>
                    <a:lnTo>
                      <a:pt x="33" y="12"/>
                    </a:lnTo>
                    <a:lnTo>
                      <a:pt x="36" y="16"/>
                    </a:lnTo>
                    <a:lnTo>
                      <a:pt x="39" y="15"/>
                    </a:lnTo>
                    <a:lnTo>
                      <a:pt x="41" y="16"/>
                    </a:lnTo>
                    <a:lnTo>
                      <a:pt x="42" y="16"/>
                    </a:lnTo>
                    <a:lnTo>
                      <a:pt x="43" y="16"/>
                    </a:lnTo>
                    <a:lnTo>
                      <a:pt x="44" y="17"/>
                    </a:lnTo>
                    <a:lnTo>
                      <a:pt x="45" y="17"/>
                    </a:lnTo>
                    <a:lnTo>
                      <a:pt x="46" y="15"/>
                    </a:lnTo>
                    <a:lnTo>
                      <a:pt x="49" y="13"/>
                    </a:lnTo>
                    <a:lnTo>
                      <a:pt x="59" y="10"/>
                    </a:lnTo>
                    <a:lnTo>
                      <a:pt x="62" y="9"/>
                    </a:lnTo>
                    <a:lnTo>
                      <a:pt x="64" y="8"/>
                    </a:lnTo>
                    <a:lnTo>
                      <a:pt x="64" y="9"/>
                    </a:lnTo>
                    <a:lnTo>
                      <a:pt x="63" y="10"/>
                    </a:lnTo>
                    <a:lnTo>
                      <a:pt x="63" y="11"/>
                    </a:lnTo>
                    <a:lnTo>
                      <a:pt x="65" y="14"/>
                    </a:lnTo>
                    <a:lnTo>
                      <a:pt x="66" y="14"/>
                    </a:lnTo>
                    <a:lnTo>
                      <a:pt x="68" y="14"/>
                    </a:lnTo>
                    <a:lnTo>
                      <a:pt x="69" y="14"/>
                    </a:lnTo>
                    <a:lnTo>
                      <a:pt x="72" y="13"/>
                    </a:lnTo>
                    <a:lnTo>
                      <a:pt x="73" y="14"/>
                    </a:lnTo>
                    <a:lnTo>
                      <a:pt x="75" y="17"/>
                    </a:lnTo>
                    <a:lnTo>
                      <a:pt x="76" y="18"/>
                    </a:lnTo>
                    <a:lnTo>
                      <a:pt x="79" y="19"/>
                    </a:lnTo>
                    <a:lnTo>
                      <a:pt x="81" y="18"/>
                    </a:lnTo>
                    <a:lnTo>
                      <a:pt x="82" y="19"/>
                    </a:lnTo>
                    <a:lnTo>
                      <a:pt x="83" y="19"/>
                    </a:lnTo>
                    <a:lnTo>
                      <a:pt x="83" y="20"/>
                    </a:lnTo>
                    <a:lnTo>
                      <a:pt x="82" y="21"/>
                    </a:lnTo>
                    <a:lnTo>
                      <a:pt x="80" y="21"/>
                    </a:lnTo>
                    <a:lnTo>
                      <a:pt x="79" y="21"/>
                    </a:lnTo>
                    <a:lnTo>
                      <a:pt x="78" y="21"/>
                    </a:lnTo>
                    <a:lnTo>
                      <a:pt x="76" y="21"/>
                    </a:lnTo>
                    <a:lnTo>
                      <a:pt x="75" y="21"/>
                    </a:lnTo>
                    <a:lnTo>
                      <a:pt x="74" y="21"/>
                    </a:lnTo>
                    <a:lnTo>
                      <a:pt x="71" y="22"/>
                    </a:lnTo>
                    <a:lnTo>
                      <a:pt x="69" y="21"/>
                    </a:lnTo>
                    <a:lnTo>
                      <a:pt x="69" y="22"/>
                    </a:lnTo>
                    <a:lnTo>
                      <a:pt x="69" y="23"/>
                    </a:lnTo>
                    <a:lnTo>
                      <a:pt x="69" y="24"/>
                    </a:lnTo>
                    <a:lnTo>
                      <a:pt x="68" y="23"/>
                    </a:lnTo>
                    <a:lnTo>
                      <a:pt x="66" y="22"/>
                    </a:lnTo>
                    <a:lnTo>
                      <a:pt x="62" y="21"/>
                    </a:lnTo>
                    <a:lnTo>
                      <a:pt x="61" y="22"/>
                    </a:lnTo>
                    <a:lnTo>
                      <a:pt x="60" y="21"/>
                    </a:lnTo>
                    <a:lnTo>
                      <a:pt x="57" y="23"/>
                    </a:lnTo>
                    <a:lnTo>
                      <a:pt x="56" y="23"/>
                    </a:lnTo>
                    <a:lnTo>
                      <a:pt x="55" y="24"/>
                    </a:lnTo>
                    <a:lnTo>
                      <a:pt x="55" y="25"/>
                    </a:lnTo>
                    <a:lnTo>
                      <a:pt x="54" y="25"/>
                    </a:lnTo>
                    <a:lnTo>
                      <a:pt x="52" y="24"/>
                    </a:lnTo>
                    <a:lnTo>
                      <a:pt x="50" y="25"/>
                    </a:lnTo>
                    <a:lnTo>
                      <a:pt x="50" y="26"/>
                    </a:lnTo>
                    <a:lnTo>
                      <a:pt x="50" y="27"/>
                    </a:lnTo>
                    <a:lnTo>
                      <a:pt x="46" y="30"/>
                    </a:lnTo>
                    <a:lnTo>
                      <a:pt x="45" y="30"/>
                    </a:lnTo>
                    <a:lnTo>
                      <a:pt x="47" y="28"/>
                    </a:lnTo>
                    <a:lnTo>
                      <a:pt x="47" y="27"/>
                    </a:lnTo>
                    <a:lnTo>
                      <a:pt x="45" y="27"/>
                    </a:lnTo>
                    <a:lnTo>
                      <a:pt x="44" y="28"/>
                    </a:lnTo>
                    <a:lnTo>
                      <a:pt x="43" y="29"/>
                    </a:lnTo>
                    <a:lnTo>
                      <a:pt x="42" y="28"/>
                    </a:lnTo>
                    <a:lnTo>
                      <a:pt x="42" y="27"/>
                    </a:lnTo>
                    <a:lnTo>
                      <a:pt x="41" y="27"/>
                    </a:lnTo>
                    <a:lnTo>
                      <a:pt x="41" y="29"/>
                    </a:lnTo>
                    <a:lnTo>
                      <a:pt x="40" y="32"/>
                    </a:lnTo>
                    <a:lnTo>
                      <a:pt x="39" y="34"/>
                    </a:lnTo>
                    <a:lnTo>
                      <a:pt x="38" y="36"/>
                    </a:lnTo>
                    <a:lnTo>
                      <a:pt x="36" y="38"/>
                    </a:lnTo>
                    <a:lnTo>
                      <a:pt x="36" y="40"/>
                    </a:lnTo>
                    <a:lnTo>
                      <a:pt x="36" y="41"/>
                    </a:lnTo>
                    <a:lnTo>
                      <a:pt x="34" y="39"/>
                    </a:lnTo>
                    <a:lnTo>
                      <a:pt x="34" y="38"/>
                    </a:lnTo>
                    <a:lnTo>
                      <a:pt x="34" y="37"/>
                    </a:lnTo>
                    <a:lnTo>
                      <a:pt x="35" y="36"/>
                    </a:lnTo>
                    <a:lnTo>
                      <a:pt x="34" y="36"/>
                    </a:lnTo>
                    <a:lnTo>
                      <a:pt x="32" y="36"/>
                    </a:lnTo>
                    <a:lnTo>
                      <a:pt x="33" y="32"/>
                    </a:lnTo>
                    <a:lnTo>
                      <a:pt x="32" y="30"/>
                    </a:lnTo>
                    <a:lnTo>
                      <a:pt x="30" y="29"/>
                    </a:lnTo>
                    <a:lnTo>
                      <a:pt x="28" y="29"/>
                    </a:lnTo>
                    <a:lnTo>
                      <a:pt x="28" y="28"/>
                    </a:lnTo>
                    <a:lnTo>
                      <a:pt x="29" y="28"/>
                    </a:lnTo>
                    <a:lnTo>
                      <a:pt x="28" y="27"/>
                    </a:lnTo>
                    <a:lnTo>
                      <a:pt x="26" y="26"/>
                    </a:lnTo>
                    <a:lnTo>
                      <a:pt x="23" y="26"/>
                    </a:lnTo>
                    <a:lnTo>
                      <a:pt x="22" y="26"/>
                    </a:lnTo>
                    <a:lnTo>
                      <a:pt x="20" y="26"/>
                    </a:lnTo>
                    <a:lnTo>
                      <a:pt x="18" y="24"/>
                    </a:lnTo>
                    <a:lnTo>
                      <a:pt x="16" y="24"/>
                    </a:lnTo>
                    <a:lnTo>
                      <a:pt x="5" y="22"/>
                    </a:lnTo>
                    <a:lnTo>
                      <a:pt x="4" y="21"/>
                    </a:lnTo>
                    <a:lnTo>
                      <a:pt x="4" y="19"/>
                    </a:lnTo>
                    <a:lnTo>
                      <a:pt x="3" y="19"/>
                    </a:lnTo>
                    <a:lnTo>
                      <a:pt x="1" y="18"/>
                    </a:lnTo>
                    <a:lnTo>
                      <a:pt x="0" y="17"/>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grpSp>
        <p:sp>
          <p:nvSpPr>
            <p:cNvPr id="95291" name="Freeform 58"/>
            <p:cNvSpPr>
              <a:spLocks/>
            </p:cNvSpPr>
            <p:nvPr/>
          </p:nvSpPr>
          <p:spPr bwMode="auto">
            <a:xfrm>
              <a:off x="6159500" y="2917825"/>
              <a:ext cx="327025" cy="557213"/>
            </a:xfrm>
            <a:custGeom>
              <a:avLst/>
              <a:gdLst>
                <a:gd name="T0" fmla="*/ 66843900 w 40"/>
                <a:gd name="T1" fmla="*/ 299463286 h 72"/>
                <a:gd name="T2" fmla="*/ 267367426 w 40"/>
                <a:gd name="T3" fmla="*/ 2147483647 h 72"/>
                <a:gd name="T4" fmla="*/ 267367426 w 40"/>
                <a:gd name="T5" fmla="*/ 2147483647 h 72"/>
                <a:gd name="T6" fmla="*/ 267367426 w 40"/>
                <a:gd name="T7" fmla="*/ 2147483647 h 72"/>
                <a:gd name="T8" fmla="*/ 267367426 w 40"/>
                <a:gd name="T9" fmla="*/ 2147483647 h 72"/>
                <a:gd name="T10" fmla="*/ 334203199 w 40"/>
                <a:gd name="T11" fmla="*/ 2147483647 h 72"/>
                <a:gd name="T12" fmla="*/ 401047084 w 40"/>
                <a:gd name="T13" fmla="*/ 2147483647 h 72"/>
                <a:gd name="T14" fmla="*/ 267367426 w 40"/>
                <a:gd name="T15" fmla="*/ 2147483647 h 72"/>
                <a:gd name="T16" fmla="*/ 267367426 w 40"/>
                <a:gd name="T17" fmla="*/ 2147483647 h 72"/>
                <a:gd name="T18" fmla="*/ 133679625 w 40"/>
                <a:gd name="T19" fmla="*/ 2147483647 h 72"/>
                <a:gd name="T20" fmla="*/ 0 w 40"/>
                <a:gd name="T21" fmla="*/ 2147483647 h 72"/>
                <a:gd name="T22" fmla="*/ 0 w 40"/>
                <a:gd name="T23" fmla="*/ 2147483647 h 72"/>
                <a:gd name="T24" fmla="*/ 0 w 40"/>
                <a:gd name="T25" fmla="*/ 2147483647 h 72"/>
                <a:gd name="T26" fmla="*/ 0 w 40"/>
                <a:gd name="T27" fmla="*/ 2147483647 h 72"/>
                <a:gd name="T28" fmla="*/ 0 w 40"/>
                <a:gd name="T29" fmla="*/ 2147483647 h 72"/>
                <a:gd name="T30" fmla="*/ 0 w 40"/>
                <a:gd name="T31" fmla="*/ 2147483647 h 72"/>
                <a:gd name="T32" fmla="*/ 66843900 w 40"/>
                <a:gd name="T33" fmla="*/ 2147483647 h 72"/>
                <a:gd name="T34" fmla="*/ 133679625 w 40"/>
                <a:gd name="T35" fmla="*/ 2147483647 h 72"/>
                <a:gd name="T36" fmla="*/ 133679625 w 40"/>
                <a:gd name="T37" fmla="*/ 2147483647 h 72"/>
                <a:gd name="T38" fmla="*/ 133679625 w 40"/>
                <a:gd name="T39" fmla="*/ 2147483647 h 72"/>
                <a:gd name="T40" fmla="*/ 334203199 w 40"/>
                <a:gd name="T41" fmla="*/ 2147483647 h 72"/>
                <a:gd name="T42" fmla="*/ 534726677 w 40"/>
                <a:gd name="T43" fmla="*/ 2147483647 h 72"/>
                <a:gd name="T44" fmla="*/ 802085991 w 40"/>
                <a:gd name="T45" fmla="*/ 2147483647 h 72"/>
                <a:gd name="T46" fmla="*/ 802085991 w 40"/>
                <a:gd name="T47" fmla="*/ 2147483647 h 72"/>
                <a:gd name="T48" fmla="*/ 868929876 w 40"/>
                <a:gd name="T49" fmla="*/ 2147483647 h 72"/>
                <a:gd name="T50" fmla="*/ 935773760 w 40"/>
                <a:gd name="T51" fmla="*/ 2147483647 h 72"/>
                <a:gd name="T52" fmla="*/ 1069453354 w 40"/>
                <a:gd name="T53" fmla="*/ 2147483647 h 72"/>
                <a:gd name="T54" fmla="*/ 1136297494 w 40"/>
                <a:gd name="T55" fmla="*/ 2147483647 h 72"/>
                <a:gd name="T56" fmla="*/ 1203133203 w 40"/>
                <a:gd name="T57" fmla="*/ 2147483647 h 72"/>
                <a:gd name="T58" fmla="*/ 1269977087 w 40"/>
                <a:gd name="T59" fmla="*/ 2147483647 h 72"/>
                <a:gd name="T60" fmla="*/ 1336820972 w 40"/>
                <a:gd name="T61" fmla="*/ 2147483647 h 72"/>
                <a:gd name="T62" fmla="*/ 1403656681 w 40"/>
                <a:gd name="T63" fmla="*/ 2147483647 h 72"/>
                <a:gd name="T64" fmla="*/ 1470500565 w 40"/>
                <a:gd name="T65" fmla="*/ 2147483647 h 72"/>
                <a:gd name="T66" fmla="*/ 1604180158 w 40"/>
                <a:gd name="T67" fmla="*/ 2147483647 h 72"/>
                <a:gd name="T68" fmla="*/ 1804703636 w 40"/>
                <a:gd name="T69" fmla="*/ 2147483647 h 72"/>
                <a:gd name="T70" fmla="*/ 1871539345 w 40"/>
                <a:gd name="T71" fmla="*/ 2147483647 h 72"/>
                <a:gd name="T72" fmla="*/ 2147483647 w 40"/>
                <a:gd name="T73" fmla="*/ 2147483647 h 72"/>
                <a:gd name="T74" fmla="*/ 2147483647 w 40"/>
                <a:gd name="T75" fmla="*/ 2147483647 h 72"/>
                <a:gd name="T76" fmla="*/ 2147483647 w 40"/>
                <a:gd name="T77" fmla="*/ 2147483647 h 72"/>
                <a:gd name="T78" fmla="*/ 2147483647 w 40"/>
                <a:gd name="T79" fmla="*/ 2147483647 h 72"/>
                <a:gd name="T80" fmla="*/ 2147483647 w 40"/>
                <a:gd name="T81" fmla="*/ 2147483647 h 72"/>
                <a:gd name="T82" fmla="*/ 2147483647 w 40"/>
                <a:gd name="T83" fmla="*/ 2147483647 h 72"/>
                <a:gd name="T84" fmla="*/ 2147483647 w 40"/>
                <a:gd name="T85" fmla="*/ 2147483647 h 72"/>
                <a:gd name="T86" fmla="*/ 2147483647 w 40"/>
                <a:gd name="T87" fmla="*/ 2147483647 h 72"/>
                <a:gd name="T88" fmla="*/ 2147483647 w 40"/>
                <a:gd name="T89" fmla="*/ 2147483647 h 72"/>
                <a:gd name="T90" fmla="*/ 2147483647 w 40"/>
                <a:gd name="T91" fmla="*/ 2147483647 h 72"/>
                <a:gd name="T92" fmla="*/ 2147483647 w 40"/>
                <a:gd name="T93" fmla="*/ 59892648 h 72"/>
                <a:gd name="T94" fmla="*/ 2147483647 w 40"/>
                <a:gd name="T95" fmla="*/ 0 h 72"/>
                <a:gd name="T96" fmla="*/ 601570689 w 40"/>
                <a:gd name="T97" fmla="*/ 179677960 h 72"/>
                <a:gd name="T98" fmla="*/ 534726677 w 40"/>
                <a:gd name="T99" fmla="*/ 239570593 h 72"/>
                <a:gd name="T100" fmla="*/ 401047084 w 40"/>
                <a:gd name="T101" fmla="*/ 299463286 h 72"/>
                <a:gd name="T102" fmla="*/ 334203199 w 40"/>
                <a:gd name="T103" fmla="*/ 359355919 h 72"/>
                <a:gd name="T104" fmla="*/ 200523542 w 40"/>
                <a:gd name="T105" fmla="*/ 359355919 h 72"/>
                <a:gd name="T106" fmla="*/ 66843900 w 40"/>
                <a:gd name="T107" fmla="*/ 299463286 h 72"/>
                <a:gd name="T108" fmla="*/ 66843900 w 40"/>
                <a:gd name="T109" fmla="*/ 29946328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0"/>
                <a:gd name="T166" fmla="*/ 0 h 72"/>
                <a:gd name="T167" fmla="*/ 40 w 40"/>
                <a:gd name="T168" fmla="*/ 72 h 7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0" h="72">
                  <a:moveTo>
                    <a:pt x="1" y="5"/>
                  </a:moveTo>
                  <a:lnTo>
                    <a:pt x="4" y="45"/>
                  </a:lnTo>
                  <a:lnTo>
                    <a:pt x="4" y="46"/>
                  </a:lnTo>
                  <a:lnTo>
                    <a:pt x="4" y="47"/>
                  </a:lnTo>
                  <a:lnTo>
                    <a:pt x="4" y="49"/>
                  </a:lnTo>
                  <a:lnTo>
                    <a:pt x="5" y="52"/>
                  </a:lnTo>
                  <a:lnTo>
                    <a:pt x="6" y="56"/>
                  </a:lnTo>
                  <a:lnTo>
                    <a:pt x="4" y="59"/>
                  </a:lnTo>
                  <a:lnTo>
                    <a:pt x="4" y="60"/>
                  </a:lnTo>
                  <a:lnTo>
                    <a:pt x="2" y="63"/>
                  </a:lnTo>
                  <a:lnTo>
                    <a:pt x="0" y="65"/>
                  </a:lnTo>
                  <a:lnTo>
                    <a:pt x="0" y="68"/>
                  </a:lnTo>
                  <a:lnTo>
                    <a:pt x="0" y="71"/>
                  </a:lnTo>
                  <a:lnTo>
                    <a:pt x="0" y="72"/>
                  </a:lnTo>
                  <a:lnTo>
                    <a:pt x="1" y="72"/>
                  </a:lnTo>
                  <a:lnTo>
                    <a:pt x="2" y="72"/>
                  </a:lnTo>
                  <a:lnTo>
                    <a:pt x="2" y="71"/>
                  </a:lnTo>
                  <a:lnTo>
                    <a:pt x="2" y="70"/>
                  </a:lnTo>
                  <a:lnTo>
                    <a:pt x="5" y="70"/>
                  </a:lnTo>
                  <a:lnTo>
                    <a:pt x="8" y="69"/>
                  </a:lnTo>
                  <a:lnTo>
                    <a:pt x="12" y="71"/>
                  </a:lnTo>
                  <a:lnTo>
                    <a:pt x="13" y="71"/>
                  </a:lnTo>
                  <a:lnTo>
                    <a:pt x="14" y="68"/>
                  </a:lnTo>
                  <a:lnTo>
                    <a:pt x="16" y="68"/>
                  </a:lnTo>
                  <a:lnTo>
                    <a:pt x="17" y="69"/>
                  </a:lnTo>
                  <a:lnTo>
                    <a:pt x="18" y="70"/>
                  </a:lnTo>
                  <a:lnTo>
                    <a:pt x="19" y="69"/>
                  </a:lnTo>
                  <a:lnTo>
                    <a:pt x="20" y="65"/>
                  </a:lnTo>
                  <a:lnTo>
                    <a:pt x="21" y="64"/>
                  </a:lnTo>
                  <a:lnTo>
                    <a:pt x="22" y="64"/>
                  </a:lnTo>
                  <a:lnTo>
                    <a:pt x="24" y="66"/>
                  </a:lnTo>
                  <a:lnTo>
                    <a:pt x="27" y="66"/>
                  </a:lnTo>
                  <a:lnTo>
                    <a:pt x="28" y="63"/>
                  </a:lnTo>
                  <a:lnTo>
                    <a:pt x="33" y="56"/>
                  </a:lnTo>
                  <a:lnTo>
                    <a:pt x="33" y="53"/>
                  </a:lnTo>
                  <a:lnTo>
                    <a:pt x="34" y="53"/>
                  </a:lnTo>
                  <a:lnTo>
                    <a:pt x="37" y="53"/>
                  </a:lnTo>
                  <a:lnTo>
                    <a:pt x="38" y="52"/>
                  </a:lnTo>
                  <a:lnTo>
                    <a:pt x="40" y="51"/>
                  </a:lnTo>
                  <a:lnTo>
                    <a:pt x="40" y="50"/>
                  </a:lnTo>
                  <a:lnTo>
                    <a:pt x="40" y="47"/>
                  </a:lnTo>
                  <a:lnTo>
                    <a:pt x="40" y="45"/>
                  </a:lnTo>
                  <a:lnTo>
                    <a:pt x="35" y="1"/>
                  </a:lnTo>
                  <a:lnTo>
                    <a:pt x="35" y="0"/>
                  </a:lnTo>
                  <a:lnTo>
                    <a:pt x="9" y="3"/>
                  </a:lnTo>
                  <a:lnTo>
                    <a:pt x="8" y="4"/>
                  </a:lnTo>
                  <a:lnTo>
                    <a:pt x="6" y="5"/>
                  </a:lnTo>
                  <a:lnTo>
                    <a:pt x="5" y="6"/>
                  </a:lnTo>
                  <a:lnTo>
                    <a:pt x="3" y="6"/>
                  </a:lnTo>
                  <a:lnTo>
                    <a:pt x="1"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92" name="Freeform 59" descr="75%"/>
            <p:cNvSpPr>
              <a:spLocks/>
            </p:cNvSpPr>
            <p:nvPr/>
          </p:nvSpPr>
          <p:spPr bwMode="auto">
            <a:xfrm>
              <a:off x="6721475" y="3730625"/>
              <a:ext cx="560388" cy="409575"/>
            </a:xfrm>
            <a:custGeom>
              <a:avLst/>
              <a:gdLst>
                <a:gd name="T0" fmla="*/ 2147483647 w 69"/>
                <a:gd name="T1" fmla="*/ 2147483647 h 53"/>
                <a:gd name="T2" fmla="*/ 2147483647 w 69"/>
                <a:gd name="T3" fmla="*/ 2147483647 h 53"/>
                <a:gd name="T4" fmla="*/ 2147483647 w 69"/>
                <a:gd name="T5" fmla="*/ 2147483647 h 53"/>
                <a:gd name="T6" fmla="*/ 2147483647 w 69"/>
                <a:gd name="T7" fmla="*/ 2147483647 h 53"/>
                <a:gd name="T8" fmla="*/ 2044749835 w 69"/>
                <a:gd name="T9" fmla="*/ 2147483647 h 53"/>
                <a:gd name="T10" fmla="*/ 1912831309 w 69"/>
                <a:gd name="T11" fmla="*/ 2147483647 h 53"/>
                <a:gd name="T12" fmla="*/ 1648994258 w 69"/>
                <a:gd name="T13" fmla="*/ 2030456852 h 53"/>
                <a:gd name="T14" fmla="*/ 1517075733 w 69"/>
                <a:gd name="T15" fmla="*/ 1911022788 h 53"/>
                <a:gd name="T16" fmla="*/ 1451112409 w 69"/>
                <a:gd name="T17" fmla="*/ 1791581479 h 53"/>
                <a:gd name="T18" fmla="*/ 989393256 w 69"/>
                <a:gd name="T19" fmla="*/ 1492985934 h 53"/>
                <a:gd name="T20" fmla="*/ 857474730 w 69"/>
                <a:gd name="T21" fmla="*/ 1373544625 h 53"/>
                <a:gd name="T22" fmla="*/ 659601003 w 69"/>
                <a:gd name="T23" fmla="*/ 1134669735 h 53"/>
                <a:gd name="T24" fmla="*/ 527682350 w 69"/>
                <a:gd name="T25" fmla="*/ 955507530 h 53"/>
                <a:gd name="T26" fmla="*/ 65963339 w 69"/>
                <a:gd name="T27" fmla="*/ 836073949 h 53"/>
                <a:gd name="T28" fmla="*/ 65963339 w 69"/>
                <a:gd name="T29" fmla="*/ 597191331 h 53"/>
                <a:gd name="T30" fmla="*/ 197881912 w 69"/>
                <a:gd name="T31" fmla="*/ 477757629 h 53"/>
                <a:gd name="T32" fmla="*/ 197881912 w 69"/>
                <a:gd name="T33" fmla="*/ 418036974 h 53"/>
                <a:gd name="T34" fmla="*/ 527682350 w 69"/>
                <a:gd name="T35" fmla="*/ 298595665 h 53"/>
                <a:gd name="T36" fmla="*/ 791519528 w 69"/>
                <a:gd name="T37" fmla="*/ 179154296 h 53"/>
                <a:gd name="T38" fmla="*/ 857474730 w 69"/>
                <a:gd name="T39" fmla="*/ 119441339 h 53"/>
                <a:gd name="T40" fmla="*/ 2044749835 w 69"/>
                <a:gd name="T41" fmla="*/ 59720670 h 53"/>
                <a:gd name="T42" fmla="*/ 2044749835 w 69"/>
                <a:gd name="T43" fmla="*/ 119441339 h 53"/>
                <a:gd name="T44" fmla="*/ 2147483647 w 69"/>
                <a:gd name="T45" fmla="*/ 238874951 h 53"/>
                <a:gd name="T46" fmla="*/ 2147483647 w 69"/>
                <a:gd name="T47" fmla="*/ 238874951 h 53"/>
                <a:gd name="T48" fmla="*/ 2147483647 w 69"/>
                <a:gd name="T49" fmla="*/ 1015228426 h 53"/>
                <a:gd name="T50" fmla="*/ 2147483647 w 69"/>
                <a:gd name="T51" fmla="*/ 1134669735 h 53"/>
                <a:gd name="T52" fmla="*/ 2147483647 w 69"/>
                <a:gd name="T53" fmla="*/ 1433265280 h 53"/>
                <a:gd name="T54" fmla="*/ 2147483647 w 69"/>
                <a:gd name="T55" fmla="*/ 1672140170 h 53"/>
                <a:gd name="T56" fmla="*/ 2147483647 w 69"/>
                <a:gd name="T57" fmla="*/ 1791581479 h 53"/>
                <a:gd name="T58" fmla="*/ 2147483647 w 69"/>
                <a:gd name="T59" fmla="*/ 1851302133 h 53"/>
                <a:gd name="T60" fmla="*/ 2147483647 w 69"/>
                <a:gd name="T61" fmla="*/ 1970735715 h 53"/>
                <a:gd name="T62" fmla="*/ 2147483647 w 69"/>
                <a:gd name="T63" fmla="*/ 2090177507 h 53"/>
                <a:gd name="T64" fmla="*/ 2147483647 w 69"/>
                <a:gd name="T65" fmla="*/ 2147483647 h 53"/>
                <a:gd name="T66" fmla="*/ 2147483647 w 69"/>
                <a:gd name="T67" fmla="*/ 2147483647 h 53"/>
                <a:gd name="T68" fmla="*/ 2147483647 w 69"/>
                <a:gd name="T69" fmla="*/ 2147483647 h 53"/>
                <a:gd name="T70" fmla="*/ 2147483647 w 69"/>
                <a:gd name="T71" fmla="*/ 2147483647 h 53"/>
                <a:gd name="T72" fmla="*/ 2147483647 w 69"/>
                <a:gd name="T73" fmla="*/ 2147483647 h 53"/>
                <a:gd name="T74" fmla="*/ 2147483647 w 69"/>
                <a:gd name="T75" fmla="*/ 2147483647 h 53"/>
                <a:gd name="T76" fmla="*/ 2147483647 w 69"/>
                <a:gd name="T77" fmla="*/ 2147483647 h 53"/>
                <a:gd name="T78" fmla="*/ 2147483647 w 69"/>
                <a:gd name="T79" fmla="*/ 2147483647 h 53"/>
                <a:gd name="T80" fmla="*/ 2147483647 w 69"/>
                <a:gd name="T81" fmla="*/ 2147483647 h 53"/>
                <a:gd name="T82" fmla="*/ 2147483647 w 69"/>
                <a:gd name="T83" fmla="*/ 2147483647 h 53"/>
                <a:gd name="T84" fmla="*/ 2147483647 w 69"/>
                <a:gd name="T85" fmla="*/ 2147483647 h 53"/>
                <a:gd name="T86" fmla="*/ 2147483647 w 69"/>
                <a:gd name="T87" fmla="*/ 2147483647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53"/>
                <a:gd name="T134" fmla="*/ 69 w 69"/>
                <a:gd name="T135" fmla="*/ 53 h 5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53">
                  <a:moveTo>
                    <a:pt x="41" y="52"/>
                  </a:moveTo>
                  <a:lnTo>
                    <a:pt x="41" y="53"/>
                  </a:lnTo>
                  <a:lnTo>
                    <a:pt x="39" y="52"/>
                  </a:lnTo>
                  <a:lnTo>
                    <a:pt x="38" y="52"/>
                  </a:lnTo>
                  <a:lnTo>
                    <a:pt x="38" y="51"/>
                  </a:lnTo>
                  <a:lnTo>
                    <a:pt x="37" y="48"/>
                  </a:lnTo>
                  <a:lnTo>
                    <a:pt x="35" y="45"/>
                  </a:lnTo>
                  <a:lnTo>
                    <a:pt x="33" y="44"/>
                  </a:lnTo>
                  <a:lnTo>
                    <a:pt x="32" y="41"/>
                  </a:lnTo>
                  <a:lnTo>
                    <a:pt x="31" y="39"/>
                  </a:lnTo>
                  <a:lnTo>
                    <a:pt x="30" y="37"/>
                  </a:lnTo>
                  <a:lnTo>
                    <a:pt x="29" y="37"/>
                  </a:lnTo>
                  <a:lnTo>
                    <a:pt x="26" y="36"/>
                  </a:lnTo>
                  <a:lnTo>
                    <a:pt x="25" y="34"/>
                  </a:lnTo>
                  <a:lnTo>
                    <a:pt x="23" y="33"/>
                  </a:lnTo>
                  <a:lnTo>
                    <a:pt x="23" y="32"/>
                  </a:lnTo>
                  <a:lnTo>
                    <a:pt x="22" y="30"/>
                  </a:lnTo>
                  <a:lnTo>
                    <a:pt x="19" y="29"/>
                  </a:lnTo>
                  <a:lnTo>
                    <a:pt x="15" y="25"/>
                  </a:lnTo>
                  <a:lnTo>
                    <a:pt x="13" y="24"/>
                  </a:lnTo>
                  <a:lnTo>
                    <a:pt x="13" y="23"/>
                  </a:lnTo>
                  <a:lnTo>
                    <a:pt x="11" y="21"/>
                  </a:lnTo>
                  <a:lnTo>
                    <a:pt x="10" y="19"/>
                  </a:lnTo>
                  <a:lnTo>
                    <a:pt x="8" y="17"/>
                  </a:lnTo>
                  <a:lnTo>
                    <a:pt x="8" y="16"/>
                  </a:lnTo>
                  <a:lnTo>
                    <a:pt x="5" y="16"/>
                  </a:lnTo>
                  <a:lnTo>
                    <a:pt x="1" y="14"/>
                  </a:lnTo>
                  <a:lnTo>
                    <a:pt x="0" y="13"/>
                  </a:lnTo>
                  <a:lnTo>
                    <a:pt x="1" y="10"/>
                  </a:lnTo>
                  <a:lnTo>
                    <a:pt x="2" y="9"/>
                  </a:lnTo>
                  <a:lnTo>
                    <a:pt x="3" y="8"/>
                  </a:lnTo>
                  <a:lnTo>
                    <a:pt x="3" y="7"/>
                  </a:lnTo>
                  <a:lnTo>
                    <a:pt x="7" y="5"/>
                  </a:lnTo>
                  <a:lnTo>
                    <a:pt x="8" y="5"/>
                  </a:lnTo>
                  <a:lnTo>
                    <a:pt x="12" y="3"/>
                  </a:lnTo>
                  <a:lnTo>
                    <a:pt x="12" y="2"/>
                  </a:lnTo>
                  <a:lnTo>
                    <a:pt x="13" y="2"/>
                  </a:lnTo>
                  <a:lnTo>
                    <a:pt x="31" y="0"/>
                  </a:lnTo>
                  <a:lnTo>
                    <a:pt x="31" y="1"/>
                  </a:lnTo>
                  <a:lnTo>
                    <a:pt x="31" y="2"/>
                  </a:lnTo>
                  <a:lnTo>
                    <a:pt x="32" y="1"/>
                  </a:lnTo>
                  <a:lnTo>
                    <a:pt x="35" y="4"/>
                  </a:lnTo>
                  <a:lnTo>
                    <a:pt x="36" y="6"/>
                  </a:lnTo>
                  <a:lnTo>
                    <a:pt x="51" y="4"/>
                  </a:lnTo>
                  <a:lnTo>
                    <a:pt x="69" y="16"/>
                  </a:lnTo>
                  <a:lnTo>
                    <a:pt x="68" y="17"/>
                  </a:lnTo>
                  <a:lnTo>
                    <a:pt x="67" y="18"/>
                  </a:lnTo>
                  <a:lnTo>
                    <a:pt x="66" y="19"/>
                  </a:lnTo>
                  <a:lnTo>
                    <a:pt x="63" y="23"/>
                  </a:lnTo>
                  <a:lnTo>
                    <a:pt x="63" y="24"/>
                  </a:lnTo>
                  <a:lnTo>
                    <a:pt x="62" y="26"/>
                  </a:lnTo>
                  <a:lnTo>
                    <a:pt x="62" y="28"/>
                  </a:lnTo>
                  <a:lnTo>
                    <a:pt x="62" y="29"/>
                  </a:lnTo>
                  <a:lnTo>
                    <a:pt x="62" y="30"/>
                  </a:lnTo>
                  <a:lnTo>
                    <a:pt x="61" y="31"/>
                  </a:lnTo>
                  <a:lnTo>
                    <a:pt x="60" y="31"/>
                  </a:lnTo>
                  <a:lnTo>
                    <a:pt x="59" y="32"/>
                  </a:lnTo>
                  <a:lnTo>
                    <a:pt x="59" y="33"/>
                  </a:lnTo>
                  <a:lnTo>
                    <a:pt x="58" y="34"/>
                  </a:lnTo>
                  <a:lnTo>
                    <a:pt x="57" y="35"/>
                  </a:lnTo>
                  <a:lnTo>
                    <a:pt x="55" y="37"/>
                  </a:lnTo>
                  <a:lnTo>
                    <a:pt x="53" y="39"/>
                  </a:lnTo>
                  <a:lnTo>
                    <a:pt x="52" y="40"/>
                  </a:lnTo>
                  <a:lnTo>
                    <a:pt x="50" y="41"/>
                  </a:lnTo>
                  <a:lnTo>
                    <a:pt x="50" y="42"/>
                  </a:lnTo>
                  <a:lnTo>
                    <a:pt x="49" y="43"/>
                  </a:lnTo>
                  <a:lnTo>
                    <a:pt x="47" y="44"/>
                  </a:lnTo>
                  <a:lnTo>
                    <a:pt x="46" y="44"/>
                  </a:lnTo>
                  <a:lnTo>
                    <a:pt x="46" y="45"/>
                  </a:lnTo>
                  <a:lnTo>
                    <a:pt x="45" y="47"/>
                  </a:lnTo>
                  <a:lnTo>
                    <a:pt x="44" y="48"/>
                  </a:lnTo>
                  <a:lnTo>
                    <a:pt x="43" y="48"/>
                  </a:lnTo>
                  <a:lnTo>
                    <a:pt x="43" y="49"/>
                  </a:lnTo>
                  <a:lnTo>
                    <a:pt x="44" y="49"/>
                  </a:lnTo>
                  <a:lnTo>
                    <a:pt x="44" y="50"/>
                  </a:lnTo>
                  <a:lnTo>
                    <a:pt x="43" y="50"/>
                  </a:lnTo>
                  <a:lnTo>
                    <a:pt x="42" y="51"/>
                  </a:lnTo>
                  <a:lnTo>
                    <a:pt x="41" y="52"/>
                  </a:lnTo>
                  <a:close/>
                </a:path>
              </a:pathLst>
            </a:custGeom>
            <a:pattFill prst="pct20">
              <a:fgClr>
                <a:schemeClr val="tx2"/>
              </a:fgClr>
              <a:bgClr>
                <a:srgbClr val="AA1202"/>
              </a:bgClr>
            </a:pattFill>
            <a:ln w="9525">
              <a:solidFill>
                <a:schemeClr val="tx1"/>
              </a:solidFill>
              <a:miter lim="800000"/>
              <a:headEnd/>
              <a:tailEnd/>
            </a:ln>
          </p:spPr>
          <p:txBody>
            <a:bodyPr wrap="none" anchor="ctr"/>
            <a:lstStyle/>
            <a:p>
              <a:endParaRPr lang="en-US"/>
            </a:p>
          </p:txBody>
        </p:sp>
        <p:sp>
          <p:nvSpPr>
            <p:cNvPr id="95293" name="Freeform 60"/>
            <p:cNvSpPr>
              <a:spLocks/>
            </p:cNvSpPr>
            <p:nvPr/>
          </p:nvSpPr>
          <p:spPr bwMode="auto">
            <a:xfrm>
              <a:off x="6467475" y="3784600"/>
              <a:ext cx="596900" cy="596900"/>
            </a:xfrm>
            <a:custGeom>
              <a:avLst/>
              <a:gdLst>
                <a:gd name="T0" fmla="*/ 601724264 w 73"/>
                <a:gd name="T1" fmla="*/ 2147483647 h 77"/>
                <a:gd name="T2" fmla="*/ 735446162 w 73"/>
                <a:gd name="T3" fmla="*/ 2147483647 h 77"/>
                <a:gd name="T4" fmla="*/ 869159883 w 73"/>
                <a:gd name="T5" fmla="*/ 2147483647 h 77"/>
                <a:gd name="T6" fmla="*/ 869159883 w 73"/>
                <a:gd name="T7" fmla="*/ 2147483647 h 77"/>
                <a:gd name="T8" fmla="*/ 936020831 w 73"/>
                <a:gd name="T9" fmla="*/ 2147483647 h 77"/>
                <a:gd name="T10" fmla="*/ 869159883 w 73"/>
                <a:gd name="T11" fmla="*/ 2147483647 h 77"/>
                <a:gd name="T12" fmla="*/ 802307111 w 73"/>
                <a:gd name="T13" fmla="*/ 2147483647 h 77"/>
                <a:gd name="T14" fmla="*/ 936020831 w 73"/>
                <a:gd name="T15" fmla="*/ 2147483647 h 77"/>
                <a:gd name="T16" fmla="*/ 1069734552 w 73"/>
                <a:gd name="T17" fmla="*/ 2147483647 h 77"/>
                <a:gd name="T18" fmla="*/ 1136595756 w 73"/>
                <a:gd name="T19" fmla="*/ 2147483647 h 77"/>
                <a:gd name="T20" fmla="*/ 1203456705 w 73"/>
                <a:gd name="T21" fmla="*/ 2147483647 h 77"/>
                <a:gd name="T22" fmla="*/ 2147483647 w 73"/>
                <a:gd name="T23" fmla="*/ 2147483647 h 77"/>
                <a:gd name="T24" fmla="*/ 2147483647 w 73"/>
                <a:gd name="T25" fmla="*/ 2147483647 h 77"/>
                <a:gd name="T26" fmla="*/ 2147483647 w 73"/>
                <a:gd name="T27" fmla="*/ 2147483647 h 77"/>
                <a:gd name="T28" fmla="*/ 2147483647 w 73"/>
                <a:gd name="T29" fmla="*/ 2147483647 h 77"/>
                <a:gd name="T30" fmla="*/ 2147483647 w 73"/>
                <a:gd name="T31" fmla="*/ 2147483647 h 77"/>
                <a:gd name="T32" fmla="*/ 2147483647 w 73"/>
                <a:gd name="T33" fmla="*/ 2147483647 h 77"/>
                <a:gd name="T34" fmla="*/ 2147483647 w 73"/>
                <a:gd name="T35" fmla="*/ 2147483647 h 77"/>
                <a:gd name="T36" fmla="*/ 2147483647 w 73"/>
                <a:gd name="T37" fmla="*/ 2147483647 h 77"/>
                <a:gd name="T38" fmla="*/ 2147483647 w 73"/>
                <a:gd name="T39" fmla="*/ 2147483647 h 77"/>
                <a:gd name="T40" fmla="*/ 2147483647 w 73"/>
                <a:gd name="T41" fmla="*/ 2147483647 h 77"/>
                <a:gd name="T42" fmla="*/ 2147483647 w 73"/>
                <a:gd name="T43" fmla="*/ 2147483647 h 77"/>
                <a:gd name="T44" fmla="*/ 2147483647 w 73"/>
                <a:gd name="T45" fmla="*/ 2147483647 h 77"/>
                <a:gd name="T46" fmla="*/ 2147483647 w 73"/>
                <a:gd name="T47" fmla="*/ 2147483647 h 77"/>
                <a:gd name="T48" fmla="*/ 2147483647 w 73"/>
                <a:gd name="T49" fmla="*/ 2147483647 h 77"/>
                <a:gd name="T50" fmla="*/ 2147483647 w 73"/>
                <a:gd name="T51" fmla="*/ 2147483647 h 77"/>
                <a:gd name="T52" fmla="*/ 2147483647 w 73"/>
                <a:gd name="T53" fmla="*/ 2147483647 h 77"/>
                <a:gd name="T54" fmla="*/ 2147483647 w 73"/>
                <a:gd name="T55" fmla="*/ 1922963460 h 77"/>
                <a:gd name="T56" fmla="*/ 2147483647 w 73"/>
                <a:gd name="T57" fmla="*/ 1802777305 h 77"/>
                <a:gd name="T58" fmla="*/ 2147483647 w 73"/>
                <a:gd name="T59" fmla="*/ 1622505825 h 77"/>
                <a:gd name="T60" fmla="*/ 2147483647 w 73"/>
                <a:gd name="T61" fmla="*/ 1502319670 h 77"/>
                <a:gd name="T62" fmla="*/ 2147483647 w 73"/>
                <a:gd name="T63" fmla="*/ 1382133515 h 77"/>
                <a:gd name="T64" fmla="*/ 2147483647 w 73"/>
                <a:gd name="T65" fmla="*/ 1081668127 h 77"/>
                <a:gd name="T66" fmla="*/ 2147483647 w 73"/>
                <a:gd name="T67" fmla="*/ 961481730 h 77"/>
                <a:gd name="T68" fmla="*/ 2147483647 w 73"/>
                <a:gd name="T69" fmla="*/ 721109420 h 77"/>
                <a:gd name="T70" fmla="*/ 2147483647 w 73"/>
                <a:gd name="T71" fmla="*/ 540837940 h 77"/>
                <a:gd name="T72" fmla="*/ 2139477281 w 73"/>
                <a:gd name="T73" fmla="*/ 420651663 h 77"/>
                <a:gd name="T74" fmla="*/ 2139477281 w 73"/>
                <a:gd name="T75" fmla="*/ 180279293 h 77"/>
                <a:gd name="T76" fmla="*/ 2147483647 w 73"/>
                <a:gd name="T77" fmla="*/ 60093093 h 77"/>
                <a:gd name="T78" fmla="*/ 2147483647 w 73"/>
                <a:gd name="T79" fmla="*/ 0 h 77"/>
                <a:gd name="T80" fmla="*/ 0 w 73"/>
                <a:gd name="T81" fmla="*/ 300465509 h 7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77"/>
                <a:gd name="T125" fmla="*/ 73 w 73"/>
                <a:gd name="T126" fmla="*/ 77 h 7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77">
                  <a:moveTo>
                    <a:pt x="0" y="5"/>
                  </a:moveTo>
                  <a:lnTo>
                    <a:pt x="9" y="41"/>
                  </a:lnTo>
                  <a:lnTo>
                    <a:pt x="10" y="42"/>
                  </a:lnTo>
                  <a:lnTo>
                    <a:pt x="11" y="44"/>
                  </a:lnTo>
                  <a:lnTo>
                    <a:pt x="12" y="45"/>
                  </a:lnTo>
                  <a:lnTo>
                    <a:pt x="13" y="46"/>
                  </a:lnTo>
                  <a:lnTo>
                    <a:pt x="14" y="47"/>
                  </a:lnTo>
                  <a:lnTo>
                    <a:pt x="13" y="49"/>
                  </a:lnTo>
                  <a:lnTo>
                    <a:pt x="15" y="50"/>
                  </a:lnTo>
                  <a:lnTo>
                    <a:pt x="14" y="50"/>
                  </a:lnTo>
                  <a:lnTo>
                    <a:pt x="13" y="52"/>
                  </a:lnTo>
                  <a:lnTo>
                    <a:pt x="13" y="55"/>
                  </a:lnTo>
                  <a:lnTo>
                    <a:pt x="12" y="57"/>
                  </a:lnTo>
                  <a:lnTo>
                    <a:pt x="12" y="60"/>
                  </a:lnTo>
                  <a:lnTo>
                    <a:pt x="14" y="63"/>
                  </a:lnTo>
                  <a:lnTo>
                    <a:pt x="14" y="68"/>
                  </a:lnTo>
                  <a:lnTo>
                    <a:pt x="16" y="70"/>
                  </a:lnTo>
                  <a:lnTo>
                    <a:pt x="16" y="71"/>
                  </a:lnTo>
                  <a:lnTo>
                    <a:pt x="16" y="72"/>
                  </a:lnTo>
                  <a:lnTo>
                    <a:pt x="17" y="74"/>
                  </a:lnTo>
                  <a:lnTo>
                    <a:pt x="17" y="75"/>
                  </a:lnTo>
                  <a:lnTo>
                    <a:pt x="18" y="76"/>
                  </a:lnTo>
                  <a:lnTo>
                    <a:pt x="57" y="74"/>
                  </a:lnTo>
                  <a:lnTo>
                    <a:pt x="58" y="76"/>
                  </a:lnTo>
                  <a:lnTo>
                    <a:pt x="60" y="77"/>
                  </a:lnTo>
                  <a:lnTo>
                    <a:pt x="60" y="75"/>
                  </a:lnTo>
                  <a:lnTo>
                    <a:pt x="59" y="71"/>
                  </a:lnTo>
                  <a:lnTo>
                    <a:pt x="60" y="70"/>
                  </a:lnTo>
                  <a:lnTo>
                    <a:pt x="60" y="69"/>
                  </a:lnTo>
                  <a:lnTo>
                    <a:pt x="61" y="68"/>
                  </a:lnTo>
                  <a:lnTo>
                    <a:pt x="64" y="69"/>
                  </a:lnTo>
                  <a:lnTo>
                    <a:pt x="66" y="69"/>
                  </a:lnTo>
                  <a:lnTo>
                    <a:pt x="67" y="69"/>
                  </a:lnTo>
                  <a:lnTo>
                    <a:pt x="67" y="66"/>
                  </a:lnTo>
                  <a:lnTo>
                    <a:pt x="67" y="65"/>
                  </a:lnTo>
                  <a:lnTo>
                    <a:pt x="67" y="63"/>
                  </a:lnTo>
                  <a:lnTo>
                    <a:pt x="67" y="62"/>
                  </a:lnTo>
                  <a:lnTo>
                    <a:pt x="69" y="56"/>
                  </a:lnTo>
                  <a:lnTo>
                    <a:pt x="69" y="53"/>
                  </a:lnTo>
                  <a:lnTo>
                    <a:pt x="70" y="51"/>
                  </a:lnTo>
                  <a:lnTo>
                    <a:pt x="71" y="48"/>
                  </a:lnTo>
                  <a:lnTo>
                    <a:pt x="73" y="47"/>
                  </a:lnTo>
                  <a:lnTo>
                    <a:pt x="73" y="46"/>
                  </a:lnTo>
                  <a:lnTo>
                    <a:pt x="72" y="45"/>
                  </a:lnTo>
                  <a:lnTo>
                    <a:pt x="72" y="46"/>
                  </a:lnTo>
                  <a:lnTo>
                    <a:pt x="70" y="45"/>
                  </a:lnTo>
                  <a:lnTo>
                    <a:pt x="69" y="45"/>
                  </a:lnTo>
                  <a:lnTo>
                    <a:pt x="69" y="44"/>
                  </a:lnTo>
                  <a:lnTo>
                    <a:pt x="68" y="41"/>
                  </a:lnTo>
                  <a:lnTo>
                    <a:pt x="66" y="38"/>
                  </a:lnTo>
                  <a:lnTo>
                    <a:pt x="64" y="37"/>
                  </a:lnTo>
                  <a:lnTo>
                    <a:pt x="63" y="34"/>
                  </a:lnTo>
                  <a:lnTo>
                    <a:pt x="62" y="32"/>
                  </a:lnTo>
                  <a:lnTo>
                    <a:pt x="61" y="30"/>
                  </a:lnTo>
                  <a:lnTo>
                    <a:pt x="60" y="30"/>
                  </a:lnTo>
                  <a:lnTo>
                    <a:pt x="57" y="29"/>
                  </a:lnTo>
                  <a:lnTo>
                    <a:pt x="56" y="27"/>
                  </a:lnTo>
                  <a:lnTo>
                    <a:pt x="54" y="26"/>
                  </a:lnTo>
                  <a:lnTo>
                    <a:pt x="54" y="25"/>
                  </a:lnTo>
                  <a:lnTo>
                    <a:pt x="53" y="23"/>
                  </a:lnTo>
                  <a:lnTo>
                    <a:pt x="50" y="22"/>
                  </a:lnTo>
                  <a:lnTo>
                    <a:pt x="46" y="18"/>
                  </a:lnTo>
                  <a:lnTo>
                    <a:pt x="44" y="17"/>
                  </a:lnTo>
                  <a:lnTo>
                    <a:pt x="44" y="16"/>
                  </a:lnTo>
                  <a:lnTo>
                    <a:pt x="42" y="14"/>
                  </a:lnTo>
                  <a:lnTo>
                    <a:pt x="41" y="12"/>
                  </a:lnTo>
                  <a:lnTo>
                    <a:pt x="39" y="10"/>
                  </a:lnTo>
                  <a:lnTo>
                    <a:pt x="39" y="9"/>
                  </a:lnTo>
                  <a:lnTo>
                    <a:pt x="36" y="9"/>
                  </a:lnTo>
                  <a:lnTo>
                    <a:pt x="32" y="7"/>
                  </a:lnTo>
                  <a:lnTo>
                    <a:pt x="31" y="6"/>
                  </a:lnTo>
                  <a:lnTo>
                    <a:pt x="32" y="3"/>
                  </a:lnTo>
                  <a:lnTo>
                    <a:pt x="33" y="2"/>
                  </a:lnTo>
                  <a:lnTo>
                    <a:pt x="34" y="1"/>
                  </a:lnTo>
                  <a:lnTo>
                    <a:pt x="34" y="0"/>
                  </a:lnTo>
                  <a:lnTo>
                    <a:pt x="13" y="3"/>
                  </a:lnTo>
                  <a:lnTo>
                    <a:pt x="0" y="5"/>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94" name="Freeform 61"/>
            <p:cNvSpPr>
              <a:spLocks/>
            </p:cNvSpPr>
            <p:nvPr/>
          </p:nvSpPr>
          <p:spPr bwMode="auto">
            <a:xfrm>
              <a:off x="7029450" y="3041650"/>
              <a:ext cx="506413" cy="223838"/>
            </a:xfrm>
            <a:custGeom>
              <a:avLst/>
              <a:gdLst>
                <a:gd name="T0" fmla="*/ 2147483647 w 62"/>
                <a:gd name="T1" fmla="*/ 119151282 h 29"/>
                <a:gd name="T2" fmla="*/ 133431657 w 62"/>
                <a:gd name="T3" fmla="*/ 1012789980 h 29"/>
                <a:gd name="T4" fmla="*/ 266863313 w 62"/>
                <a:gd name="T5" fmla="*/ 953217973 h 29"/>
                <a:gd name="T6" fmla="*/ 533726626 w 62"/>
                <a:gd name="T7" fmla="*/ 774487236 h 29"/>
                <a:gd name="T8" fmla="*/ 667158379 w 62"/>
                <a:gd name="T9" fmla="*/ 655335984 h 29"/>
                <a:gd name="T10" fmla="*/ 733866023 w 62"/>
                <a:gd name="T11" fmla="*/ 595764218 h 29"/>
                <a:gd name="T12" fmla="*/ 934013460 w 62"/>
                <a:gd name="T13" fmla="*/ 536184733 h 29"/>
                <a:gd name="T14" fmla="*/ 1267592777 w 62"/>
                <a:gd name="T15" fmla="*/ 417033361 h 29"/>
                <a:gd name="T16" fmla="*/ 1401024402 w 62"/>
                <a:gd name="T17" fmla="*/ 476605127 h 29"/>
                <a:gd name="T18" fmla="*/ 1534456027 w 62"/>
                <a:gd name="T19" fmla="*/ 476605127 h 29"/>
                <a:gd name="T20" fmla="*/ 1667887651 w 62"/>
                <a:gd name="T21" fmla="*/ 714915469 h 29"/>
                <a:gd name="T22" fmla="*/ 1801319276 w 62"/>
                <a:gd name="T23" fmla="*/ 714915469 h 29"/>
                <a:gd name="T24" fmla="*/ 1801319276 w 62"/>
                <a:gd name="T25" fmla="*/ 834066721 h 29"/>
                <a:gd name="T26" fmla="*/ 2068182526 w 62"/>
                <a:gd name="T27" fmla="*/ 893638488 h 29"/>
                <a:gd name="T28" fmla="*/ 2147483647 w 62"/>
                <a:gd name="T29" fmla="*/ 1012789980 h 29"/>
                <a:gd name="T30" fmla="*/ 2147483647 w 62"/>
                <a:gd name="T31" fmla="*/ 1131948951 h 29"/>
                <a:gd name="T32" fmla="*/ 2134898338 w 62"/>
                <a:gd name="T33" fmla="*/ 1489402705 h 29"/>
                <a:gd name="T34" fmla="*/ 2147483647 w 62"/>
                <a:gd name="T35" fmla="*/ 1608553957 h 29"/>
                <a:gd name="T36" fmla="*/ 2147483647 w 62"/>
                <a:gd name="T37" fmla="*/ 1668125724 h 29"/>
                <a:gd name="T38" fmla="*/ 2147483647 w 62"/>
                <a:gd name="T39" fmla="*/ 1668125724 h 29"/>
                <a:gd name="T40" fmla="*/ 2147483647 w 62"/>
                <a:gd name="T41" fmla="*/ 1608553957 h 29"/>
                <a:gd name="T42" fmla="*/ 2147483647 w 62"/>
                <a:gd name="T43" fmla="*/ 1727705209 h 29"/>
                <a:gd name="T44" fmla="*/ 2147483647 w 62"/>
                <a:gd name="T45" fmla="*/ 1668125724 h 29"/>
                <a:gd name="T46" fmla="*/ 2147483647 w 62"/>
                <a:gd name="T47" fmla="*/ 1548974472 h 29"/>
                <a:gd name="T48" fmla="*/ 2147483647 w 62"/>
                <a:gd name="T49" fmla="*/ 1489402705 h 29"/>
                <a:gd name="T50" fmla="*/ 2147483647 w 62"/>
                <a:gd name="T51" fmla="*/ 1429823220 h 29"/>
                <a:gd name="T52" fmla="*/ 2147483647 w 62"/>
                <a:gd name="T53" fmla="*/ 1370251454 h 29"/>
                <a:gd name="T54" fmla="*/ 2147483647 w 62"/>
                <a:gd name="T55" fmla="*/ 1131948951 h 29"/>
                <a:gd name="T56" fmla="*/ 2147483647 w 62"/>
                <a:gd name="T57" fmla="*/ 953217973 h 29"/>
                <a:gd name="T58" fmla="*/ 2147483647 w 62"/>
                <a:gd name="T59" fmla="*/ 714915469 h 29"/>
                <a:gd name="T60" fmla="*/ 2147483647 w 62"/>
                <a:gd name="T61" fmla="*/ 595764218 h 29"/>
                <a:gd name="T62" fmla="*/ 2147483647 w 62"/>
                <a:gd name="T63" fmla="*/ 536184733 h 29"/>
                <a:gd name="T64" fmla="*/ 2147483647 w 62"/>
                <a:gd name="T65" fmla="*/ 357453875 h 29"/>
                <a:gd name="T66" fmla="*/ 2147483647 w 62"/>
                <a:gd name="T67" fmla="*/ 238302564 h 29"/>
                <a:gd name="T68" fmla="*/ 2147483647 w 62"/>
                <a:gd name="T69" fmla="*/ 238302564 h 29"/>
                <a:gd name="T70" fmla="*/ 2147483647 w 62"/>
                <a:gd name="T71" fmla="*/ 476605127 h 29"/>
                <a:gd name="T72" fmla="*/ 2147483647 w 62"/>
                <a:gd name="T73" fmla="*/ 595764218 h 29"/>
                <a:gd name="T74" fmla="*/ 2147483647 w 62"/>
                <a:gd name="T75" fmla="*/ 714915469 h 29"/>
                <a:gd name="T76" fmla="*/ 2147483647 w 62"/>
                <a:gd name="T77" fmla="*/ 953217973 h 29"/>
                <a:gd name="T78" fmla="*/ 2147483647 w 62"/>
                <a:gd name="T79" fmla="*/ 1072369466 h 29"/>
                <a:gd name="T80" fmla="*/ 2147483647 w 62"/>
                <a:gd name="T81" fmla="*/ 1131948951 h 29"/>
                <a:gd name="T82" fmla="*/ 2147483647 w 62"/>
                <a:gd name="T83" fmla="*/ 1251100202 h 29"/>
                <a:gd name="T84" fmla="*/ 2147483647 w 62"/>
                <a:gd name="T85" fmla="*/ 1429823220 h 29"/>
                <a:gd name="T86" fmla="*/ 2147483647 w 62"/>
                <a:gd name="T87" fmla="*/ 1489402705 h 29"/>
                <a:gd name="T88" fmla="*/ 2147483647 w 62"/>
                <a:gd name="T89" fmla="*/ 1429823220 h 29"/>
                <a:gd name="T90" fmla="*/ 2147483647 w 62"/>
                <a:gd name="T91" fmla="*/ 1548974472 h 29"/>
                <a:gd name="T92" fmla="*/ 2147483647 w 62"/>
                <a:gd name="T93" fmla="*/ 1668125724 h 29"/>
                <a:gd name="T94" fmla="*/ 2147483647 w 62"/>
                <a:gd name="T95" fmla="*/ 1727705209 h 29"/>
                <a:gd name="T96" fmla="*/ 2147483647 w 62"/>
                <a:gd name="T97" fmla="*/ 1668125724 h 29"/>
                <a:gd name="T98" fmla="*/ 2147483647 w 62"/>
                <a:gd name="T99" fmla="*/ 1548974472 h 29"/>
                <a:gd name="T100" fmla="*/ 2147483647 w 62"/>
                <a:gd name="T101" fmla="*/ 1131948951 h 29"/>
                <a:gd name="T102" fmla="*/ 2147483647 w 62"/>
                <a:gd name="T103" fmla="*/ 1251100202 h 29"/>
                <a:gd name="T104" fmla="*/ 2147483647 w 62"/>
                <a:gd name="T105" fmla="*/ 0 h 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
                <a:gd name="T160" fmla="*/ 0 h 29"/>
                <a:gd name="T161" fmla="*/ 62 w 62"/>
                <a:gd name="T162" fmla="*/ 29 h 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 h="29">
                  <a:moveTo>
                    <a:pt x="47" y="0"/>
                  </a:moveTo>
                  <a:lnTo>
                    <a:pt x="36" y="2"/>
                  </a:lnTo>
                  <a:lnTo>
                    <a:pt x="0" y="9"/>
                  </a:lnTo>
                  <a:lnTo>
                    <a:pt x="2" y="17"/>
                  </a:lnTo>
                  <a:lnTo>
                    <a:pt x="3" y="16"/>
                  </a:lnTo>
                  <a:lnTo>
                    <a:pt x="4" y="16"/>
                  </a:lnTo>
                  <a:lnTo>
                    <a:pt x="6" y="13"/>
                  </a:lnTo>
                  <a:lnTo>
                    <a:pt x="8" y="13"/>
                  </a:lnTo>
                  <a:lnTo>
                    <a:pt x="9" y="11"/>
                  </a:lnTo>
                  <a:lnTo>
                    <a:pt x="10" y="11"/>
                  </a:lnTo>
                  <a:lnTo>
                    <a:pt x="10" y="9"/>
                  </a:lnTo>
                  <a:lnTo>
                    <a:pt x="11" y="10"/>
                  </a:lnTo>
                  <a:lnTo>
                    <a:pt x="13" y="10"/>
                  </a:lnTo>
                  <a:lnTo>
                    <a:pt x="14" y="9"/>
                  </a:lnTo>
                  <a:lnTo>
                    <a:pt x="15" y="8"/>
                  </a:lnTo>
                  <a:lnTo>
                    <a:pt x="19" y="7"/>
                  </a:lnTo>
                  <a:lnTo>
                    <a:pt x="20" y="7"/>
                  </a:lnTo>
                  <a:lnTo>
                    <a:pt x="21" y="8"/>
                  </a:lnTo>
                  <a:lnTo>
                    <a:pt x="22" y="7"/>
                  </a:lnTo>
                  <a:lnTo>
                    <a:pt x="23" y="8"/>
                  </a:lnTo>
                  <a:lnTo>
                    <a:pt x="23" y="9"/>
                  </a:lnTo>
                  <a:lnTo>
                    <a:pt x="25" y="12"/>
                  </a:lnTo>
                  <a:lnTo>
                    <a:pt x="26" y="12"/>
                  </a:lnTo>
                  <a:lnTo>
                    <a:pt x="27" y="12"/>
                  </a:lnTo>
                  <a:lnTo>
                    <a:pt x="28" y="13"/>
                  </a:lnTo>
                  <a:lnTo>
                    <a:pt x="27" y="14"/>
                  </a:lnTo>
                  <a:lnTo>
                    <a:pt x="29" y="15"/>
                  </a:lnTo>
                  <a:lnTo>
                    <a:pt x="31" y="15"/>
                  </a:lnTo>
                  <a:lnTo>
                    <a:pt x="33" y="17"/>
                  </a:lnTo>
                  <a:lnTo>
                    <a:pt x="34" y="17"/>
                  </a:lnTo>
                  <a:lnTo>
                    <a:pt x="35" y="19"/>
                  </a:lnTo>
                  <a:lnTo>
                    <a:pt x="33" y="23"/>
                  </a:lnTo>
                  <a:lnTo>
                    <a:pt x="32" y="25"/>
                  </a:lnTo>
                  <a:lnTo>
                    <a:pt x="33" y="27"/>
                  </a:lnTo>
                  <a:lnTo>
                    <a:pt x="35" y="27"/>
                  </a:lnTo>
                  <a:lnTo>
                    <a:pt x="36" y="26"/>
                  </a:lnTo>
                  <a:lnTo>
                    <a:pt x="38" y="28"/>
                  </a:lnTo>
                  <a:lnTo>
                    <a:pt x="39" y="28"/>
                  </a:lnTo>
                  <a:lnTo>
                    <a:pt x="40" y="27"/>
                  </a:lnTo>
                  <a:lnTo>
                    <a:pt x="42" y="27"/>
                  </a:lnTo>
                  <a:lnTo>
                    <a:pt x="45" y="28"/>
                  </a:lnTo>
                  <a:lnTo>
                    <a:pt x="46" y="29"/>
                  </a:lnTo>
                  <a:lnTo>
                    <a:pt x="47" y="29"/>
                  </a:lnTo>
                  <a:lnTo>
                    <a:pt x="47" y="28"/>
                  </a:lnTo>
                  <a:lnTo>
                    <a:pt x="46" y="28"/>
                  </a:lnTo>
                  <a:lnTo>
                    <a:pt x="45" y="26"/>
                  </a:lnTo>
                  <a:lnTo>
                    <a:pt x="44" y="25"/>
                  </a:lnTo>
                  <a:lnTo>
                    <a:pt x="44" y="24"/>
                  </a:lnTo>
                  <a:lnTo>
                    <a:pt x="45" y="24"/>
                  </a:lnTo>
                  <a:lnTo>
                    <a:pt x="44" y="23"/>
                  </a:lnTo>
                  <a:lnTo>
                    <a:pt x="43" y="21"/>
                  </a:lnTo>
                  <a:lnTo>
                    <a:pt x="41" y="19"/>
                  </a:lnTo>
                  <a:lnTo>
                    <a:pt x="41" y="17"/>
                  </a:lnTo>
                  <a:lnTo>
                    <a:pt x="41" y="16"/>
                  </a:lnTo>
                  <a:lnTo>
                    <a:pt x="41" y="13"/>
                  </a:lnTo>
                  <a:lnTo>
                    <a:pt x="41" y="12"/>
                  </a:lnTo>
                  <a:lnTo>
                    <a:pt x="41" y="11"/>
                  </a:lnTo>
                  <a:lnTo>
                    <a:pt x="41" y="10"/>
                  </a:lnTo>
                  <a:lnTo>
                    <a:pt x="41" y="9"/>
                  </a:lnTo>
                  <a:lnTo>
                    <a:pt x="42" y="8"/>
                  </a:lnTo>
                  <a:lnTo>
                    <a:pt x="44" y="6"/>
                  </a:lnTo>
                  <a:lnTo>
                    <a:pt x="45" y="6"/>
                  </a:lnTo>
                  <a:lnTo>
                    <a:pt x="45" y="4"/>
                  </a:lnTo>
                  <a:lnTo>
                    <a:pt x="46" y="4"/>
                  </a:lnTo>
                  <a:lnTo>
                    <a:pt x="47" y="4"/>
                  </a:lnTo>
                  <a:lnTo>
                    <a:pt x="46" y="6"/>
                  </a:lnTo>
                  <a:lnTo>
                    <a:pt x="45" y="8"/>
                  </a:lnTo>
                  <a:lnTo>
                    <a:pt x="44" y="9"/>
                  </a:lnTo>
                  <a:lnTo>
                    <a:pt x="44" y="10"/>
                  </a:lnTo>
                  <a:lnTo>
                    <a:pt x="44" y="12"/>
                  </a:lnTo>
                  <a:lnTo>
                    <a:pt x="46" y="12"/>
                  </a:lnTo>
                  <a:lnTo>
                    <a:pt x="46" y="15"/>
                  </a:lnTo>
                  <a:lnTo>
                    <a:pt x="46" y="16"/>
                  </a:lnTo>
                  <a:lnTo>
                    <a:pt x="44" y="17"/>
                  </a:lnTo>
                  <a:lnTo>
                    <a:pt x="45" y="18"/>
                  </a:lnTo>
                  <a:lnTo>
                    <a:pt x="46" y="18"/>
                  </a:lnTo>
                  <a:lnTo>
                    <a:pt x="46" y="19"/>
                  </a:lnTo>
                  <a:lnTo>
                    <a:pt x="46" y="20"/>
                  </a:lnTo>
                  <a:lnTo>
                    <a:pt x="46" y="21"/>
                  </a:lnTo>
                  <a:lnTo>
                    <a:pt x="46" y="22"/>
                  </a:lnTo>
                  <a:lnTo>
                    <a:pt x="47" y="24"/>
                  </a:lnTo>
                  <a:lnTo>
                    <a:pt x="49" y="25"/>
                  </a:lnTo>
                  <a:lnTo>
                    <a:pt x="50" y="25"/>
                  </a:lnTo>
                  <a:lnTo>
                    <a:pt x="51" y="24"/>
                  </a:lnTo>
                  <a:lnTo>
                    <a:pt x="52" y="24"/>
                  </a:lnTo>
                  <a:lnTo>
                    <a:pt x="52" y="25"/>
                  </a:lnTo>
                  <a:lnTo>
                    <a:pt x="52" y="26"/>
                  </a:lnTo>
                  <a:lnTo>
                    <a:pt x="53" y="28"/>
                  </a:lnTo>
                  <a:lnTo>
                    <a:pt x="54" y="29"/>
                  </a:lnTo>
                  <a:lnTo>
                    <a:pt x="55" y="29"/>
                  </a:lnTo>
                  <a:lnTo>
                    <a:pt x="56" y="28"/>
                  </a:lnTo>
                  <a:lnTo>
                    <a:pt x="61" y="27"/>
                  </a:lnTo>
                  <a:lnTo>
                    <a:pt x="61" y="26"/>
                  </a:lnTo>
                  <a:lnTo>
                    <a:pt x="61" y="25"/>
                  </a:lnTo>
                  <a:lnTo>
                    <a:pt x="62" y="19"/>
                  </a:lnTo>
                  <a:lnTo>
                    <a:pt x="54" y="21"/>
                  </a:lnTo>
                  <a:lnTo>
                    <a:pt x="47" y="0"/>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95" name="Freeform 62"/>
            <p:cNvSpPr>
              <a:spLocks/>
            </p:cNvSpPr>
            <p:nvPr/>
          </p:nvSpPr>
          <p:spPr bwMode="auto">
            <a:xfrm>
              <a:off x="7413625" y="3017838"/>
              <a:ext cx="122238" cy="185737"/>
            </a:xfrm>
            <a:custGeom>
              <a:avLst/>
              <a:gdLst>
                <a:gd name="T0" fmla="*/ 996141911 w 15"/>
                <a:gd name="T1" fmla="*/ 1317641560 h 24"/>
                <a:gd name="T2" fmla="*/ 996141911 w 15"/>
                <a:gd name="T3" fmla="*/ 1197856711 h 24"/>
                <a:gd name="T4" fmla="*/ 929734097 w 15"/>
                <a:gd name="T5" fmla="*/ 1078071862 h 24"/>
                <a:gd name="T6" fmla="*/ 796910320 w 15"/>
                <a:gd name="T7" fmla="*/ 958286772 h 24"/>
                <a:gd name="T8" fmla="*/ 664094692 w 15"/>
                <a:gd name="T9" fmla="*/ 898394347 h 24"/>
                <a:gd name="T10" fmla="*/ 597686878 w 15"/>
                <a:gd name="T11" fmla="*/ 838501923 h 24"/>
                <a:gd name="T12" fmla="*/ 597686878 w 15"/>
                <a:gd name="T13" fmla="*/ 718717074 h 24"/>
                <a:gd name="T14" fmla="*/ 464862974 w 15"/>
                <a:gd name="T15" fmla="*/ 539032062 h 24"/>
                <a:gd name="T16" fmla="*/ 398455160 w 15"/>
                <a:gd name="T17" fmla="*/ 479139516 h 24"/>
                <a:gd name="T18" fmla="*/ 332047346 w 15"/>
                <a:gd name="T19" fmla="*/ 359354667 h 24"/>
                <a:gd name="T20" fmla="*/ 265639469 w 15"/>
                <a:gd name="T21" fmla="*/ 299462243 h 24"/>
                <a:gd name="T22" fmla="*/ 265639469 w 15"/>
                <a:gd name="T23" fmla="*/ 239569758 h 24"/>
                <a:gd name="T24" fmla="*/ 265639469 w 15"/>
                <a:gd name="T25" fmla="*/ 239569758 h 24"/>
                <a:gd name="T26" fmla="*/ 265639469 w 15"/>
                <a:gd name="T27" fmla="*/ 179677334 h 24"/>
                <a:gd name="T28" fmla="*/ 332047346 w 15"/>
                <a:gd name="T29" fmla="*/ 0 h 24"/>
                <a:gd name="T30" fmla="*/ 265639469 w 15"/>
                <a:gd name="T31" fmla="*/ 0 h 24"/>
                <a:gd name="T32" fmla="*/ 132815660 w 15"/>
                <a:gd name="T33" fmla="*/ 0 h 24"/>
                <a:gd name="T34" fmla="*/ 66407830 w 15"/>
                <a:gd name="T35" fmla="*/ 59892440 h 24"/>
                <a:gd name="T36" fmla="*/ 66407830 w 15"/>
                <a:gd name="T37" fmla="*/ 119784879 h 24"/>
                <a:gd name="T38" fmla="*/ 66407830 w 15"/>
                <a:gd name="T39" fmla="*/ 179677334 h 24"/>
                <a:gd name="T40" fmla="*/ 0 w 15"/>
                <a:gd name="T41" fmla="*/ 179677334 h 24"/>
                <a:gd name="T42" fmla="*/ 464862974 w 15"/>
                <a:gd name="T43" fmla="*/ 1437426409 h 24"/>
                <a:gd name="T44" fmla="*/ 996141911 w 15"/>
                <a:gd name="T45" fmla="*/ 1317641560 h 24"/>
                <a:gd name="T46" fmla="*/ 996141911 w 15"/>
                <a:gd name="T47" fmla="*/ 131764156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
                <a:gd name="T73" fmla="*/ 0 h 24"/>
                <a:gd name="T74" fmla="*/ 15 w 15"/>
                <a:gd name="T75" fmla="*/ 24 h 2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 h="24">
                  <a:moveTo>
                    <a:pt x="15" y="22"/>
                  </a:moveTo>
                  <a:lnTo>
                    <a:pt x="15" y="20"/>
                  </a:lnTo>
                  <a:lnTo>
                    <a:pt x="14" y="18"/>
                  </a:lnTo>
                  <a:lnTo>
                    <a:pt x="12" y="16"/>
                  </a:lnTo>
                  <a:lnTo>
                    <a:pt x="10" y="15"/>
                  </a:lnTo>
                  <a:lnTo>
                    <a:pt x="9" y="14"/>
                  </a:lnTo>
                  <a:lnTo>
                    <a:pt x="9" y="12"/>
                  </a:lnTo>
                  <a:lnTo>
                    <a:pt x="7" y="9"/>
                  </a:lnTo>
                  <a:lnTo>
                    <a:pt x="6" y="8"/>
                  </a:lnTo>
                  <a:lnTo>
                    <a:pt x="5" y="6"/>
                  </a:lnTo>
                  <a:lnTo>
                    <a:pt x="4" y="5"/>
                  </a:lnTo>
                  <a:lnTo>
                    <a:pt x="4" y="4"/>
                  </a:lnTo>
                  <a:lnTo>
                    <a:pt x="4" y="3"/>
                  </a:lnTo>
                  <a:lnTo>
                    <a:pt x="5" y="0"/>
                  </a:lnTo>
                  <a:lnTo>
                    <a:pt x="4" y="0"/>
                  </a:lnTo>
                  <a:lnTo>
                    <a:pt x="2" y="0"/>
                  </a:lnTo>
                  <a:lnTo>
                    <a:pt x="1" y="1"/>
                  </a:lnTo>
                  <a:lnTo>
                    <a:pt x="1" y="2"/>
                  </a:lnTo>
                  <a:lnTo>
                    <a:pt x="1" y="3"/>
                  </a:lnTo>
                  <a:lnTo>
                    <a:pt x="0" y="3"/>
                  </a:lnTo>
                  <a:lnTo>
                    <a:pt x="7" y="24"/>
                  </a:lnTo>
                  <a:lnTo>
                    <a:pt x="15" y="2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296" name="Freeform 63"/>
            <p:cNvSpPr>
              <a:spLocks/>
            </p:cNvSpPr>
            <p:nvPr/>
          </p:nvSpPr>
          <p:spPr bwMode="auto">
            <a:xfrm>
              <a:off x="7445375" y="2801938"/>
              <a:ext cx="153988" cy="325437"/>
            </a:xfrm>
            <a:custGeom>
              <a:avLst/>
              <a:gdLst>
                <a:gd name="T0" fmla="*/ 0 w 19"/>
                <a:gd name="T1" fmla="*/ 1861212754 h 42"/>
                <a:gd name="T2" fmla="*/ 0 w 19"/>
                <a:gd name="T3" fmla="*/ 1921255858 h 42"/>
                <a:gd name="T4" fmla="*/ 131367952 w 19"/>
                <a:gd name="T5" fmla="*/ 2041334803 h 42"/>
                <a:gd name="T6" fmla="*/ 394111993 w 19"/>
                <a:gd name="T7" fmla="*/ 2147483647 h 42"/>
                <a:gd name="T8" fmla="*/ 591168053 w 19"/>
                <a:gd name="T9" fmla="*/ 2147483647 h 42"/>
                <a:gd name="T10" fmla="*/ 656847960 w 19"/>
                <a:gd name="T11" fmla="*/ 2147483647 h 42"/>
                <a:gd name="T12" fmla="*/ 722535973 w 19"/>
                <a:gd name="T13" fmla="*/ 2147483647 h 42"/>
                <a:gd name="T14" fmla="*/ 853903894 w 19"/>
                <a:gd name="T15" fmla="*/ 2147483647 h 42"/>
                <a:gd name="T16" fmla="*/ 919591906 w 19"/>
                <a:gd name="T17" fmla="*/ 2101377908 h 42"/>
                <a:gd name="T18" fmla="*/ 1116648092 w 19"/>
                <a:gd name="T19" fmla="*/ 1801177397 h 42"/>
                <a:gd name="T20" fmla="*/ 1248016013 w 19"/>
                <a:gd name="T21" fmla="*/ 1561020476 h 42"/>
                <a:gd name="T22" fmla="*/ 1182328000 w 19"/>
                <a:gd name="T23" fmla="*/ 1140749737 h 42"/>
                <a:gd name="T24" fmla="*/ 1116648092 w 19"/>
                <a:gd name="T25" fmla="*/ 780506364 h 42"/>
                <a:gd name="T26" fmla="*/ 919591906 w 19"/>
                <a:gd name="T27" fmla="*/ 840549468 h 42"/>
                <a:gd name="T28" fmla="*/ 853903894 w 19"/>
                <a:gd name="T29" fmla="*/ 840549468 h 42"/>
                <a:gd name="T30" fmla="*/ 788223986 w 19"/>
                <a:gd name="T31" fmla="*/ 840549468 h 42"/>
                <a:gd name="T32" fmla="*/ 853903894 w 19"/>
                <a:gd name="T33" fmla="*/ 660427903 h 42"/>
                <a:gd name="T34" fmla="*/ 919591906 w 19"/>
                <a:gd name="T35" fmla="*/ 660427903 h 42"/>
                <a:gd name="T36" fmla="*/ 985271814 w 19"/>
                <a:gd name="T37" fmla="*/ 480313965 h 42"/>
                <a:gd name="T38" fmla="*/ 1050959827 w 19"/>
                <a:gd name="T39" fmla="*/ 360235504 h 42"/>
                <a:gd name="T40" fmla="*/ 262744009 w 19"/>
                <a:gd name="T41" fmla="*/ 0 h 42"/>
                <a:gd name="T42" fmla="*/ 197055996 w 19"/>
                <a:gd name="T43" fmla="*/ 120078491 h 42"/>
                <a:gd name="T44" fmla="*/ 131367952 w 19"/>
                <a:gd name="T45" fmla="*/ 360235504 h 42"/>
                <a:gd name="T46" fmla="*/ 0 w 19"/>
                <a:gd name="T47" fmla="*/ 480313965 h 42"/>
                <a:gd name="T48" fmla="*/ 65688028 w 19"/>
                <a:gd name="T49" fmla="*/ 540357190 h 42"/>
                <a:gd name="T50" fmla="*/ 65688028 w 19"/>
                <a:gd name="T51" fmla="*/ 660427903 h 42"/>
                <a:gd name="T52" fmla="*/ 65688028 w 19"/>
                <a:gd name="T53" fmla="*/ 900584824 h 42"/>
                <a:gd name="T54" fmla="*/ 197055996 w 19"/>
                <a:gd name="T55" fmla="*/ 1020671276 h 42"/>
                <a:gd name="T56" fmla="*/ 328423980 w 19"/>
                <a:gd name="T57" fmla="*/ 1080706632 h 42"/>
                <a:gd name="T58" fmla="*/ 459791901 w 19"/>
                <a:gd name="T59" fmla="*/ 1140749737 h 42"/>
                <a:gd name="T60" fmla="*/ 591168053 w 19"/>
                <a:gd name="T61" fmla="*/ 1260828198 h 42"/>
                <a:gd name="T62" fmla="*/ 262744009 w 19"/>
                <a:gd name="T63" fmla="*/ 1440942015 h 42"/>
                <a:gd name="T64" fmla="*/ 65688028 w 19"/>
                <a:gd name="T65" fmla="*/ 1681098937 h 4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
                <a:gd name="T100" fmla="*/ 0 h 42"/>
                <a:gd name="T101" fmla="*/ 19 w 19"/>
                <a:gd name="T102" fmla="*/ 42 h 4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 h="42">
                  <a:moveTo>
                    <a:pt x="1" y="28"/>
                  </a:moveTo>
                  <a:lnTo>
                    <a:pt x="0" y="31"/>
                  </a:lnTo>
                  <a:lnTo>
                    <a:pt x="0" y="32"/>
                  </a:lnTo>
                  <a:lnTo>
                    <a:pt x="1" y="33"/>
                  </a:lnTo>
                  <a:lnTo>
                    <a:pt x="2" y="34"/>
                  </a:lnTo>
                  <a:lnTo>
                    <a:pt x="3" y="35"/>
                  </a:lnTo>
                  <a:lnTo>
                    <a:pt x="6" y="37"/>
                  </a:lnTo>
                  <a:lnTo>
                    <a:pt x="7" y="37"/>
                  </a:lnTo>
                  <a:lnTo>
                    <a:pt x="9" y="38"/>
                  </a:lnTo>
                  <a:lnTo>
                    <a:pt x="10" y="38"/>
                  </a:lnTo>
                  <a:lnTo>
                    <a:pt x="10" y="40"/>
                  </a:lnTo>
                  <a:lnTo>
                    <a:pt x="10" y="41"/>
                  </a:lnTo>
                  <a:lnTo>
                    <a:pt x="11" y="42"/>
                  </a:lnTo>
                  <a:lnTo>
                    <a:pt x="12" y="41"/>
                  </a:lnTo>
                  <a:lnTo>
                    <a:pt x="13" y="39"/>
                  </a:lnTo>
                  <a:lnTo>
                    <a:pt x="13" y="37"/>
                  </a:lnTo>
                  <a:lnTo>
                    <a:pt x="14" y="35"/>
                  </a:lnTo>
                  <a:lnTo>
                    <a:pt x="15" y="33"/>
                  </a:lnTo>
                  <a:lnTo>
                    <a:pt x="17" y="30"/>
                  </a:lnTo>
                  <a:lnTo>
                    <a:pt x="18" y="28"/>
                  </a:lnTo>
                  <a:lnTo>
                    <a:pt x="19" y="26"/>
                  </a:lnTo>
                  <a:lnTo>
                    <a:pt x="18" y="25"/>
                  </a:lnTo>
                  <a:lnTo>
                    <a:pt x="18" y="19"/>
                  </a:lnTo>
                  <a:lnTo>
                    <a:pt x="18" y="15"/>
                  </a:lnTo>
                  <a:lnTo>
                    <a:pt x="17" y="13"/>
                  </a:lnTo>
                  <a:lnTo>
                    <a:pt x="15" y="14"/>
                  </a:lnTo>
                  <a:lnTo>
                    <a:pt x="14" y="14"/>
                  </a:lnTo>
                  <a:lnTo>
                    <a:pt x="13" y="14"/>
                  </a:lnTo>
                  <a:lnTo>
                    <a:pt x="12" y="14"/>
                  </a:lnTo>
                  <a:lnTo>
                    <a:pt x="12" y="13"/>
                  </a:lnTo>
                  <a:lnTo>
                    <a:pt x="13" y="11"/>
                  </a:lnTo>
                  <a:lnTo>
                    <a:pt x="14" y="11"/>
                  </a:lnTo>
                  <a:lnTo>
                    <a:pt x="14" y="9"/>
                  </a:lnTo>
                  <a:lnTo>
                    <a:pt x="15" y="8"/>
                  </a:lnTo>
                  <a:lnTo>
                    <a:pt x="15" y="7"/>
                  </a:lnTo>
                  <a:lnTo>
                    <a:pt x="16" y="6"/>
                  </a:lnTo>
                  <a:lnTo>
                    <a:pt x="15" y="4"/>
                  </a:lnTo>
                  <a:lnTo>
                    <a:pt x="4" y="0"/>
                  </a:lnTo>
                  <a:lnTo>
                    <a:pt x="4" y="1"/>
                  </a:lnTo>
                  <a:lnTo>
                    <a:pt x="3" y="2"/>
                  </a:lnTo>
                  <a:lnTo>
                    <a:pt x="3" y="3"/>
                  </a:lnTo>
                  <a:lnTo>
                    <a:pt x="2" y="6"/>
                  </a:lnTo>
                  <a:lnTo>
                    <a:pt x="1" y="7"/>
                  </a:lnTo>
                  <a:lnTo>
                    <a:pt x="0" y="8"/>
                  </a:lnTo>
                  <a:lnTo>
                    <a:pt x="1" y="9"/>
                  </a:lnTo>
                  <a:lnTo>
                    <a:pt x="2" y="11"/>
                  </a:lnTo>
                  <a:lnTo>
                    <a:pt x="1" y="11"/>
                  </a:lnTo>
                  <a:lnTo>
                    <a:pt x="1" y="14"/>
                  </a:lnTo>
                  <a:lnTo>
                    <a:pt x="1" y="15"/>
                  </a:lnTo>
                  <a:lnTo>
                    <a:pt x="3" y="15"/>
                  </a:lnTo>
                  <a:lnTo>
                    <a:pt x="3" y="17"/>
                  </a:lnTo>
                  <a:lnTo>
                    <a:pt x="5" y="17"/>
                  </a:lnTo>
                  <a:lnTo>
                    <a:pt x="5" y="18"/>
                  </a:lnTo>
                  <a:lnTo>
                    <a:pt x="6" y="18"/>
                  </a:lnTo>
                  <a:lnTo>
                    <a:pt x="7" y="19"/>
                  </a:lnTo>
                  <a:lnTo>
                    <a:pt x="9" y="20"/>
                  </a:lnTo>
                  <a:lnTo>
                    <a:pt x="9" y="21"/>
                  </a:lnTo>
                  <a:lnTo>
                    <a:pt x="7" y="22"/>
                  </a:lnTo>
                  <a:lnTo>
                    <a:pt x="4" y="24"/>
                  </a:lnTo>
                  <a:lnTo>
                    <a:pt x="4" y="26"/>
                  </a:lnTo>
                  <a:lnTo>
                    <a:pt x="1" y="28"/>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97" name="Freeform 64"/>
            <p:cNvSpPr>
              <a:spLocks/>
            </p:cNvSpPr>
            <p:nvPr/>
          </p:nvSpPr>
          <p:spPr bwMode="auto">
            <a:xfrm>
              <a:off x="7583488" y="2654300"/>
              <a:ext cx="187325" cy="169863"/>
            </a:xfrm>
            <a:custGeom>
              <a:avLst/>
              <a:gdLst>
                <a:gd name="T0" fmla="*/ 0 w 23"/>
                <a:gd name="T1" fmla="*/ 238456745 h 22"/>
                <a:gd name="T2" fmla="*/ 530675387 w 23"/>
                <a:gd name="T3" fmla="*/ 119228373 h 22"/>
                <a:gd name="T4" fmla="*/ 530675387 w 23"/>
                <a:gd name="T5" fmla="*/ 178842574 h 22"/>
                <a:gd name="T6" fmla="*/ 597004831 w 23"/>
                <a:gd name="T7" fmla="*/ 178842574 h 22"/>
                <a:gd name="T8" fmla="*/ 597004831 w 23"/>
                <a:gd name="T9" fmla="*/ 178842574 h 22"/>
                <a:gd name="T10" fmla="*/ 1326676442 w 23"/>
                <a:gd name="T11" fmla="*/ 0 h 22"/>
                <a:gd name="T12" fmla="*/ 1525680682 w 23"/>
                <a:gd name="T13" fmla="*/ 536527783 h 22"/>
                <a:gd name="T14" fmla="*/ 1525680682 w 23"/>
                <a:gd name="T15" fmla="*/ 596141954 h 22"/>
                <a:gd name="T16" fmla="*/ 1459343221 w 23"/>
                <a:gd name="T17" fmla="*/ 596141954 h 22"/>
                <a:gd name="T18" fmla="*/ 1525680682 w 23"/>
                <a:gd name="T19" fmla="*/ 655763846 h 22"/>
                <a:gd name="T20" fmla="*/ 1525680682 w 23"/>
                <a:gd name="T21" fmla="*/ 655763846 h 22"/>
                <a:gd name="T22" fmla="*/ 1393013903 w 23"/>
                <a:gd name="T23" fmla="*/ 715378018 h 22"/>
                <a:gd name="T24" fmla="*/ 1127680346 w 23"/>
                <a:gd name="T25" fmla="*/ 774992189 h 22"/>
                <a:gd name="T26" fmla="*/ 1061342630 w 23"/>
                <a:gd name="T27" fmla="*/ 774992189 h 22"/>
                <a:gd name="T28" fmla="*/ 1061342630 w 23"/>
                <a:gd name="T29" fmla="*/ 774992189 h 22"/>
                <a:gd name="T30" fmla="*/ 1061342630 w 23"/>
                <a:gd name="T31" fmla="*/ 834606360 h 22"/>
                <a:gd name="T32" fmla="*/ 1061342630 w 23"/>
                <a:gd name="T33" fmla="*/ 834606360 h 22"/>
                <a:gd name="T34" fmla="*/ 862338389 w 23"/>
                <a:gd name="T35" fmla="*/ 894220532 h 22"/>
                <a:gd name="T36" fmla="*/ 663342293 w 23"/>
                <a:gd name="T37" fmla="*/ 953834703 h 22"/>
                <a:gd name="T38" fmla="*/ 663342293 w 23"/>
                <a:gd name="T39" fmla="*/ 953834703 h 22"/>
                <a:gd name="T40" fmla="*/ 530675387 w 23"/>
                <a:gd name="T41" fmla="*/ 1073063287 h 22"/>
                <a:gd name="T42" fmla="*/ 199004304 w 23"/>
                <a:gd name="T43" fmla="*/ 1251905801 h 22"/>
                <a:gd name="T44" fmla="*/ 132666811 w 23"/>
                <a:gd name="T45" fmla="*/ 1311519972 h 22"/>
                <a:gd name="T46" fmla="*/ 0 w 23"/>
                <a:gd name="T47" fmla="*/ 1251905801 h 22"/>
                <a:gd name="T48" fmla="*/ 132666811 w 23"/>
                <a:gd name="T49" fmla="*/ 1132677458 h 22"/>
                <a:gd name="T50" fmla="*/ 132666811 w 23"/>
                <a:gd name="T51" fmla="*/ 1073063287 h 22"/>
                <a:gd name="T52" fmla="*/ 132666811 w 23"/>
                <a:gd name="T53" fmla="*/ 1013449115 h 22"/>
                <a:gd name="T54" fmla="*/ 0 w 23"/>
                <a:gd name="T55" fmla="*/ 238456745 h 22"/>
                <a:gd name="T56" fmla="*/ 0 w 23"/>
                <a:gd name="T57" fmla="*/ 238456745 h 2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3"/>
                <a:gd name="T88" fmla="*/ 0 h 22"/>
                <a:gd name="T89" fmla="*/ 23 w 23"/>
                <a:gd name="T90" fmla="*/ 22 h 2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3" h="22">
                  <a:moveTo>
                    <a:pt x="0" y="4"/>
                  </a:moveTo>
                  <a:lnTo>
                    <a:pt x="8" y="2"/>
                  </a:lnTo>
                  <a:lnTo>
                    <a:pt x="8" y="3"/>
                  </a:lnTo>
                  <a:lnTo>
                    <a:pt x="9" y="3"/>
                  </a:lnTo>
                  <a:lnTo>
                    <a:pt x="20" y="0"/>
                  </a:lnTo>
                  <a:lnTo>
                    <a:pt x="23" y="9"/>
                  </a:lnTo>
                  <a:lnTo>
                    <a:pt x="23" y="10"/>
                  </a:lnTo>
                  <a:lnTo>
                    <a:pt x="22" y="10"/>
                  </a:lnTo>
                  <a:lnTo>
                    <a:pt x="23" y="11"/>
                  </a:lnTo>
                  <a:lnTo>
                    <a:pt x="21" y="12"/>
                  </a:lnTo>
                  <a:lnTo>
                    <a:pt x="17" y="13"/>
                  </a:lnTo>
                  <a:lnTo>
                    <a:pt x="16" y="13"/>
                  </a:lnTo>
                  <a:lnTo>
                    <a:pt x="16" y="14"/>
                  </a:lnTo>
                  <a:lnTo>
                    <a:pt x="13" y="15"/>
                  </a:lnTo>
                  <a:lnTo>
                    <a:pt x="10" y="16"/>
                  </a:lnTo>
                  <a:lnTo>
                    <a:pt x="8" y="18"/>
                  </a:lnTo>
                  <a:lnTo>
                    <a:pt x="3" y="21"/>
                  </a:lnTo>
                  <a:lnTo>
                    <a:pt x="2" y="22"/>
                  </a:lnTo>
                  <a:lnTo>
                    <a:pt x="0" y="21"/>
                  </a:lnTo>
                  <a:lnTo>
                    <a:pt x="2" y="19"/>
                  </a:lnTo>
                  <a:lnTo>
                    <a:pt x="2" y="18"/>
                  </a:lnTo>
                  <a:lnTo>
                    <a:pt x="2" y="17"/>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98" name="Freeform 65"/>
            <p:cNvSpPr>
              <a:spLocks/>
            </p:cNvSpPr>
            <p:nvPr/>
          </p:nvSpPr>
          <p:spPr bwMode="auto">
            <a:xfrm>
              <a:off x="7575550" y="2522538"/>
              <a:ext cx="368300" cy="177800"/>
            </a:xfrm>
            <a:custGeom>
              <a:avLst/>
              <a:gdLst>
                <a:gd name="T0" fmla="*/ 669847700 w 45"/>
                <a:gd name="T1" fmla="*/ 418316999 h 23"/>
                <a:gd name="T2" fmla="*/ 1607645835 w 45"/>
                <a:gd name="T3" fmla="*/ 179276514 h 23"/>
                <a:gd name="T4" fmla="*/ 1674627306 w 45"/>
                <a:gd name="T5" fmla="*/ 179276514 h 23"/>
                <a:gd name="T6" fmla="*/ 1674627306 w 45"/>
                <a:gd name="T7" fmla="*/ 119520243 h 23"/>
                <a:gd name="T8" fmla="*/ 1808598432 w 45"/>
                <a:gd name="T9" fmla="*/ 0 h 23"/>
                <a:gd name="T10" fmla="*/ 1942569557 w 45"/>
                <a:gd name="T11" fmla="*/ 0 h 23"/>
                <a:gd name="T12" fmla="*/ 2076540683 w 45"/>
                <a:gd name="T13" fmla="*/ 179276514 h 23"/>
                <a:gd name="T14" fmla="*/ 2143522154 w 45"/>
                <a:gd name="T15" fmla="*/ 298796787 h 23"/>
                <a:gd name="T16" fmla="*/ 2009551028 w 45"/>
                <a:gd name="T17" fmla="*/ 418316999 h 23"/>
                <a:gd name="T18" fmla="*/ 1942569557 w 45"/>
                <a:gd name="T19" fmla="*/ 597593574 h 23"/>
                <a:gd name="T20" fmla="*/ 2147483647 w 45"/>
                <a:gd name="T21" fmla="*/ 597593574 h 23"/>
                <a:gd name="T22" fmla="*/ 2147483647 w 45"/>
                <a:gd name="T23" fmla="*/ 896397970 h 23"/>
                <a:gd name="T24" fmla="*/ 2147483647 w 45"/>
                <a:gd name="T25" fmla="*/ 956154211 h 23"/>
                <a:gd name="T26" fmla="*/ 2147483647 w 45"/>
                <a:gd name="T27" fmla="*/ 836633999 h 23"/>
                <a:gd name="T28" fmla="*/ 2147483647 w 45"/>
                <a:gd name="T29" fmla="*/ 717113786 h 23"/>
                <a:gd name="T30" fmla="*/ 2147483647 w 45"/>
                <a:gd name="T31" fmla="*/ 597593574 h 23"/>
                <a:gd name="T32" fmla="*/ 2147483647 w 45"/>
                <a:gd name="T33" fmla="*/ 657357545 h 23"/>
                <a:gd name="T34" fmla="*/ 2147483647 w 45"/>
                <a:gd name="T35" fmla="*/ 956154211 h 23"/>
                <a:gd name="T36" fmla="*/ 2147483647 w 45"/>
                <a:gd name="T37" fmla="*/ 1015910694 h 23"/>
                <a:gd name="T38" fmla="*/ 2147483647 w 45"/>
                <a:gd name="T39" fmla="*/ 1135430907 h 23"/>
                <a:gd name="T40" fmla="*/ 2147483647 w 45"/>
                <a:gd name="T41" fmla="*/ 1254951119 h 23"/>
                <a:gd name="T42" fmla="*/ 2147483647 w 45"/>
                <a:gd name="T43" fmla="*/ 1195194878 h 23"/>
                <a:gd name="T44" fmla="*/ 2147483647 w 45"/>
                <a:gd name="T45" fmla="*/ 1075674665 h 23"/>
                <a:gd name="T46" fmla="*/ 2147483647 w 45"/>
                <a:gd name="T47" fmla="*/ 1314715091 h 23"/>
                <a:gd name="T48" fmla="*/ 2143522154 w 45"/>
                <a:gd name="T49" fmla="*/ 1314715091 h 23"/>
                <a:gd name="T50" fmla="*/ 2143522154 w 45"/>
                <a:gd name="T51" fmla="*/ 1254951119 h 23"/>
                <a:gd name="T52" fmla="*/ 2009551028 w 45"/>
                <a:gd name="T53" fmla="*/ 1195194878 h 23"/>
                <a:gd name="T54" fmla="*/ 1875579902 w 45"/>
                <a:gd name="T55" fmla="*/ 1135430907 h 23"/>
                <a:gd name="T56" fmla="*/ 1808598432 w 45"/>
                <a:gd name="T57" fmla="*/ 1015910694 h 23"/>
                <a:gd name="T58" fmla="*/ 1406685055 w 45"/>
                <a:gd name="T59" fmla="*/ 1015910694 h 23"/>
                <a:gd name="T60" fmla="*/ 669847700 w 45"/>
                <a:gd name="T61" fmla="*/ 1195194878 h 23"/>
                <a:gd name="T62" fmla="*/ 602866229 w 45"/>
                <a:gd name="T63" fmla="*/ 1135430907 h 23"/>
                <a:gd name="T64" fmla="*/ 0 w 45"/>
                <a:gd name="T65" fmla="*/ 1254951119 h 23"/>
                <a:gd name="T66" fmla="*/ 0 w 45"/>
                <a:gd name="T67" fmla="*/ 537837333 h 2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5"/>
                <a:gd name="T103" fmla="*/ 0 h 23"/>
                <a:gd name="T104" fmla="*/ 45 w 45"/>
                <a:gd name="T105" fmla="*/ 23 h 2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5" h="23">
                  <a:moveTo>
                    <a:pt x="0" y="9"/>
                  </a:moveTo>
                  <a:lnTo>
                    <a:pt x="10" y="7"/>
                  </a:lnTo>
                  <a:lnTo>
                    <a:pt x="24" y="4"/>
                  </a:lnTo>
                  <a:lnTo>
                    <a:pt x="24" y="3"/>
                  </a:lnTo>
                  <a:lnTo>
                    <a:pt x="25" y="3"/>
                  </a:lnTo>
                  <a:lnTo>
                    <a:pt x="25" y="2"/>
                  </a:lnTo>
                  <a:lnTo>
                    <a:pt x="26" y="2"/>
                  </a:lnTo>
                  <a:lnTo>
                    <a:pt x="27" y="0"/>
                  </a:lnTo>
                  <a:lnTo>
                    <a:pt x="28" y="0"/>
                  </a:lnTo>
                  <a:lnTo>
                    <a:pt x="29" y="0"/>
                  </a:lnTo>
                  <a:lnTo>
                    <a:pt x="30" y="2"/>
                  </a:lnTo>
                  <a:lnTo>
                    <a:pt x="31" y="3"/>
                  </a:lnTo>
                  <a:lnTo>
                    <a:pt x="32" y="4"/>
                  </a:lnTo>
                  <a:lnTo>
                    <a:pt x="32" y="5"/>
                  </a:lnTo>
                  <a:lnTo>
                    <a:pt x="31" y="5"/>
                  </a:lnTo>
                  <a:lnTo>
                    <a:pt x="30" y="7"/>
                  </a:lnTo>
                  <a:lnTo>
                    <a:pt x="29" y="9"/>
                  </a:lnTo>
                  <a:lnTo>
                    <a:pt x="29" y="10"/>
                  </a:lnTo>
                  <a:lnTo>
                    <a:pt x="31" y="9"/>
                  </a:lnTo>
                  <a:lnTo>
                    <a:pt x="33" y="10"/>
                  </a:lnTo>
                  <a:lnTo>
                    <a:pt x="36" y="13"/>
                  </a:lnTo>
                  <a:lnTo>
                    <a:pt x="36" y="15"/>
                  </a:lnTo>
                  <a:lnTo>
                    <a:pt x="38" y="16"/>
                  </a:lnTo>
                  <a:lnTo>
                    <a:pt x="41" y="16"/>
                  </a:lnTo>
                  <a:lnTo>
                    <a:pt x="42" y="16"/>
                  </a:lnTo>
                  <a:lnTo>
                    <a:pt x="43" y="14"/>
                  </a:lnTo>
                  <a:lnTo>
                    <a:pt x="43" y="13"/>
                  </a:lnTo>
                  <a:lnTo>
                    <a:pt x="42" y="12"/>
                  </a:lnTo>
                  <a:lnTo>
                    <a:pt x="40" y="11"/>
                  </a:lnTo>
                  <a:lnTo>
                    <a:pt x="40" y="10"/>
                  </a:lnTo>
                  <a:lnTo>
                    <a:pt x="41" y="11"/>
                  </a:lnTo>
                  <a:lnTo>
                    <a:pt x="42" y="11"/>
                  </a:lnTo>
                  <a:lnTo>
                    <a:pt x="44" y="14"/>
                  </a:lnTo>
                  <a:lnTo>
                    <a:pt x="45" y="16"/>
                  </a:lnTo>
                  <a:lnTo>
                    <a:pt x="45" y="18"/>
                  </a:lnTo>
                  <a:lnTo>
                    <a:pt x="44" y="17"/>
                  </a:lnTo>
                  <a:lnTo>
                    <a:pt x="42" y="18"/>
                  </a:lnTo>
                  <a:lnTo>
                    <a:pt x="40" y="19"/>
                  </a:lnTo>
                  <a:lnTo>
                    <a:pt x="38" y="21"/>
                  </a:lnTo>
                  <a:lnTo>
                    <a:pt x="37" y="21"/>
                  </a:lnTo>
                  <a:lnTo>
                    <a:pt x="37" y="20"/>
                  </a:lnTo>
                  <a:lnTo>
                    <a:pt x="37" y="18"/>
                  </a:lnTo>
                  <a:lnTo>
                    <a:pt x="36" y="18"/>
                  </a:lnTo>
                  <a:lnTo>
                    <a:pt x="35" y="20"/>
                  </a:lnTo>
                  <a:lnTo>
                    <a:pt x="34" y="22"/>
                  </a:lnTo>
                  <a:lnTo>
                    <a:pt x="33" y="23"/>
                  </a:lnTo>
                  <a:lnTo>
                    <a:pt x="32" y="22"/>
                  </a:lnTo>
                  <a:lnTo>
                    <a:pt x="32" y="21"/>
                  </a:lnTo>
                  <a:lnTo>
                    <a:pt x="31" y="21"/>
                  </a:lnTo>
                  <a:lnTo>
                    <a:pt x="30" y="20"/>
                  </a:lnTo>
                  <a:lnTo>
                    <a:pt x="28" y="19"/>
                  </a:lnTo>
                  <a:lnTo>
                    <a:pt x="27" y="17"/>
                  </a:lnTo>
                  <a:lnTo>
                    <a:pt x="26" y="15"/>
                  </a:lnTo>
                  <a:lnTo>
                    <a:pt x="21" y="17"/>
                  </a:lnTo>
                  <a:lnTo>
                    <a:pt x="10" y="20"/>
                  </a:lnTo>
                  <a:lnTo>
                    <a:pt x="9" y="20"/>
                  </a:lnTo>
                  <a:lnTo>
                    <a:pt x="9" y="19"/>
                  </a:lnTo>
                  <a:lnTo>
                    <a:pt x="1" y="21"/>
                  </a:lnTo>
                  <a:lnTo>
                    <a:pt x="0" y="21"/>
                  </a:lnTo>
                  <a:lnTo>
                    <a:pt x="0" y="9"/>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299" name="Freeform 66"/>
            <p:cNvSpPr>
              <a:spLocks/>
            </p:cNvSpPr>
            <p:nvPr/>
          </p:nvSpPr>
          <p:spPr bwMode="auto">
            <a:xfrm>
              <a:off x="7747000" y="2638425"/>
              <a:ext cx="96838" cy="101600"/>
            </a:xfrm>
            <a:custGeom>
              <a:avLst/>
              <a:gdLst>
                <a:gd name="T0" fmla="*/ 0 w 12"/>
                <a:gd name="T1" fmla="*/ 122162272 h 13"/>
                <a:gd name="T2" fmla="*/ 195370666 w 12"/>
                <a:gd name="T3" fmla="*/ 671880847 h 13"/>
                <a:gd name="T4" fmla="*/ 195370666 w 12"/>
                <a:gd name="T5" fmla="*/ 732965875 h 13"/>
                <a:gd name="T6" fmla="*/ 130247100 w 12"/>
                <a:gd name="T7" fmla="*/ 732965875 h 13"/>
                <a:gd name="T8" fmla="*/ 195370666 w 12"/>
                <a:gd name="T9" fmla="*/ 794043088 h 13"/>
                <a:gd name="T10" fmla="*/ 195370666 w 12"/>
                <a:gd name="T11" fmla="*/ 794043088 h 13"/>
                <a:gd name="T12" fmla="*/ 195370666 w 12"/>
                <a:gd name="T13" fmla="*/ 794043088 h 13"/>
                <a:gd name="T14" fmla="*/ 390733262 w 12"/>
                <a:gd name="T15" fmla="*/ 732965875 h 13"/>
                <a:gd name="T16" fmla="*/ 455856796 w 12"/>
                <a:gd name="T17" fmla="*/ 671880847 h 13"/>
                <a:gd name="T18" fmla="*/ 455856796 w 12"/>
                <a:gd name="T19" fmla="*/ 610803634 h 13"/>
                <a:gd name="T20" fmla="*/ 455856796 w 12"/>
                <a:gd name="T21" fmla="*/ 549718606 h 13"/>
                <a:gd name="T22" fmla="*/ 455856796 w 12"/>
                <a:gd name="T23" fmla="*/ 427564058 h 13"/>
                <a:gd name="T24" fmla="*/ 520980331 w 12"/>
                <a:gd name="T25" fmla="*/ 366479030 h 13"/>
                <a:gd name="T26" fmla="*/ 520980331 w 12"/>
                <a:gd name="T27" fmla="*/ 427564058 h 13"/>
                <a:gd name="T28" fmla="*/ 520980331 w 12"/>
                <a:gd name="T29" fmla="*/ 488641271 h 13"/>
                <a:gd name="T30" fmla="*/ 520980331 w 12"/>
                <a:gd name="T31" fmla="*/ 610803634 h 13"/>
                <a:gd name="T32" fmla="*/ 586103991 w 12"/>
                <a:gd name="T33" fmla="*/ 610803634 h 13"/>
                <a:gd name="T34" fmla="*/ 586103991 w 12"/>
                <a:gd name="T35" fmla="*/ 610803634 h 13"/>
                <a:gd name="T36" fmla="*/ 586103991 w 12"/>
                <a:gd name="T37" fmla="*/ 549718606 h 13"/>
                <a:gd name="T38" fmla="*/ 651219455 w 12"/>
                <a:gd name="T39" fmla="*/ 549718606 h 13"/>
                <a:gd name="T40" fmla="*/ 716342990 w 12"/>
                <a:gd name="T41" fmla="*/ 488641271 h 13"/>
                <a:gd name="T42" fmla="*/ 781466524 w 12"/>
                <a:gd name="T43" fmla="*/ 488641271 h 13"/>
                <a:gd name="T44" fmla="*/ 781466524 w 12"/>
                <a:gd name="T45" fmla="*/ 488641271 h 13"/>
                <a:gd name="T46" fmla="*/ 716342990 w 12"/>
                <a:gd name="T47" fmla="*/ 427564058 h 13"/>
                <a:gd name="T48" fmla="*/ 716342990 w 12"/>
                <a:gd name="T49" fmla="*/ 366479030 h 13"/>
                <a:gd name="T50" fmla="*/ 716342990 w 12"/>
                <a:gd name="T51" fmla="*/ 366479030 h 13"/>
                <a:gd name="T52" fmla="*/ 651219455 w 12"/>
                <a:gd name="T53" fmla="*/ 366479030 h 13"/>
                <a:gd name="T54" fmla="*/ 586103991 w 12"/>
                <a:gd name="T55" fmla="*/ 305401817 h 13"/>
                <a:gd name="T56" fmla="*/ 586103991 w 12"/>
                <a:gd name="T57" fmla="*/ 305401817 h 13"/>
                <a:gd name="T58" fmla="*/ 455856796 w 12"/>
                <a:gd name="T59" fmla="*/ 244324543 h 13"/>
                <a:gd name="T60" fmla="*/ 390733262 w 12"/>
                <a:gd name="T61" fmla="*/ 122162272 h 13"/>
                <a:gd name="T62" fmla="*/ 390733262 w 12"/>
                <a:gd name="T63" fmla="*/ 122162272 h 13"/>
                <a:gd name="T64" fmla="*/ 325609728 w 12"/>
                <a:gd name="T65" fmla="*/ 0 h 13"/>
                <a:gd name="T66" fmla="*/ 0 w 12"/>
                <a:gd name="T67" fmla="*/ 122162272 h 13"/>
                <a:gd name="T68" fmla="*/ 0 w 12"/>
                <a:gd name="T69" fmla="*/ 122162272 h 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2"/>
                <a:gd name="T106" fmla="*/ 0 h 13"/>
                <a:gd name="T107" fmla="*/ 12 w 12"/>
                <a:gd name="T108" fmla="*/ 13 h 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2" h="13">
                  <a:moveTo>
                    <a:pt x="0" y="2"/>
                  </a:moveTo>
                  <a:lnTo>
                    <a:pt x="3" y="11"/>
                  </a:lnTo>
                  <a:lnTo>
                    <a:pt x="3" y="12"/>
                  </a:lnTo>
                  <a:lnTo>
                    <a:pt x="2" y="12"/>
                  </a:lnTo>
                  <a:lnTo>
                    <a:pt x="3" y="13"/>
                  </a:lnTo>
                  <a:lnTo>
                    <a:pt x="6" y="12"/>
                  </a:lnTo>
                  <a:lnTo>
                    <a:pt x="7" y="11"/>
                  </a:lnTo>
                  <a:lnTo>
                    <a:pt x="7" y="10"/>
                  </a:lnTo>
                  <a:lnTo>
                    <a:pt x="7" y="9"/>
                  </a:lnTo>
                  <a:lnTo>
                    <a:pt x="7" y="7"/>
                  </a:lnTo>
                  <a:lnTo>
                    <a:pt x="8" y="6"/>
                  </a:lnTo>
                  <a:lnTo>
                    <a:pt x="8" y="7"/>
                  </a:lnTo>
                  <a:lnTo>
                    <a:pt x="8" y="8"/>
                  </a:lnTo>
                  <a:lnTo>
                    <a:pt x="8" y="10"/>
                  </a:lnTo>
                  <a:lnTo>
                    <a:pt x="9" y="10"/>
                  </a:lnTo>
                  <a:lnTo>
                    <a:pt x="9" y="9"/>
                  </a:lnTo>
                  <a:lnTo>
                    <a:pt x="10" y="9"/>
                  </a:lnTo>
                  <a:lnTo>
                    <a:pt x="11" y="8"/>
                  </a:lnTo>
                  <a:lnTo>
                    <a:pt x="12" y="8"/>
                  </a:lnTo>
                  <a:lnTo>
                    <a:pt x="11" y="7"/>
                  </a:lnTo>
                  <a:lnTo>
                    <a:pt x="11" y="6"/>
                  </a:lnTo>
                  <a:lnTo>
                    <a:pt x="10" y="6"/>
                  </a:lnTo>
                  <a:lnTo>
                    <a:pt x="9" y="5"/>
                  </a:lnTo>
                  <a:lnTo>
                    <a:pt x="7" y="4"/>
                  </a:lnTo>
                  <a:lnTo>
                    <a:pt x="6" y="2"/>
                  </a:lnTo>
                  <a:lnTo>
                    <a:pt x="5" y="0"/>
                  </a:lnTo>
                  <a:lnTo>
                    <a:pt x="0" y="2"/>
                  </a:lnTo>
                  <a:close/>
                </a:path>
              </a:pathLst>
            </a:custGeom>
            <a:solidFill>
              <a:srgbClr val="ED4213"/>
            </a:solidFill>
            <a:ln w="12700" cmpd="sng">
              <a:solidFill>
                <a:schemeClr val="tx1"/>
              </a:solidFill>
              <a:prstDash val="solid"/>
              <a:round/>
              <a:headEnd/>
              <a:tailEnd/>
            </a:ln>
          </p:spPr>
          <p:txBody>
            <a:bodyPr/>
            <a:lstStyle/>
            <a:p>
              <a:endParaRPr lang="en-US"/>
            </a:p>
          </p:txBody>
        </p:sp>
        <p:sp>
          <p:nvSpPr>
            <p:cNvPr id="95300" name="Freeform 67"/>
            <p:cNvSpPr>
              <a:spLocks/>
            </p:cNvSpPr>
            <p:nvPr/>
          </p:nvSpPr>
          <p:spPr bwMode="auto">
            <a:xfrm>
              <a:off x="7640638" y="2212975"/>
              <a:ext cx="171450" cy="363538"/>
            </a:xfrm>
            <a:custGeom>
              <a:avLst/>
              <a:gdLst>
                <a:gd name="T0" fmla="*/ 1399766787 w 21"/>
                <a:gd name="T1" fmla="*/ 2147483647 h 47"/>
                <a:gd name="T2" fmla="*/ 1333113583 w 21"/>
                <a:gd name="T3" fmla="*/ 2147483647 h 47"/>
                <a:gd name="T4" fmla="*/ 1266452214 w 21"/>
                <a:gd name="T5" fmla="*/ 2147483647 h 47"/>
                <a:gd name="T6" fmla="*/ 1199799010 w 21"/>
                <a:gd name="T7" fmla="*/ 2147483647 h 47"/>
                <a:gd name="T8" fmla="*/ 1133145806 w 21"/>
                <a:gd name="T9" fmla="*/ 2147483647 h 47"/>
                <a:gd name="T10" fmla="*/ 1133145806 w 21"/>
                <a:gd name="T11" fmla="*/ 2147483647 h 47"/>
                <a:gd name="T12" fmla="*/ 1133145806 w 21"/>
                <a:gd name="T13" fmla="*/ 2147483647 h 47"/>
                <a:gd name="T14" fmla="*/ 1133145806 w 21"/>
                <a:gd name="T15" fmla="*/ 2147483647 h 47"/>
                <a:gd name="T16" fmla="*/ 1066492346 w 21"/>
                <a:gd name="T17" fmla="*/ 2147483647 h 47"/>
                <a:gd name="T18" fmla="*/ 1066492346 w 21"/>
                <a:gd name="T19" fmla="*/ 2147483647 h 47"/>
                <a:gd name="T20" fmla="*/ 133314605 w 21"/>
                <a:gd name="T21" fmla="*/ 2147483647 h 47"/>
                <a:gd name="T22" fmla="*/ 66653220 w 21"/>
                <a:gd name="T23" fmla="*/ 2147483647 h 47"/>
                <a:gd name="T24" fmla="*/ 0 w 21"/>
                <a:gd name="T25" fmla="*/ 2147483647 h 47"/>
                <a:gd name="T26" fmla="*/ 0 w 21"/>
                <a:gd name="T27" fmla="*/ 2147483647 h 47"/>
                <a:gd name="T28" fmla="*/ 66653220 w 21"/>
                <a:gd name="T29" fmla="*/ 2147483647 h 47"/>
                <a:gd name="T30" fmla="*/ 0 w 21"/>
                <a:gd name="T31" fmla="*/ 2147483647 h 47"/>
                <a:gd name="T32" fmla="*/ 0 w 21"/>
                <a:gd name="T33" fmla="*/ 2034150113 h 47"/>
                <a:gd name="T34" fmla="*/ 0 w 21"/>
                <a:gd name="T35" fmla="*/ 1914491523 h 47"/>
                <a:gd name="T36" fmla="*/ 66653220 w 21"/>
                <a:gd name="T37" fmla="*/ 1675183044 h 47"/>
                <a:gd name="T38" fmla="*/ 66653220 w 21"/>
                <a:gd name="T39" fmla="*/ 1555524936 h 47"/>
                <a:gd name="T40" fmla="*/ 66653220 w 21"/>
                <a:gd name="T41" fmla="*/ 1435866829 h 47"/>
                <a:gd name="T42" fmla="*/ 66653220 w 21"/>
                <a:gd name="T43" fmla="*/ 1316216457 h 47"/>
                <a:gd name="T44" fmla="*/ 66653220 w 21"/>
                <a:gd name="T45" fmla="*/ 1256387404 h 47"/>
                <a:gd name="T46" fmla="*/ 66653220 w 21"/>
                <a:gd name="T47" fmla="*/ 1196558350 h 47"/>
                <a:gd name="T48" fmla="*/ 266621045 w 21"/>
                <a:gd name="T49" fmla="*/ 1076900243 h 47"/>
                <a:gd name="T50" fmla="*/ 333274314 w 21"/>
                <a:gd name="T51" fmla="*/ 837591522 h 47"/>
                <a:gd name="T52" fmla="*/ 266621045 w 21"/>
                <a:gd name="T53" fmla="*/ 717933415 h 47"/>
                <a:gd name="T54" fmla="*/ 266621045 w 21"/>
                <a:gd name="T55" fmla="*/ 598283042 h 47"/>
                <a:gd name="T56" fmla="*/ 266621045 w 21"/>
                <a:gd name="T57" fmla="*/ 598283042 h 47"/>
                <a:gd name="T58" fmla="*/ 266621045 w 21"/>
                <a:gd name="T59" fmla="*/ 538453989 h 47"/>
                <a:gd name="T60" fmla="*/ 199967841 w 21"/>
                <a:gd name="T61" fmla="*/ 418795761 h 47"/>
                <a:gd name="T62" fmla="*/ 266621045 w 21"/>
                <a:gd name="T63" fmla="*/ 239308540 h 47"/>
                <a:gd name="T64" fmla="*/ 199967841 w 21"/>
                <a:gd name="T65" fmla="*/ 179487221 h 47"/>
                <a:gd name="T66" fmla="*/ 199967841 w 21"/>
                <a:gd name="T67" fmla="*/ 119658137 h 47"/>
                <a:gd name="T68" fmla="*/ 266621045 w 21"/>
                <a:gd name="T69" fmla="*/ 119658137 h 47"/>
                <a:gd name="T70" fmla="*/ 333274314 w 21"/>
                <a:gd name="T71" fmla="*/ 59829069 h 47"/>
                <a:gd name="T72" fmla="*/ 399935682 w 21"/>
                <a:gd name="T73" fmla="*/ 59829069 h 47"/>
                <a:gd name="T74" fmla="*/ 399935682 w 21"/>
                <a:gd name="T75" fmla="*/ 59829069 h 47"/>
                <a:gd name="T76" fmla="*/ 466588887 w 21"/>
                <a:gd name="T77" fmla="*/ 0 h 47"/>
                <a:gd name="T78" fmla="*/ 1133145806 w 21"/>
                <a:gd name="T79" fmla="*/ 1735012097 h 47"/>
                <a:gd name="T80" fmla="*/ 1133145806 w 21"/>
                <a:gd name="T81" fmla="*/ 1794841151 h 47"/>
                <a:gd name="T82" fmla="*/ 1133145806 w 21"/>
                <a:gd name="T83" fmla="*/ 1854662469 h 47"/>
                <a:gd name="T84" fmla="*/ 1133145806 w 21"/>
                <a:gd name="T85" fmla="*/ 1854662469 h 47"/>
                <a:gd name="T86" fmla="*/ 1266452214 w 21"/>
                <a:gd name="T87" fmla="*/ 1974320576 h 47"/>
                <a:gd name="T88" fmla="*/ 1333113583 w 21"/>
                <a:gd name="T89" fmla="*/ 1974320576 h 47"/>
                <a:gd name="T90" fmla="*/ 1333113583 w 21"/>
                <a:gd name="T91" fmla="*/ 2034150113 h 47"/>
                <a:gd name="T92" fmla="*/ 1333113583 w 21"/>
                <a:gd name="T93" fmla="*/ 2093979167 h 47"/>
                <a:gd name="T94" fmla="*/ 1399766787 w 21"/>
                <a:gd name="T95" fmla="*/ 2147483647 h 47"/>
                <a:gd name="T96" fmla="*/ 1399766787 w 21"/>
                <a:gd name="T97" fmla="*/ 2147483647 h 47"/>
                <a:gd name="T98" fmla="*/ 1399766787 w 21"/>
                <a:gd name="T99" fmla="*/ 2147483647 h 47"/>
                <a:gd name="T100" fmla="*/ 1399766787 w 21"/>
                <a:gd name="T101" fmla="*/ 2147483647 h 47"/>
                <a:gd name="T102" fmla="*/ 1399766787 w 21"/>
                <a:gd name="T103" fmla="*/ 2147483647 h 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1"/>
                <a:gd name="T157" fmla="*/ 0 h 47"/>
                <a:gd name="T158" fmla="*/ 21 w 21"/>
                <a:gd name="T159" fmla="*/ 47 h 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1" h="47">
                  <a:moveTo>
                    <a:pt x="21" y="40"/>
                  </a:moveTo>
                  <a:lnTo>
                    <a:pt x="20" y="40"/>
                  </a:lnTo>
                  <a:lnTo>
                    <a:pt x="19" y="40"/>
                  </a:lnTo>
                  <a:lnTo>
                    <a:pt x="18" y="42"/>
                  </a:lnTo>
                  <a:lnTo>
                    <a:pt x="17" y="42"/>
                  </a:lnTo>
                  <a:lnTo>
                    <a:pt x="17" y="43"/>
                  </a:lnTo>
                  <a:lnTo>
                    <a:pt x="16" y="43"/>
                  </a:lnTo>
                  <a:lnTo>
                    <a:pt x="16" y="44"/>
                  </a:lnTo>
                  <a:lnTo>
                    <a:pt x="2" y="47"/>
                  </a:lnTo>
                  <a:lnTo>
                    <a:pt x="1" y="46"/>
                  </a:lnTo>
                  <a:lnTo>
                    <a:pt x="0" y="45"/>
                  </a:lnTo>
                  <a:lnTo>
                    <a:pt x="0" y="44"/>
                  </a:lnTo>
                  <a:lnTo>
                    <a:pt x="1" y="43"/>
                  </a:lnTo>
                  <a:lnTo>
                    <a:pt x="0" y="41"/>
                  </a:lnTo>
                  <a:lnTo>
                    <a:pt x="0" y="34"/>
                  </a:lnTo>
                  <a:lnTo>
                    <a:pt x="0" y="32"/>
                  </a:lnTo>
                  <a:lnTo>
                    <a:pt x="1" y="28"/>
                  </a:lnTo>
                  <a:lnTo>
                    <a:pt x="1" y="26"/>
                  </a:lnTo>
                  <a:lnTo>
                    <a:pt x="1" y="24"/>
                  </a:lnTo>
                  <a:lnTo>
                    <a:pt x="1" y="22"/>
                  </a:lnTo>
                  <a:lnTo>
                    <a:pt x="1" y="21"/>
                  </a:lnTo>
                  <a:lnTo>
                    <a:pt x="1" y="20"/>
                  </a:lnTo>
                  <a:lnTo>
                    <a:pt x="4" y="18"/>
                  </a:lnTo>
                  <a:lnTo>
                    <a:pt x="5" y="14"/>
                  </a:lnTo>
                  <a:lnTo>
                    <a:pt x="4" y="12"/>
                  </a:lnTo>
                  <a:lnTo>
                    <a:pt x="4" y="10"/>
                  </a:lnTo>
                  <a:lnTo>
                    <a:pt x="4" y="9"/>
                  </a:lnTo>
                  <a:lnTo>
                    <a:pt x="3" y="7"/>
                  </a:lnTo>
                  <a:lnTo>
                    <a:pt x="4" y="4"/>
                  </a:lnTo>
                  <a:lnTo>
                    <a:pt x="3" y="3"/>
                  </a:lnTo>
                  <a:lnTo>
                    <a:pt x="3" y="2"/>
                  </a:lnTo>
                  <a:lnTo>
                    <a:pt x="4" y="2"/>
                  </a:lnTo>
                  <a:lnTo>
                    <a:pt x="5" y="1"/>
                  </a:lnTo>
                  <a:lnTo>
                    <a:pt x="6" y="1"/>
                  </a:lnTo>
                  <a:lnTo>
                    <a:pt x="7" y="0"/>
                  </a:lnTo>
                  <a:lnTo>
                    <a:pt x="17" y="29"/>
                  </a:lnTo>
                  <a:lnTo>
                    <a:pt x="17" y="30"/>
                  </a:lnTo>
                  <a:lnTo>
                    <a:pt x="17" y="31"/>
                  </a:lnTo>
                  <a:lnTo>
                    <a:pt x="19" y="33"/>
                  </a:lnTo>
                  <a:lnTo>
                    <a:pt x="20" y="33"/>
                  </a:lnTo>
                  <a:lnTo>
                    <a:pt x="20" y="34"/>
                  </a:lnTo>
                  <a:lnTo>
                    <a:pt x="20" y="35"/>
                  </a:lnTo>
                  <a:lnTo>
                    <a:pt x="21" y="37"/>
                  </a:lnTo>
                  <a:lnTo>
                    <a:pt x="21" y="38"/>
                  </a:lnTo>
                  <a:lnTo>
                    <a:pt x="21" y="39"/>
                  </a:lnTo>
                  <a:lnTo>
                    <a:pt x="21" y="40"/>
                  </a:lnTo>
                  <a:close/>
                </a:path>
              </a:pathLst>
            </a:custGeom>
            <a:solidFill>
              <a:srgbClr val="ED4213"/>
            </a:solidFill>
            <a:ln w="12700" cmpd="sng">
              <a:solidFill>
                <a:schemeClr val="tx1"/>
              </a:solidFill>
              <a:prstDash val="solid"/>
              <a:round/>
              <a:headEnd/>
              <a:tailEnd/>
            </a:ln>
          </p:spPr>
          <p:txBody>
            <a:bodyPr/>
            <a:lstStyle/>
            <a:p>
              <a:endParaRPr lang="en-US"/>
            </a:p>
          </p:txBody>
        </p:sp>
        <p:grpSp>
          <p:nvGrpSpPr>
            <p:cNvPr id="95301" name="Group 68"/>
            <p:cNvGrpSpPr>
              <a:grpSpLocks/>
            </p:cNvGrpSpPr>
            <p:nvPr/>
          </p:nvGrpSpPr>
          <p:grpSpPr bwMode="auto">
            <a:xfrm>
              <a:off x="3159125" y="4589463"/>
              <a:ext cx="1044575" cy="635000"/>
              <a:chOff x="1991" y="3321"/>
              <a:chExt cx="361" cy="231"/>
            </a:xfrm>
          </p:grpSpPr>
          <p:sp>
            <p:nvSpPr>
              <p:cNvPr id="95302" name="Freeform 69"/>
              <p:cNvSpPr>
                <a:spLocks/>
              </p:cNvSpPr>
              <p:nvPr/>
            </p:nvSpPr>
            <p:spPr bwMode="auto">
              <a:xfrm>
                <a:off x="2274" y="3459"/>
                <a:ext cx="78" cy="93"/>
              </a:xfrm>
              <a:custGeom>
                <a:avLst/>
                <a:gdLst>
                  <a:gd name="T0" fmla="*/ 0 w 16"/>
                  <a:gd name="T1" fmla="*/ 166 h 19"/>
                  <a:gd name="T2" fmla="*/ 24 w 16"/>
                  <a:gd name="T3" fmla="*/ 313 h 19"/>
                  <a:gd name="T4" fmla="*/ 24 w 16"/>
                  <a:gd name="T5" fmla="*/ 382 h 19"/>
                  <a:gd name="T6" fmla="*/ 141 w 16"/>
                  <a:gd name="T7" fmla="*/ 455 h 19"/>
                  <a:gd name="T8" fmla="*/ 190 w 16"/>
                  <a:gd name="T9" fmla="*/ 382 h 19"/>
                  <a:gd name="T10" fmla="*/ 380 w 16"/>
                  <a:gd name="T11" fmla="*/ 264 h 19"/>
                  <a:gd name="T12" fmla="*/ 307 w 16"/>
                  <a:gd name="T13" fmla="*/ 117 h 19"/>
                  <a:gd name="T14" fmla="*/ 73 w 16"/>
                  <a:gd name="T15" fmla="*/ 0 h 19"/>
                  <a:gd name="T16" fmla="*/ 73 w 16"/>
                  <a:gd name="T17" fmla="*/ 117 h 19"/>
                  <a:gd name="T18" fmla="*/ 0 w 16"/>
                  <a:gd name="T19" fmla="*/ 166 h 19"/>
                  <a:gd name="T20" fmla="*/ 0 w 16"/>
                  <a:gd name="T21" fmla="*/ 166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19"/>
                  <a:gd name="T35" fmla="*/ 16 w 16"/>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19">
                    <a:moveTo>
                      <a:pt x="0" y="7"/>
                    </a:moveTo>
                    <a:lnTo>
                      <a:pt x="1" y="13"/>
                    </a:lnTo>
                    <a:lnTo>
                      <a:pt x="1" y="16"/>
                    </a:lnTo>
                    <a:lnTo>
                      <a:pt x="6" y="19"/>
                    </a:lnTo>
                    <a:lnTo>
                      <a:pt x="8" y="16"/>
                    </a:lnTo>
                    <a:lnTo>
                      <a:pt x="16" y="11"/>
                    </a:lnTo>
                    <a:lnTo>
                      <a:pt x="13" y="5"/>
                    </a:lnTo>
                    <a:lnTo>
                      <a:pt x="3" y="0"/>
                    </a:lnTo>
                    <a:lnTo>
                      <a:pt x="3" y="5"/>
                    </a:lnTo>
                    <a:lnTo>
                      <a:pt x="0" y="7"/>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303" name="Freeform 70"/>
              <p:cNvSpPr>
                <a:spLocks/>
              </p:cNvSpPr>
              <p:nvPr/>
            </p:nvSpPr>
            <p:spPr bwMode="auto">
              <a:xfrm>
                <a:off x="2235" y="3409"/>
                <a:ext cx="44" cy="29"/>
              </a:xfrm>
              <a:custGeom>
                <a:avLst/>
                <a:gdLst>
                  <a:gd name="T0" fmla="*/ 73 w 9"/>
                  <a:gd name="T1" fmla="*/ 140 h 6"/>
                  <a:gd name="T2" fmla="*/ 191 w 9"/>
                  <a:gd name="T3" fmla="*/ 140 h 6"/>
                  <a:gd name="T4" fmla="*/ 215 w 9"/>
                  <a:gd name="T5" fmla="*/ 72 h 6"/>
                  <a:gd name="T6" fmla="*/ 117 w 9"/>
                  <a:gd name="T7" fmla="*/ 48 h 6"/>
                  <a:gd name="T8" fmla="*/ 73 w 9"/>
                  <a:gd name="T9" fmla="*/ 48 h 6"/>
                  <a:gd name="T10" fmla="*/ 49 w 9"/>
                  <a:gd name="T11" fmla="*/ 0 h 6"/>
                  <a:gd name="T12" fmla="*/ 0 w 9"/>
                  <a:gd name="T13" fmla="*/ 48 h 6"/>
                  <a:gd name="T14" fmla="*/ 49 w 9"/>
                  <a:gd name="T15" fmla="*/ 116 h 6"/>
                  <a:gd name="T16" fmla="*/ 73 w 9"/>
                  <a:gd name="T17" fmla="*/ 140 h 6"/>
                  <a:gd name="T18" fmla="*/ 73 w 9"/>
                  <a:gd name="T19" fmla="*/ 14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6"/>
                  <a:gd name="T32" fmla="*/ 9 w 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6">
                    <a:moveTo>
                      <a:pt x="3" y="6"/>
                    </a:moveTo>
                    <a:lnTo>
                      <a:pt x="8" y="6"/>
                    </a:lnTo>
                    <a:lnTo>
                      <a:pt x="9" y="3"/>
                    </a:lnTo>
                    <a:lnTo>
                      <a:pt x="5" y="2"/>
                    </a:lnTo>
                    <a:lnTo>
                      <a:pt x="3" y="2"/>
                    </a:lnTo>
                    <a:lnTo>
                      <a:pt x="2" y="0"/>
                    </a:lnTo>
                    <a:lnTo>
                      <a:pt x="0" y="2"/>
                    </a:lnTo>
                    <a:lnTo>
                      <a:pt x="2" y="5"/>
                    </a:lnTo>
                    <a:lnTo>
                      <a:pt x="3" y="6"/>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304" name="Freeform 71"/>
              <p:cNvSpPr>
                <a:spLocks/>
              </p:cNvSpPr>
              <p:nvPr/>
            </p:nvSpPr>
            <p:spPr bwMode="auto">
              <a:xfrm>
                <a:off x="2225" y="3438"/>
                <a:ext cx="20" cy="10"/>
              </a:xfrm>
              <a:custGeom>
                <a:avLst/>
                <a:gdLst>
                  <a:gd name="T0" fmla="*/ 0 w 4"/>
                  <a:gd name="T1" fmla="*/ 50 h 2"/>
                  <a:gd name="T2" fmla="*/ 100 w 4"/>
                  <a:gd name="T3" fmla="*/ 0 h 2"/>
                  <a:gd name="T4" fmla="*/ 100 w 4"/>
                  <a:gd name="T5" fmla="*/ 50 h 2"/>
                  <a:gd name="T6" fmla="*/ 0 w 4"/>
                  <a:gd name="T7" fmla="*/ 50 h 2"/>
                  <a:gd name="T8" fmla="*/ 0 w 4"/>
                  <a:gd name="T9" fmla="*/ 5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0" y="2"/>
                    </a:moveTo>
                    <a:lnTo>
                      <a:pt x="4" y="0"/>
                    </a:lnTo>
                    <a:lnTo>
                      <a:pt x="4" y="2"/>
                    </a:lnTo>
                    <a:lnTo>
                      <a:pt x="0" y="2"/>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305" name="Freeform 72"/>
              <p:cNvSpPr>
                <a:spLocks/>
              </p:cNvSpPr>
              <p:nvPr/>
            </p:nvSpPr>
            <p:spPr bwMode="auto">
              <a:xfrm>
                <a:off x="2211" y="3419"/>
                <a:ext cx="19" cy="14"/>
              </a:xfrm>
              <a:custGeom>
                <a:avLst/>
                <a:gdLst>
                  <a:gd name="T0" fmla="*/ 47 w 4"/>
                  <a:gd name="T1" fmla="*/ 0 h 3"/>
                  <a:gd name="T2" fmla="*/ 47 w 4"/>
                  <a:gd name="T3" fmla="*/ 0 h 3"/>
                  <a:gd name="T4" fmla="*/ 66 w 4"/>
                  <a:gd name="T5" fmla="*/ 0 h 3"/>
                  <a:gd name="T6" fmla="*/ 66 w 4"/>
                  <a:gd name="T7" fmla="*/ 0 h 3"/>
                  <a:gd name="T8" fmla="*/ 66 w 4"/>
                  <a:gd name="T9" fmla="*/ 0 h 3"/>
                  <a:gd name="T10" fmla="*/ 66 w 4"/>
                  <a:gd name="T11" fmla="*/ 23 h 3"/>
                  <a:gd name="T12" fmla="*/ 66 w 4"/>
                  <a:gd name="T13" fmla="*/ 23 h 3"/>
                  <a:gd name="T14" fmla="*/ 66 w 4"/>
                  <a:gd name="T15" fmla="*/ 23 h 3"/>
                  <a:gd name="T16" fmla="*/ 90 w 4"/>
                  <a:gd name="T17" fmla="*/ 23 h 3"/>
                  <a:gd name="T18" fmla="*/ 66 w 4"/>
                  <a:gd name="T19" fmla="*/ 42 h 3"/>
                  <a:gd name="T20" fmla="*/ 66 w 4"/>
                  <a:gd name="T21" fmla="*/ 42 h 3"/>
                  <a:gd name="T22" fmla="*/ 66 w 4"/>
                  <a:gd name="T23" fmla="*/ 42 h 3"/>
                  <a:gd name="T24" fmla="*/ 66 w 4"/>
                  <a:gd name="T25" fmla="*/ 65 h 3"/>
                  <a:gd name="T26" fmla="*/ 66 w 4"/>
                  <a:gd name="T27" fmla="*/ 65 h 3"/>
                  <a:gd name="T28" fmla="*/ 66 w 4"/>
                  <a:gd name="T29" fmla="*/ 65 h 3"/>
                  <a:gd name="T30" fmla="*/ 47 w 4"/>
                  <a:gd name="T31" fmla="*/ 65 h 3"/>
                  <a:gd name="T32" fmla="*/ 47 w 4"/>
                  <a:gd name="T33" fmla="*/ 65 h 3"/>
                  <a:gd name="T34" fmla="*/ 47 w 4"/>
                  <a:gd name="T35" fmla="*/ 65 h 3"/>
                  <a:gd name="T36" fmla="*/ 24 w 4"/>
                  <a:gd name="T37" fmla="*/ 65 h 3"/>
                  <a:gd name="T38" fmla="*/ 24 w 4"/>
                  <a:gd name="T39" fmla="*/ 65 h 3"/>
                  <a:gd name="T40" fmla="*/ 24 w 4"/>
                  <a:gd name="T41" fmla="*/ 65 h 3"/>
                  <a:gd name="T42" fmla="*/ 24 w 4"/>
                  <a:gd name="T43" fmla="*/ 42 h 3"/>
                  <a:gd name="T44" fmla="*/ 0 w 4"/>
                  <a:gd name="T45" fmla="*/ 42 h 3"/>
                  <a:gd name="T46" fmla="*/ 0 w 4"/>
                  <a:gd name="T47" fmla="*/ 42 h 3"/>
                  <a:gd name="T48" fmla="*/ 0 w 4"/>
                  <a:gd name="T49" fmla="*/ 23 h 3"/>
                  <a:gd name="T50" fmla="*/ 0 w 4"/>
                  <a:gd name="T51" fmla="*/ 23 h 3"/>
                  <a:gd name="T52" fmla="*/ 0 w 4"/>
                  <a:gd name="T53" fmla="*/ 23 h 3"/>
                  <a:gd name="T54" fmla="*/ 24 w 4"/>
                  <a:gd name="T55" fmla="*/ 23 h 3"/>
                  <a:gd name="T56" fmla="*/ 24 w 4"/>
                  <a:gd name="T57" fmla="*/ 0 h 3"/>
                  <a:gd name="T58" fmla="*/ 24 w 4"/>
                  <a:gd name="T59" fmla="*/ 0 h 3"/>
                  <a:gd name="T60" fmla="*/ 24 w 4"/>
                  <a:gd name="T61" fmla="*/ 0 h 3"/>
                  <a:gd name="T62" fmla="*/ 47 w 4"/>
                  <a:gd name="T63" fmla="*/ 0 h 3"/>
                  <a:gd name="T64" fmla="*/ 47 w 4"/>
                  <a:gd name="T65" fmla="*/ 0 h 3"/>
                  <a:gd name="T66" fmla="*/ 47 w 4"/>
                  <a:gd name="T67" fmla="*/ 0 h 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3"/>
                  <a:gd name="T104" fmla="*/ 4 w 4"/>
                  <a:gd name="T105" fmla="*/ 3 h 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3">
                    <a:moveTo>
                      <a:pt x="2" y="0"/>
                    </a:moveTo>
                    <a:lnTo>
                      <a:pt x="2" y="0"/>
                    </a:lnTo>
                    <a:lnTo>
                      <a:pt x="3" y="0"/>
                    </a:lnTo>
                    <a:lnTo>
                      <a:pt x="3" y="1"/>
                    </a:lnTo>
                    <a:lnTo>
                      <a:pt x="4" y="1"/>
                    </a:lnTo>
                    <a:lnTo>
                      <a:pt x="3" y="2"/>
                    </a:lnTo>
                    <a:lnTo>
                      <a:pt x="3" y="3"/>
                    </a:lnTo>
                    <a:lnTo>
                      <a:pt x="2" y="3"/>
                    </a:lnTo>
                    <a:lnTo>
                      <a:pt x="1" y="3"/>
                    </a:lnTo>
                    <a:lnTo>
                      <a:pt x="1" y="2"/>
                    </a:lnTo>
                    <a:lnTo>
                      <a:pt x="0" y="2"/>
                    </a:lnTo>
                    <a:lnTo>
                      <a:pt x="0" y="1"/>
                    </a:lnTo>
                    <a:lnTo>
                      <a:pt x="1" y="1"/>
                    </a:lnTo>
                    <a:lnTo>
                      <a:pt x="1" y="0"/>
                    </a:lnTo>
                    <a:lnTo>
                      <a:pt x="2" y="0"/>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306" name="Freeform 73"/>
              <p:cNvSpPr>
                <a:spLocks/>
              </p:cNvSpPr>
              <p:nvPr/>
            </p:nvSpPr>
            <p:spPr bwMode="auto">
              <a:xfrm>
                <a:off x="2186" y="3394"/>
                <a:ext cx="39" cy="15"/>
              </a:xfrm>
              <a:custGeom>
                <a:avLst/>
                <a:gdLst>
                  <a:gd name="T0" fmla="*/ 0 w 8"/>
                  <a:gd name="T1" fmla="*/ 75 h 3"/>
                  <a:gd name="T2" fmla="*/ 166 w 8"/>
                  <a:gd name="T3" fmla="*/ 75 h 3"/>
                  <a:gd name="T4" fmla="*/ 190 w 8"/>
                  <a:gd name="T5" fmla="*/ 0 h 3"/>
                  <a:gd name="T6" fmla="*/ 49 w 8"/>
                  <a:gd name="T7" fmla="*/ 0 h 3"/>
                  <a:gd name="T8" fmla="*/ 0 w 8"/>
                  <a:gd name="T9" fmla="*/ 75 h 3"/>
                  <a:gd name="T10" fmla="*/ 0 w 8"/>
                  <a:gd name="T11" fmla="*/ 75 h 3"/>
                  <a:gd name="T12" fmla="*/ 0 60000 65536"/>
                  <a:gd name="T13" fmla="*/ 0 60000 65536"/>
                  <a:gd name="T14" fmla="*/ 0 60000 65536"/>
                  <a:gd name="T15" fmla="*/ 0 60000 65536"/>
                  <a:gd name="T16" fmla="*/ 0 60000 65536"/>
                  <a:gd name="T17" fmla="*/ 0 60000 65536"/>
                  <a:gd name="T18" fmla="*/ 0 w 8"/>
                  <a:gd name="T19" fmla="*/ 0 h 3"/>
                  <a:gd name="T20" fmla="*/ 8 w 8"/>
                  <a:gd name="T21" fmla="*/ 3 h 3"/>
                </a:gdLst>
                <a:ahLst/>
                <a:cxnLst>
                  <a:cxn ang="T12">
                    <a:pos x="T0" y="T1"/>
                  </a:cxn>
                  <a:cxn ang="T13">
                    <a:pos x="T2" y="T3"/>
                  </a:cxn>
                  <a:cxn ang="T14">
                    <a:pos x="T4" y="T5"/>
                  </a:cxn>
                  <a:cxn ang="T15">
                    <a:pos x="T6" y="T7"/>
                  </a:cxn>
                  <a:cxn ang="T16">
                    <a:pos x="T8" y="T9"/>
                  </a:cxn>
                  <a:cxn ang="T17">
                    <a:pos x="T10" y="T11"/>
                  </a:cxn>
                </a:cxnLst>
                <a:rect l="T18" t="T19" r="T20" b="T21"/>
                <a:pathLst>
                  <a:path w="8" h="3">
                    <a:moveTo>
                      <a:pt x="0" y="3"/>
                    </a:moveTo>
                    <a:lnTo>
                      <a:pt x="7" y="3"/>
                    </a:lnTo>
                    <a:lnTo>
                      <a:pt x="8" y="0"/>
                    </a:lnTo>
                    <a:lnTo>
                      <a:pt x="2" y="0"/>
                    </a:lnTo>
                    <a:lnTo>
                      <a:pt x="0" y="3"/>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307" name="Freeform 74"/>
              <p:cNvSpPr>
                <a:spLocks/>
              </p:cNvSpPr>
              <p:nvPr/>
            </p:nvSpPr>
            <p:spPr bwMode="auto">
              <a:xfrm>
                <a:off x="2026" y="3321"/>
                <a:ext cx="38" cy="24"/>
              </a:xfrm>
              <a:custGeom>
                <a:avLst/>
                <a:gdLst>
                  <a:gd name="T0" fmla="*/ 0 w 8"/>
                  <a:gd name="T1" fmla="*/ 91 h 5"/>
                  <a:gd name="T2" fmla="*/ 66 w 8"/>
                  <a:gd name="T3" fmla="*/ 115 h 5"/>
                  <a:gd name="T4" fmla="*/ 133 w 8"/>
                  <a:gd name="T5" fmla="*/ 115 h 5"/>
                  <a:gd name="T6" fmla="*/ 180 w 8"/>
                  <a:gd name="T7" fmla="*/ 48 h 5"/>
                  <a:gd name="T8" fmla="*/ 114 w 8"/>
                  <a:gd name="T9" fmla="*/ 0 h 5"/>
                  <a:gd name="T10" fmla="*/ 24 w 8"/>
                  <a:gd name="T11" fmla="*/ 48 h 5"/>
                  <a:gd name="T12" fmla="*/ 0 w 8"/>
                  <a:gd name="T13" fmla="*/ 91 h 5"/>
                  <a:gd name="T14" fmla="*/ 0 w 8"/>
                  <a:gd name="T15" fmla="*/ 91 h 5"/>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5"/>
                  <a:gd name="T26" fmla="*/ 8 w 8"/>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5">
                    <a:moveTo>
                      <a:pt x="0" y="4"/>
                    </a:moveTo>
                    <a:lnTo>
                      <a:pt x="3" y="5"/>
                    </a:lnTo>
                    <a:lnTo>
                      <a:pt x="6" y="5"/>
                    </a:lnTo>
                    <a:lnTo>
                      <a:pt x="8" y="2"/>
                    </a:lnTo>
                    <a:lnTo>
                      <a:pt x="5" y="0"/>
                    </a:lnTo>
                    <a:lnTo>
                      <a:pt x="1" y="2"/>
                    </a:lnTo>
                    <a:lnTo>
                      <a:pt x="0" y="4"/>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308" name="Freeform 75"/>
              <p:cNvSpPr>
                <a:spLocks/>
              </p:cNvSpPr>
              <p:nvPr/>
            </p:nvSpPr>
            <p:spPr bwMode="auto">
              <a:xfrm>
                <a:off x="1991" y="3321"/>
                <a:ext cx="20" cy="24"/>
              </a:xfrm>
              <a:custGeom>
                <a:avLst/>
                <a:gdLst>
                  <a:gd name="T0" fmla="*/ 0 w 4"/>
                  <a:gd name="T1" fmla="*/ 115 h 5"/>
                  <a:gd name="T2" fmla="*/ 100 w 4"/>
                  <a:gd name="T3" fmla="*/ 48 h 5"/>
                  <a:gd name="T4" fmla="*/ 100 w 4"/>
                  <a:gd name="T5" fmla="*/ 0 h 5"/>
                  <a:gd name="T6" fmla="*/ 0 w 4"/>
                  <a:gd name="T7" fmla="*/ 91 h 5"/>
                  <a:gd name="T8" fmla="*/ 0 w 4"/>
                  <a:gd name="T9" fmla="*/ 115 h 5"/>
                  <a:gd name="T10" fmla="*/ 0 w 4"/>
                  <a:gd name="T11" fmla="*/ 115 h 5"/>
                  <a:gd name="T12" fmla="*/ 0 60000 65536"/>
                  <a:gd name="T13" fmla="*/ 0 60000 65536"/>
                  <a:gd name="T14" fmla="*/ 0 60000 65536"/>
                  <a:gd name="T15" fmla="*/ 0 60000 65536"/>
                  <a:gd name="T16" fmla="*/ 0 60000 65536"/>
                  <a:gd name="T17" fmla="*/ 0 60000 65536"/>
                  <a:gd name="T18" fmla="*/ 0 w 4"/>
                  <a:gd name="T19" fmla="*/ 0 h 5"/>
                  <a:gd name="T20" fmla="*/ 4 w 4"/>
                  <a:gd name="T21" fmla="*/ 5 h 5"/>
                </a:gdLst>
                <a:ahLst/>
                <a:cxnLst>
                  <a:cxn ang="T12">
                    <a:pos x="T0" y="T1"/>
                  </a:cxn>
                  <a:cxn ang="T13">
                    <a:pos x="T2" y="T3"/>
                  </a:cxn>
                  <a:cxn ang="T14">
                    <a:pos x="T4" y="T5"/>
                  </a:cxn>
                  <a:cxn ang="T15">
                    <a:pos x="T6" y="T7"/>
                  </a:cxn>
                  <a:cxn ang="T16">
                    <a:pos x="T8" y="T9"/>
                  </a:cxn>
                  <a:cxn ang="T17">
                    <a:pos x="T10" y="T11"/>
                  </a:cxn>
                </a:cxnLst>
                <a:rect l="T18" t="T19" r="T20" b="T21"/>
                <a:pathLst>
                  <a:path w="4" h="5">
                    <a:moveTo>
                      <a:pt x="0" y="5"/>
                    </a:moveTo>
                    <a:lnTo>
                      <a:pt x="4" y="2"/>
                    </a:lnTo>
                    <a:lnTo>
                      <a:pt x="4" y="0"/>
                    </a:lnTo>
                    <a:lnTo>
                      <a:pt x="0" y="4"/>
                    </a:lnTo>
                    <a:lnTo>
                      <a:pt x="0" y="5"/>
                    </a:lnTo>
                    <a:close/>
                  </a:path>
                </a:pathLst>
              </a:custGeom>
              <a:solidFill>
                <a:srgbClr val="FFC66D"/>
              </a:solidFill>
              <a:ln w="12700" cmpd="sng">
                <a:solidFill>
                  <a:schemeClr val="tx1"/>
                </a:solidFill>
                <a:prstDash val="solid"/>
                <a:round/>
                <a:headEnd/>
                <a:tailEnd/>
              </a:ln>
            </p:spPr>
            <p:txBody>
              <a:bodyPr/>
              <a:lstStyle/>
              <a:p>
                <a:endParaRPr lang="en-US"/>
              </a:p>
            </p:txBody>
          </p:sp>
          <p:sp>
            <p:nvSpPr>
              <p:cNvPr id="95309" name="Freeform 76"/>
              <p:cNvSpPr>
                <a:spLocks/>
              </p:cNvSpPr>
              <p:nvPr/>
            </p:nvSpPr>
            <p:spPr bwMode="auto">
              <a:xfrm>
                <a:off x="2128" y="3360"/>
                <a:ext cx="39" cy="34"/>
              </a:xfrm>
              <a:custGeom>
                <a:avLst/>
                <a:gdLst>
                  <a:gd name="T0" fmla="*/ 73 w 8"/>
                  <a:gd name="T1" fmla="*/ 165 h 7"/>
                  <a:gd name="T2" fmla="*/ 190 w 8"/>
                  <a:gd name="T3" fmla="*/ 165 h 7"/>
                  <a:gd name="T4" fmla="*/ 190 w 8"/>
                  <a:gd name="T5" fmla="*/ 92 h 7"/>
                  <a:gd name="T6" fmla="*/ 97 w 8"/>
                  <a:gd name="T7" fmla="*/ 0 h 7"/>
                  <a:gd name="T8" fmla="*/ 0 w 8"/>
                  <a:gd name="T9" fmla="*/ 49 h 7"/>
                  <a:gd name="T10" fmla="*/ 73 w 8"/>
                  <a:gd name="T11" fmla="*/ 165 h 7"/>
                  <a:gd name="T12" fmla="*/ 73 w 8"/>
                  <a:gd name="T13" fmla="*/ 165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3" y="7"/>
                    </a:moveTo>
                    <a:lnTo>
                      <a:pt x="8" y="7"/>
                    </a:lnTo>
                    <a:lnTo>
                      <a:pt x="8" y="4"/>
                    </a:lnTo>
                    <a:lnTo>
                      <a:pt x="4" y="0"/>
                    </a:lnTo>
                    <a:lnTo>
                      <a:pt x="0" y="2"/>
                    </a:lnTo>
                    <a:lnTo>
                      <a:pt x="3" y="7"/>
                    </a:lnTo>
                    <a:close/>
                  </a:path>
                </a:pathLst>
              </a:custGeom>
              <a:solidFill>
                <a:srgbClr val="FFC66D"/>
              </a:solidFill>
              <a:ln w="12700" cmpd="sng">
                <a:solidFill>
                  <a:schemeClr val="tx1"/>
                </a:solidFill>
                <a:prstDash val="solid"/>
                <a:round/>
                <a:headEnd/>
                <a:tailEnd/>
              </a:ln>
            </p:spPr>
            <p:txBody>
              <a:bodyPr/>
              <a:lstStyle/>
              <a:p>
                <a:endParaRPr lang="en-US"/>
              </a:p>
            </p:txBody>
          </p:sp>
        </p:grpSp>
      </p:grpSp>
      <p:sp>
        <p:nvSpPr>
          <p:cNvPr id="95310" name="Rectangle 77"/>
          <p:cNvSpPr>
            <a:spLocks noGrp="1" noChangeArrowheads="1"/>
          </p:cNvSpPr>
          <p:nvPr>
            <p:ph type="title" idx="4294967295"/>
          </p:nvPr>
        </p:nvSpPr>
        <p:spPr>
          <a:xfrm>
            <a:off x="0" y="242888"/>
            <a:ext cx="9144000" cy="1143000"/>
          </a:xfrm>
        </p:spPr>
        <p:txBody>
          <a:bodyPr/>
          <a:lstStyle/>
          <a:p>
            <a:pPr eaLnBrk="1" hangingPunct="1"/>
            <a:r>
              <a:rPr lang="en-US" sz="3600" smtClean="0"/>
              <a:t>Obesity Trends* Among U.S. Adults</a:t>
            </a:r>
            <a:br>
              <a:rPr lang="en-US" sz="3600" smtClean="0"/>
            </a:br>
            <a:r>
              <a:rPr lang="en-US" sz="3600" smtClean="0">
                <a:solidFill>
                  <a:srgbClr val="DE3021"/>
                </a:solidFill>
              </a:rPr>
              <a:t>BRFSS, 2010</a:t>
            </a:r>
          </a:p>
        </p:txBody>
      </p:sp>
      <p:sp>
        <p:nvSpPr>
          <p:cNvPr id="95311" name="Text Box 78"/>
          <p:cNvSpPr txBox="1">
            <a:spLocks noChangeArrowheads="1"/>
          </p:cNvSpPr>
          <p:nvPr/>
        </p:nvSpPr>
        <p:spPr bwMode="auto">
          <a:xfrm>
            <a:off x="2119313" y="1200150"/>
            <a:ext cx="4906962" cy="307975"/>
          </a:xfrm>
          <a:prstGeom prst="rect">
            <a:avLst/>
          </a:prstGeom>
          <a:noFill/>
          <a:ln w="9525">
            <a:noFill/>
            <a:miter lim="800000"/>
            <a:headEnd/>
            <a:tailEnd/>
          </a:ln>
        </p:spPr>
        <p:txBody>
          <a:bodyPr wrap="none">
            <a:spAutoFit/>
          </a:bodyPr>
          <a:lstStyle/>
          <a:p>
            <a:pPr eaLnBrk="0" hangingPunct="0"/>
            <a:r>
              <a:rPr lang="en-US" sz="1400" b="1">
                <a:solidFill>
                  <a:srgbClr val="000000"/>
                </a:solidFill>
                <a:latin typeface="Verdana" pitchFamily="34" charset="0"/>
              </a:rPr>
              <a:t>(*BMI ≥30, or ~ 30 lbs. overweight for 5’ 4” person)</a:t>
            </a:r>
          </a:p>
        </p:txBody>
      </p:sp>
      <p:sp>
        <p:nvSpPr>
          <p:cNvPr id="95312" name="Text Box 79"/>
          <p:cNvSpPr txBox="1">
            <a:spLocks noChangeArrowheads="1"/>
          </p:cNvSpPr>
          <p:nvPr/>
        </p:nvSpPr>
        <p:spPr bwMode="auto">
          <a:xfrm>
            <a:off x="654050" y="5894388"/>
            <a:ext cx="7239000" cy="304800"/>
          </a:xfrm>
          <a:prstGeom prst="rect">
            <a:avLst/>
          </a:prstGeom>
          <a:noFill/>
          <a:ln w="9525">
            <a:noFill/>
            <a:miter lim="800000"/>
            <a:headEnd/>
            <a:tailEnd/>
          </a:ln>
        </p:spPr>
        <p:txBody>
          <a:bodyPr>
            <a:spAutoFit/>
          </a:bodyPr>
          <a:lstStyle/>
          <a:p>
            <a:pPr eaLnBrk="0" hangingPunct="0"/>
            <a:r>
              <a:rPr lang="en-US" sz="1400" b="1">
                <a:solidFill>
                  <a:srgbClr val="000000"/>
                </a:solidFill>
                <a:latin typeface="Arial Narrow" pitchFamily="34" charset="0"/>
              </a:rPr>
              <a:t> No Data          &lt;10%           10%–14%	    15%–19%           20%–24%          25%–29%           ≥30%</a:t>
            </a:r>
            <a:r>
              <a:rPr lang="en-US" sz="1400">
                <a:solidFill>
                  <a:srgbClr val="000000"/>
                </a:solidFill>
                <a:latin typeface="Arial Narrow" pitchFamily="34" charset="0"/>
              </a:rPr>
              <a:t> </a:t>
            </a:r>
          </a:p>
        </p:txBody>
      </p:sp>
      <p:sp>
        <p:nvSpPr>
          <p:cNvPr id="95313" name="Rectangle 80"/>
          <p:cNvSpPr>
            <a:spLocks noChangeArrowheads="1"/>
          </p:cNvSpPr>
          <p:nvPr/>
        </p:nvSpPr>
        <p:spPr bwMode="auto">
          <a:xfrm>
            <a:off x="488950" y="5956300"/>
            <a:ext cx="207963" cy="234950"/>
          </a:xfrm>
          <a:prstGeom prst="rect">
            <a:avLst/>
          </a:prstGeom>
          <a:solidFill>
            <a:schemeClr val="bg1"/>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5314" name="Rectangle 81"/>
          <p:cNvSpPr>
            <a:spLocks noChangeArrowheads="1"/>
          </p:cNvSpPr>
          <p:nvPr/>
        </p:nvSpPr>
        <p:spPr bwMode="auto">
          <a:xfrm>
            <a:off x="1347788" y="5953125"/>
            <a:ext cx="207962" cy="234950"/>
          </a:xfrm>
          <a:prstGeom prst="rect">
            <a:avLst/>
          </a:prstGeom>
          <a:solidFill>
            <a:srgbClr val="99CCFF"/>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5315" name="Rectangle 82"/>
          <p:cNvSpPr>
            <a:spLocks noChangeArrowheads="1"/>
          </p:cNvSpPr>
          <p:nvPr/>
        </p:nvSpPr>
        <p:spPr bwMode="auto">
          <a:xfrm>
            <a:off x="2063750" y="5951538"/>
            <a:ext cx="209550" cy="234950"/>
          </a:xfrm>
          <a:prstGeom prst="rect">
            <a:avLst/>
          </a:prstGeom>
          <a:solidFill>
            <a:srgbClr val="6699FF"/>
          </a:solidFill>
          <a:ln w="9525">
            <a:solidFill>
              <a:schemeClr val="tx1"/>
            </a:solidFill>
            <a:miter lim="800000"/>
            <a:headEnd/>
            <a:tailEnd/>
          </a:ln>
        </p:spPr>
        <p:txBody>
          <a:bodyPr wrap="none" anchor="ctr"/>
          <a:lstStyle/>
          <a:p>
            <a:pPr algn="ctr" eaLnBrk="0" hangingPunct="0"/>
            <a:endParaRPr lang="en-US" sz="2400">
              <a:solidFill>
                <a:srgbClr val="000000"/>
              </a:solidFill>
              <a:latin typeface="Times New Roman" pitchFamily="18" charset="0"/>
            </a:endParaRPr>
          </a:p>
        </p:txBody>
      </p:sp>
      <p:sp>
        <p:nvSpPr>
          <p:cNvPr id="95316" name="Rectangle 83"/>
          <p:cNvSpPr>
            <a:spLocks noChangeArrowheads="1"/>
          </p:cNvSpPr>
          <p:nvPr/>
        </p:nvSpPr>
        <p:spPr bwMode="auto">
          <a:xfrm>
            <a:off x="3060700" y="5961063"/>
            <a:ext cx="209550" cy="234950"/>
          </a:xfrm>
          <a:prstGeom prst="rect">
            <a:avLst/>
          </a:prstGeom>
          <a:solidFill>
            <a:srgbClr val="0000A0"/>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5317" name="Rectangle 84"/>
          <p:cNvSpPr>
            <a:spLocks noChangeArrowheads="1"/>
          </p:cNvSpPr>
          <p:nvPr/>
        </p:nvSpPr>
        <p:spPr bwMode="auto">
          <a:xfrm>
            <a:off x="4997450" y="5948363"/>
            <a:ext cx="207963" cy="234950"/>
          </a:xfrm>
          <a:prstGeom prst="rect">
            <a:avLst/>
          </a:prstGeom>
          <a:solidFill>
            <a:srgbClr val="ED4213"/>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5318" name="Rectangle 85"/>
          <p:cNvSpPr>
            <a:spLocks noChangeArrowheads="1"/>
          </p:cNvSpPr>
          <p:nvPr/>
        </p:nvSpPr>
        <p:spPr bwMode="auto">
          <a:xfrm>
            <a:off x="4037013" y="5945188"/>
            <a:ext cx="209550" cy="234950"/>
          </a:xfrm>
          <a:prstGeom prst="rect">
            <a:avLst/>
          </a:prstGeom>
          <a:solidFill>
            <a:srgbClr val="FFC66D"/>
          </a:solid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5319" name="Rectangle 86"/>
          <p:cNvSpPr>
            <a:spLocks noChangeArrowheads="1"/>
          </p:cNvSpPr>
          <p:nvPr/>
        </p:nvSpPr>
        <p:spPr bwMode="auto">
          <a:xfrm>
            <a:off x="395288" y="5892800"/>
            <a:ext cx="6354762" cy="350838"/>
          </a:xfrm>
          <a:prstGeom prst="rect">
            <a:avLst/>
          </a:prstGeom>
          <a:no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
        <p:nvSpPr>
          <p:cNvPr id="95320" name="Rectangle 87" descr="20%"/>
          <p:cNvSpPr>
            <a:spLocks noChangeArrowheads="1"/>
          </p:cNvSpPr>
          <p:nvPr/>
        </p:nvSpPr>
        <p:spPr bwMode="auto">
          <a:xfrm>
            <a:off x="6002338" y="5948363"/>
            <a:ext cx="209550" cy="234950"/>
          </a:xfrm>
          <a:prstGeom prst="rect">
            <a:avLst/>
          </a:prstGeom>
          <a:pattFill prst="pct20">
            <a:fgClr>
              <a:schemeClr val="tx2"/>
            </a:fgClr>
            <a:bgClr>
              <a:srgbClr val="AA1202"/>
            </a:bgClr>
          </a:pattFill>
          <a:ln w="9525">
            <a:solidFill>
              <a:schemeClr val="tx1"/>
            </a:solidFill>
            <a:miter lim="800000"/>
            <a:headEnd/>
            <a:tailEnd/>
          </a:ln>
        </p:spPr>
        <p:txBody>
          <a:bodyPr wrap="none" anchor="ctr"/>
          <a:lstStyle/>
          <a:p>
            <a:pPr eaLnBrk="0" hangingPunct="0"/>
            <a:endParaRPr lang="en-US" sz="2400">
              <a:solidFill>
                <a:srgbClr val="000000"/>
              </a:solidFill>
              <a:latin typeface="Times New Roman" pitchFamily="18" charset="0"/>
            </a:endParaRPr>
          </a:p>
        </p:txBody>
      </p:sp>
    </p:spTree>
  </p:cSld>
  <p:clrMapOvr>
    <a:masterClrMapping/>
  </p:clrMapOvr>
  <p:transition advClick="0"/>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Rot="1" noChangeArrowheads="1"/>
          </p:cNvSpPr>
          <p:nvPr>
            <p:ph type="title"/>
          </p:nvPr>
        </p:nvSpPr>
        <p:spPr>
          <a:xfrm>
            <a:off x="0" y="228600"/>
            <a:ext cx="9144000" cy="990600"/>
          </a:xfrm>
        </p:spPr>
        <p:txBody>
          <a:bodyPr/>
          <a:lstStyle/>
          <a:p>
            <a:pPr algn="ctr" eaLnBrk="1" hangingPunct="1"/>
            <a:r>
              <a:rPr lang="en-US" smtClean="0"/>
              <a:t>USA Statistics </a:t>
            </a:r>
          </a:p>
        </p:txBody>
      </p:sp>
      <p:sp>
        <p:nvSpPr>
          <p:cNvPr id="7171" name="Rectangle 3"/>
          <p:cNvSpPr>
            <a:spLocks noGrp="1" noRot="1" noChangeArrowheads="1"/>
          </p:cNvSpPr>
          <p:nvPr>
            <p:ph type="body" idx="1"/>
          </p:nvPr>
        </p:nvSpPr>
        <p:spPr>
          <a:xfrm>
            <a:off x="457200" y="1828800"/>
            <a:ext cx="5638800" cy="4495800"/>
          </a:xfrm>
        </p:spPr>
        <p:txBody>
          <a:bodyPr/>
          <a:lstStyle/>
          <a:p>
            <a:pPr eaLnBrk="1" hangingPunct="1">
              <a:lnSpc>
                <a:spcPct val="90000"/>
              </a:lnSpc>
            </a:pPr>
            <a:r>
              <a:rPr lang="en-US" smtClean="0"/>
              <a:t>The number of Americans who are obese has </a:t>
            </a:r>
            <a:r>
              <a:rPr lang="en-US" smtClean="0">
                <a:solidFill>
                  <a:srgbClr val="B95B22"/>
                </a:solidFill>
                <a:latin typeface="Albertus Extra Bold"/>
              </a:rPr>
              <a:t>doubled</a:t>
            </a:r>
            <a:r>
              <a:rPr lang="en-US" smtClean="0"/>
              <a:t> in the last 20 years.</a:t>
            </a:r>
          </a:p>
          <a:p>
            <a:pPr eaLnBrk="1" hangingPunct="1">
              <a:lnSpc>
                <a:spcPct val="90000"/>
              </a:lnSpc>
            </a:pPr>
            <a:endParaRPr lang="en-US" smtClean="0"/>
          </a:p>
          <a:p>
            <a:pPr eaLnBrk="1" hangingPunct="1">
              <a:lnSpc>
                <a:spcPct val="90000"/>
              </a:lnSpc>
            </a:pPr>
            <a:r>
              <a:rPr lang="en-US" smtClean="0"/>
              <a:t>Nearly 1/3 of adults are </a:t>
            </a:r>
            <a:r>
              <a:rPr lang="en-US" smtClean="0">
                <a:solidFill>
                  <a:srgbClr val="B95B22"/>
                </a:solidFill>
                <a:latin typeface="Albertus Extra Bold"/>
              </a:rPr>
              <a:t>obese</a:t>
            </a:r>
            <a:r>
              <a:rPr lang="en-US" smtClean="0">
                <a:solidFill>
                  <a:srgbClr val="B95B22"/>
                </a:solidFill>
              </a:rPr>
              <a:t>.</a:t>
            </a:r>
          </a:p>
          <a:p>
            <a:pPr eaLnBrk="1" hangingPunct="1">
              <a:lnSpc>
                <a:spcPct val="90000"/>
              </a:lnSpc>
            </a:pPr>
            <a:endParaRPr lang="en-US" smtClean="0">
              <a:solidFill>
                <a:srgbClr val="B95B22"/>
              </a:solidFill>
            </a:endParaRPr>
          </a:p>
          <a:p>
            <a:pPr eaLnBrk="1" hangingPunct="1">
              <a:lnSpc>
                <a:spcPct val="90000"/>
              </a:lnSpc>
            </a:pPr>
            <a:r>
              <a:rPr lang="en-US" smtClean="0"/>
              <a:t>Roughly 16 % of children and teens are overweight.  This </a:t>
            </a:r>
            <a:r>
              <a:rPr lang="en-US" smtClean="0">
                <a:solidFill>
                  <a:srgbClr val="B95B22"/>
                </a:solidFill>
                <a:latin typeface="Albertus Extra Bold"/>
              </a:rPr>
              <a:t>doubles </a:t>
            </a:r>
            <a:r>
              <a:rPr lang="en-US" smtClean="0"/>
              <a:t>the rate in the last 20 years.</a:t>
            </a:r>
          </a:p>
          <a:p>
            <a:pPr eaLnBrk="1" hangingPunct="1">
              <a:lnSpc>
                <a:spcPct val="90000"/>
              </a:lnSpc>
              <a:buFont typeface="Wingdings" pitchFamily="2" charset="2"/>
              <a:buNone/>
            </a:pPr>
            <a:endParaRPr lang="en-US" smtClean="0"/>
          </a:p>
        </p:txBody>
      </p:sp>
      <p:pic>
        <p:nvPicPr>
          <p:cNvPr id="7173" name="Picture 5" descr="fatman"/>
          <p:cNvPicPr>
            <a:picLocks noChangeAspect="1" noChangeArrowheads="1"/>
          </p:cNvPicPr>
          <p:nvPr/>
        </p:nvPicPr>
        <p:blipFill>
          <a:blip r:embed="rId2" cstate="print"/>
          <a:srcRect/>
          <a:stretch>
            <a:fillRect/>
          </a:stretch>
        </p:blipFill>
        <p:spPr bwMode="auto">
          <a:xfrm>
            <a:off x="6705600" y="2667000"/>
            <a:ext cx="1714500" cy="2609850"/>
          </a:xfrm>
          <a:prstGeom prst="rect">
            <a:avLst/>
          </a:prstGeom>
          <a:noFill/>
          <a:ln w="9525">
            <a:noFill/>
            <a:miter lim="800000"/>
            <a:headEnd/>
            <a:tailEnd/>
          </a:ln>
        </p:spPr>
      </p:pic>
      <p:sp>
        <p:nvSpPr>
          <p:cNvPr id="37892" name="Text Box 6"/>
          <p:cNvSpPr txBox="1">
            <a:spLocks noChangeArrowheads="1"/>
          </p:cNvSpPr>
          <p:nvPr/>
        </p:nvSpPr>
        <p:spPr bwMode="auto">
          <a:xfrm>
            <a:off x="2743200" y="6240463"/>
            <a:ext cx="914400" cy="366712"/>
          </a:xfrm>
          <a:prstGeom prst="rect">
            <a:avLst/>
          </a:prstGeom>
          <a:noFill/>
          <a:ln w="9525">
            <a:noFill/>
            <a:miter lim="800000"/>
            <a:headEnd/>
            <a:tailEnd/>
          </a:ln>
        </p:spPr>
        <p:txBody>
          <a:bodyPr>
            <a:spAutoFit/>
          </a:bodyPr>
          <a:lstStyle/>
          <a:p>
            <a:pPr>
              <a:spcBef>
                <a:spcPct val="50000"/>
              </a:spcBef>
            </a:pPr>
            <a:endParaRPr lang="en-US">
              <a:latin typeface="Tw Cen MT" pitchFamily="34" charset="0"/>
            </a:endParaRPr>
          </a:p>
        </p:txBody>
      </p:sp>
      <p:sp>
        <p:nvSpPr>
          <p:cNvPr id="7175" name="Text Box 7"/>
          <p:cNvSpPr txBox="1">
            <a:spLocks noChangeArrowheads="1"/>
          </p:cNvSpPr>
          <p:nvPr/>
        </p:nvSpPr>
        <p:spPr bwMode="auto">
          <a:xfrm>
            <a:off x="6172200" y="3657600"/>
            <a:ext cx="2667000" cy="366713"/>
          </a:xfrm>
          <a:prstGeom prst="rect">
            <a:avLst/>
          </a:prstGeom>
          <a:noFill/>
          <a:ln w="9525">
            <a:noFill/>
            <a:miter lim="800000"/>
            <a:headEnd/>
            <a:tailEnd/>
          </a:ln>
        </p:spPr>
        <p:txBody>
          <a:bodyPr>
            <a:spAutoFit/>
          </a:bodyPr>
          <a:lstStyle/>
          <a:p>
            <a:pPr algn="ctr">
              <a:spcBef>
                <a:spcPct val="50000"/>
              </a:spcBef>
            </a:pPr>
            <a:r>
              <a:rPr lang="en-US" b="1">
                <a:latin typeface="Albertus Extra Bold"/>
              </a:rPr>
              <a:t>It’s a problem.</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box(in)">
                                      <p:cBhvr>
                                        <p:cTn id="7" dur="500"/>
                                        <p:tgtEl>
                                          <p:spTgt spid="7170"/>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7171">
                                            <p:txEl>
                                              <p:pRg st="0" end="0"/>
                                            </p:txEl>
                                          </p:spTgt>
                                        </p:tgtEl>
                                        <p:attrNameLst>
                                          <p:attrName>style.visibility</p:attrName>
                                        </p:attrNameLst>
                                      </p:cBhvr>
                                      <p:to>
                                        <p:strVal val="visible"/>
                                      </p:to>
                                    </p:set>
                                    <p:animEffect transition="in" filter="box(in)">
                                      <p:cBhvr>
                                        <p:cTn id="12" dur="500"/>
                                        <p:tgtEl>
                                          <p:spTgt spid="717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7171">
                                            <p:txEl>
                                              <p:pRg st="2" end="2"/>
                                            </p:txEl>
                                          </p:spTgt>
                                        </p:tgtEl>
                                        <p:attrNameLst>
                                          <p:attrName>style.visibility</p:attrName>
                                        </p:attrNameLst>
                                      </p:cBhvr>
                                      <p:to>
                                        <p:strVal val="visible"/>
                                      </p:to>
                                    </p:set>
                                    <p:animEffect transition="in" filter="box(in)">
                                      <p:cBhvr>
                                        <p:cTn id="17" dur="500"/>
                                        <p:tgtEl>
                                          <p:spTgt spid="717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nodeType="clickEffect">
                                  <p:stCondLst>
                                    <p:cond delay="0"/>
                                  </p:stCondLst>
                                  <p:childTnLst>
                                    <p:set>
                                      <p:cBhvr>
                                        <p:cTn id="21" dur="1" fill="hold">
                                          <p:stCondLst>
                                            <p:cond delay="0"/>
                                          </p:stCondLst>
                                        </p:cTn>
                                        <p:tgtEl>
                                          <p:spTgt spid="7171">
                                            <p:txEl>
                                              <p:pRg st="4" end="4"/>
                                            </p:txEl>
                                          </p:spTgt>
                                        </p:tgtEl>
                                        <p:attrNameLst>
                                          <p:attrName>style.visibility</p:attrName>
                                        </p:attrNameLst>
                                      </p:cBhvr>
                                      <p:to>
                                        <p:strVal val="visible"/>
                                      </p:to>
                                    </p:set>
                                    <p:animEffect transition="in" filter="box(in)">
                                      <p:cBhvr>
                                        <p:cTn id="22" dur="500"/>
                                        <p:tgtEl>
                                          <p:spTgt spid="7171">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nodeType="clickEffect">
                                  <p:stCondLst>
                                    <p:cond delay="0"/>
                                  </p:stCondLst>
                                  <p:childTnLst>
                                    <p:set>
                                      <p:cBhvr>
                                        <p:cTn id="26" dur="1" fill="hold">
                                          <p:stCondLst>
                                            <p:cond delay="0"/>
                                          </p:stCondLst>
                                        </p:cTn>
                                        <p:tgtEl>
                                          <p:spTgt spid="7173"/>
                                        </p:tgtEl>
                                        <p:attrNameLst>
                                          <p:attrName>style.visibility</p:attrName>
                                        </p:attrNameLst>
                                      </p:cBhvr>
                                      <p:to>
                                        <p:strVal val="visible"/>
                                      </p:to>
                                    </p:set>
                                    <p:animEffect transition="in" filter="box(in)">
                                      <p:cBhvr>
                                        <p:cTn id="27" dur="500"/>
                                        <p:tgtEl>
                                          <p:spTgt spid="7173"/>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mph" presetSubtype="0" fill="hold" nodeType="clickEffect">
                                  <p:stCondLst>
                                    <p:cond delay="0"/>
                                  </p:stCondLst>
                                  <p:childTnLst>
                                    <p:animScale>
                                      <p:cBhvr>
                                        <p:cTn id="31" dur="2000" fill="hold"/>
                                        <p:tgtEl>
                                          <p:spTgt spid="7173"/>
                                        </p:tgtEl>
                                      </p:cBhvr>
                                      <p:by x="150000" y="150000"/>
                                    </p:animScale>
                                  </p:childTnLst>
                                </p:cTn>
                              </p:par>
                            </p:childTnLst>
                          </p:cTn>
                        </p:par>
                      </p:childTnLst>
                    </p:cTn>
                  </p:par>
                  <p:par>
                    <p:cTn id="32" fill="hold">
                      <p:stCondLst>
                        <p:cond delay="indefinite"/>
                      </p:stCondLst>
                      <p:childTnLst>
                        <p:par>
                          <p:cTn id="33" fill="hold">
                            <p:stCondLst>
                              <p:cond delay="0"/>
                            </p:stCondLst>
                            <p:childTnLst>
                              <p:par>
                                <p:cTn id="34" presetID="4" presetClass="entr" presetSubtype="16" fill="hold" nodeType="clickEffect">
                                  <p:stCondLst>
                                    <p:cond delay="0"/>
                                  </p:stCondLst>
                                  <p:childTnLst>
                                    <p:set>
                                      <p:cBhvr>
                                        <p:cTn id="35" dur="1" fill="hold">
                                          <p:stCondLst>
                                            <p:cond delay="0"/>
                                          </p:stCondLst>
                                        </p:cTn>
                                        <p:tgtEl>
                                          <p:spTgt spid="7175">
                                            <p:txEl>
                                              <p:pRg st="0" end="0"/>
                                            </p:txEl>
                                          </p:spTgt>
                                        </p:tgtEl>
                                        <p:attrNameLst>
                                          <p:attrName>style.visibility</p:attrName>
                                        </p:attrNameLst>
                                      </p:cBhvr>
                                      <p:to>
                                        <p:strVal val="visible"/>
                                      </p:to>
                                    </p:set>
                                    <p:animEffect transition="in" filter="box(in)">
                                      <p:cBhvr>
                                        <p:cTn id="36" dur="500"/>
                                        <p:tgtEl>
                                          <p:spTgt spid="717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itle 1"/>
          <p:cNvSpPr>
            <a:spLocks noGrp="1"/>
          </p:cNvSpPr>
          <p:nvPr>
            <p:ph type="title"/>
          </p:nvPr>
        </p:nvSpPr>
        <p:spPr>
          <a:xfrm>
            <a:off x="612775" y="228600"/>
            <a:ext cx="8153400" cy="990600"/>
          </a:xfrm>
        </p:spPr>
        <p:txBody>
          <a:bodyPr/>
          <a:lstStyle/>
          <a:p>
            <a:pPr eaLnBrk="1" hangingPunct="1"/>
            <a:r>
              <a:rPr lang="en-US" smtClean="0"/>
              <a:t>USA Statistics </a:t>
            </a:r>
          </a:p>
        </p:txBody>
      </p:sp>
      <p:sp>
        <p:nvSpPr>
          <p:cNvPr id="38914" name="Content Placeholder 2"/>
          <p:cNvSpPr>
            <a:spLocks noGrp="1"/>
          </p:cNvSpPr>
          <p:nvPr>
            <p:ph sz="quarter" idx="1"/>
          </p:nvPr>
        </p:nvSpPr>
        <p:spPr>
          <a:xfrm>
            <a:off x="152400" y="1524000"/>
            <a:ext cx="4645025" cy="4495800"/>
          </a:xfrm>
        </p:spPr>
        <p:txBody>
          <a:bodyPr/>
          <a:lstStyle/>
          <a:p>
            <a:pPr eaLnBrk="1" hangingPunct="1"/>
            <a:r>
              <a:rPr lang="en-US" smtClean="0"/>
              <a:t>We spend $40 billion per year on weight loss products.</a:t>
            </a:r>
          </a:p>
          <a:p>
            <a:pPr eaLnBrk="1" hangingPunct="1"/>
            <a:endParaRPr lang="en-US" smtClean="0"/>
          </a:p>
          <a:p>
            <a:pPr eaLnBrk="1" hangingPunct="1"/>
            <a:r>
              <a:rPr lang="en-US" smtClean="0"/>
              <a:t>This generation of children will be the first generation to actually have a shorter life expectancy than their parents because of obesity. </a:t>
            </a:r>
          </a:p>
        </p:txBody>
      </p:sp>
      <p:pic>
        <p:nvPicPr>
          <p:cNvPr id="38915" name="Picture 5" descr="Graves%2050%20Reg%20Bergin%20Baird"/>
          <p:cNvPicPr>
            <a:picLocks noChangeAspect="1" noChangeArrowheads="1"/>
          </p:cNvPicPr>
          <p:nvPr/>
        </p:nvPicPr>
        <p:blipFill>
          <a:blip r:embed="rId2" cstate="print"/>
          <a:srcRect/>
          <a:stretch>
            <a:fillRect/>
          </a:stretch>
        </p:blipFill>
        <p:spPr bwMode="auto">
          <a:xfrm>
            <a:off x="4572000" y="2133600"/>
            <a:ext cx="4267200" cy="320040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578" name="Rectangle 2"/>
          <p:cNvSpPr>
            <a:spLocks noGrp="1" noRot="1" noChangeArrowheads="1"/>
          </p:cNvSpPr>
          <p:nvPr>
            <p:ph type="title"/>
          </p:nvPr>
        </p:nvSpPr>
        <p:spPr>
          <a:xfrm>
            <a:off x="612775" y="228600"/>
            <a:ext cx="8153400" cy="990600"/>
          </a:xfrm>
        </p:spPr>
        <p:txBody>
          <a:bodyPr>
            <a:normAutofit fontScale="90000"/>
          </a:bodyPr>
          <a:lstStyle/>
          <a:p>
            <a:pPr eaLnBrk="1" fontAlgn="auto" hangingPunct="1">
              <a:spcAft>
                <a:spcPts val="0"/>
              </a:spcAft>
              <a:defRPr/>
            </a:pPr>
            <a:r>
              <a:rPr lang="en-US"/>
              <a:t>How Many Calories Do I Need a Day?</a:t>
            </a:r>
          </a:p>
        </p:txBody>
      </p:sp>
      <p:sp>
        <p:nvSpPr>
          <p:cNvPr id="24579" name="Rectangle 3"/>
          <p:cNvSpPr>
            <a:spLocks noGrp="1" noRot="1" noChangeArrowheads="1"/>
          </p:cNvSpPr>
          <p:nvPr>
            <p:ph type="body" idx="1"/>
          </p:nvPr>
        </p:nvSpPr>
        <p:spPr>
          <a:xfrm>
            <a:off x="612775" y="1600200"/>
            <a:ext cx="8153400" cy="4495800"/>
          </a:xfrm>
        </p:spPr>
        <p:txBody>
          <a:bodyPr/>
          <a:lstStyle/>
          <a:p>
            <a:pPr eaLnBrk="1" hangingPunct="1">
              <a:buFont typeface="Wingdings" pitchFamily="2" charset="2"/>
              <a:buNone/>
            </a:pPr>
            <a:r>
              <a:rPr lang="en-US" smtClean="0"/>
              <a:t>Calories are determined by your:</a:t>
            </a:r>
          </a:p>
          <a:p>
            <a:pPr eaLnBrk="1" hangingPunct="1"/>
            <a:r>
              <a:rPr lang="en-US" smtClean="0"/>
              <a:t>Height	</a:t>
            </a:r>
          </a:p>
          <a:p>
            <a:pPr eaLnBrk="1" hangingPunct="1"/>
            <a:r>
              <a:rPr lang="en-US" smtClean="0"/>
              <a:t>Age</a:t>
            </a:r>
          </a:p>
          <a:p>
            <a:pPr eaLnBrk="1" hangingPunct="1"/>
            <a:r>
              <a:rPr lang="en-US" smtClean="0"/>
              <a:t>Gender</a:t>
            </a:r>
          </a:p>
          <a:p>
            <a:pPr eaLnBrk="1" hangingPunct="1"/>
            <a:r>
              <a:rPr lang="en-US" smtClean="0"/>
              <a:t>Activity Level</a:t>
            </a:r>
          </a:p>
        </p:txBody>
      </p:sp>
      <p:pic>
        <p:nvPicPr>
          <p:cNvPr id="59395" name="Picture 4" descr="height"/>
          <p:cNvPicPr>
            <a:picLocks noChangeAspect="1" noChangeArrowheads="1"/>
          </p:cNvPicPr>
          <p:nvPr/>
        </p:nvPicPr>
        <p:blipFill>
          <a:blip r:embed="rId2" cstate="print"/>
          <a:srcRect/>
          <a:stretch>
            <a:fillRect/>
          </a:stretch>
        </p:blipFill>
        <p:spPr bwMode="auto">
          <a:xfrm>
            <a:off x="4724400" y="2438400"/>
            <a:ext cx="1492250" cy="1676400"/>
          </a:xfrm>
          <a:prstGeom prst="rect">
            <a:avLst/>
          </a:prstGeom>
          <a:noFill/>
          <a:ln w="9525">
            <a:noFill/>
            <a:miter lim="800000"/>
            <a:headEnd/>
            <a:tailEnd/>
          </a:ln>
        </p:spPr>
      </p:pic>
      <p:pic>
        <p:nvPicPr>
          <p:cNvPr id="59396" name="Picture 10" descr="MCj04158100000[1]"/>
          <p:cNvPicPr>
            <a:picLocks noChangeAspect="1" noChangeArrowheads="1"/>
          </p:cNvPicPr>
          <p:nvPr/>
        </p:nvPicPr>
        <p:blipFill>
          <a:blip r:embed="rId3" cstate="print"/>
          <a:srcRect/>
          <a:stretch>
            <a:fillRect/>
          </a:stretch>
        </p:blipFill>
        <p:spPr bwMode="auto">
          <a:xfrm>
            <a:off x="6781800" y="3200400"/>
            <a:ext cx="1663700" cy="1901825"/>
          </a:xfrm>
          <a:prstGeom prst="rect">
            <a:avLst/>
          </a:prstGeom>
          <a:noFill/>
          <a:ln w="9525">
            <a:noFill/>
            <a:miter lim="800000"/>
            <a:headEnd/>
            <a:tailEnd/>
          </a:ln>
        </p:spPr>
      </p:pic>
      <p:pic>
        <p:nvPicPr>
          <p:cNvPr id="59397" name="Picture 12" descr="MCj04121740000[1]"/>
          <p:cNvPicPr>
            <a:picLocks noChangeAspect="1" noChangeArrowheads="1"/>
          </p:cNvPicPr>
          <p:nvPr/>
        </p:nvPicPr>
        <p:blipFill>
          <a:blip r:embed="rId4" cstate="print"/>
          <a:srcRect/>
          <a:stretch>
            <a:fillRect/>
          </a:stretch>
        </p:blipFill>
        <p:spPr bwMode="auto">
          <a:xfrm>
            <a:off x="4572000" y="4419600"/>
            <a:ext cx="1758950" cy="1987550"/>
          </a:xfrm>
          <a:prstGeom prst="rect">
            <a:avLst/>
          </a:prstGeom>
          <a:noFill/>
          <a:ln w="9525">
            <a:noFill/>
            <a:miter lim="800000"/>
            <a:headEnd/>
            <a:tailEnd/>
          </a:ln>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4578"/>
                                        </p:tgtEl>
                                        <p:attrNameLst>
                                          <p:attrName>style.visibility</p:attrName>
                                        </p:attrNameLst>
                                      </p:cBhvr>
                                      <p:to>
                                        <p:strVal val="visible"/>
                                      </p:to>
                                    </p:set>
                                    <p:anim calcmode="lin" valueType="num">
                                      <p:cBhvr>
                                        <p:cTn id="7" dur="1000" fill="hold"/>
                                        <p:tgtEl>
                                          <p:spTgt spid="24578"/>
                                        </p:tgtEl>
                                        <p:attrNameLst>
                                          <p:attrName>ppt_w</p:attrName>
                                        </p:attrNameLst>
                                      </p:cBhvr>
                                      <p:tavLst>
                                        <p:tav tm="0">
                                          <p:val>
                                            <p:strVal val="#ppt_w+.3"/>
                                          </p:val>
                                        </p:tav>
                                        <p:tav tm="100000">
                                          <p:val>
                                            <p:strVal val="#ppt_w"/>
                                          </p:val>
                                        </p:tav>
                                      </p:tavLst>
                                    </p:anim>
                                    <p:anim calcmode="lin" valueType="num">
                                      <p:cBhvr>
                                        <p:cTn id="8" dur="1000" fill="hold"/>
                                        <p:tgtEl>
                                          <p:spTgt spid="24578"/>
                                        </p:tgtEl>
                                        <p:attrNameLst>
                                          <p:attrName>ppt_h</p:attrName>
                                        </p:attrNameLst>
                                      </p:cBhvr>
                                      <p:tavLst>
                                        <p:tav tm="0">
                                          <p:val>
                                            <p:strVal val="#ppt_h"/>
                                          </p:val>
                                        </p:tav>
                                        <p:tav tm="100000">
                                          <p:val>
                                            <p:strVal val="#ppt_h"/>
                                          </p:val>
                                        </p:tav>
                                      </p:tavLst>
                                    </p:anim>
                                    <p:animEffect transition="in" filter="fade">
                                      <p:cBhvr>
                                        <p:cTn id="9" dur="1000"/>
                                        <p:tgtEl>
                                          <p:spTgt spid="24578"/>
                                        </p:tgtEl>
                                      </p:cBhvr>
                                    </p:animEffect>
                                  </p:childTnLst>
                                </p:cTn>
                              </p:par>
                            </p:childTnLst>
                          </p:cTn>
                        </p:par>
                      </p:childTnLst>
                    </p:cTn>
                  </p:par>
                  <p:par>
                    <p:cTn id="10" fill="hold">
                      <p:stCondLst>
                        <p:cond delay="indefinite"/>
                      </p:stCondLst>
                      <p:childTnLst>
                        <p:par>
                          <p:cTn id="11" fill="hold">
                            <p:stCondLst>
                              <p:cond delay="0"/>
                            </p:stCondLst>
                            <p:childTnLst>
                              <p:par>
                                <p:cTn id="12" presetID="50" presetClass="entr" presetSubtype="0" decel="100000" fill="hold" grpId="0" nodeType="clickEffect">
                                  <p:stCondLst>
                                    <p:cond delay="0"/>
                                  </p:stCondLst>
                                  <p:childTnLst>
                                    <p:set>
                                      <p:cBhvr>
                                        <p:cTn id="13" dur="1" fill="hold">
                                          <p:stCondLst>
                                            <p:cond delay="0"/>
                                          </p:stCondLst>
                                        </p:cTn>
                                        <p:tgtEl>
                                          <p:spTgt spid="24579">
                                            <p:txEl>
                                              <p:pRg st="0" end="0"/>
                                            </p:txEl>
                                          </p:spTgt>
                                        </p:tgtEl>
                                        <p:attrNameLst>
                                          <p:attrName>style.visibility</p:attrName>
                                        </p:attrNameLst>
                                      </p:cBhvr>
                                      <p:to>
                                        <p:strVal val="visible"/>
                                      </p:to>
                                    </p:set>
                                    <p:anim calcmode="lin" valueType="num">
                                      <p:cBhvr>
                                        <p:cTn id="14" dur="1000" fill="hold"/>
                                        <p:tgtEl>
                                          <p:spTgt spid="24579">
                                            <p:txEl>
                                              <p:pRg st="0" end="0"/>
                                            </p:txEl>
                                          </p:spTgt>
                                        </p:tgtEl>
                                        <p:attrNameLst>
                                          <p:attrName>ppt_w</p:attrName>
                                        </p:attrNameLst>
                                      </p:cBhvr>
                                      <p:tavLst>
                                        <p:tav tm="0">
                                          <p:val>
                                            <p:strVal val="#ppt_w+.3"/>
                                          </p:val>
                                        </p:tav>
                                        <p:tav tm="100000">
                                          <p:val>
                                            <p:strVal val="#ppt_w"/>
                                          </p:val>
                                        </p:tav>
                                      </p:tavLst>
                                    </p:anim>
                                    <p:anim calcmode="lin" valueType="num">
                                      <p:cBhvr>
                                        <p:cTn id="15" dur="1000" fill="hold"/>
                                        <p:tgtEl>
                                          <p:spTgt spid="24579">
                                            <p:txEl>
                                              <p:pRg st="0" end="0"/>
                                            </p:txEl>
                                          </p:spTgt>
                                        </p:tgtEl>
                                        <p:attrNameLst>
                                          <p:attrName>ppt_h</p:attrName>
                                        </p:attrNameLst>
                                      </p:cBhvr>
                                      <p:tavLst>
                                        <p:tav tm="0">
                                          <p:val>
                                            <p:strVal val="#ppt_h"/>
                                          </p:val>
                                        </p:tav>
                                        <p:tav tm="100000">
                                          <p:val>
                                            <p:strVal val="#ppt_h"/>
                                          </p:val>
                                        </p:tav>
                                      </p:tavLst>
                                    </p:anim>
                                    <p:animEffect transition="in" filter="fade">
                                      <p:cBhvr>
                                        <p:cTn id="16" dur="1000"/>
                                        <p:tgtEl>
                                          <p:spTgt spid="24579">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0" presetClass="entr" presetSubtype="0" decel="100000" fill="hold" grpId="0" nodeType="clickEffect">
                                  <p:stCondLst>
                                    <p:cond delay="0"/>
                                  </p:stCondLst>
                                  <p:childTnLst>
                                    <p:set>
                                      <p:cBhvr>
                                        <p:cTn id="20" dur="1" fill="hold">
                                          <p:stCondLst>
                                            <p:cond delay="0"/>
                                          </p:stCondLst>
                                        </p:cTn>
                                        <p:tgtEl>
                                          <p:spTgt spid="24579">
                                            <p:txEl>
                                              <p:pRg st="1" end="1"/>
                                            </p:txEl>
                                          </p:spTgt>
                                        </p:tgtEl>
                                        <p:attrNameLst>
                                          <p:attrName>style.visibility</p:attrName>
                                        </p:attrNameLst>
                                      </p:cBhvr>
                                      <p:to>
                                        <p:strVal val="visible"/>
                                      </p:to>
                                    </p:set>
                                    <p:anim calcmode="lin" valueType="num">
                                      <p:cBhvr>
                                        <p:cTn id="21" dur="1000" fill="hold"/>
                                        <p:tgtEl>
                                          <p:spTgt spid="24579">
                                            <p:txEl>
                                              <p:pRg st="1" end="1"/>
                                            </p:txEl>
                                          </p:spTgt>
                                        </p:tgtEl>
                                        <p:attrNameLst>
                                          <p:attrName>ppt_w</p:attrName>
                                        </p:attrNameLst>
                                      </p:cBhvr>
                                      <p:tavLst>
                                        <p:tav tm="0">
                                          <p:val>
                                            <p:strVal val="#ppt_w+.3"/>
                                          </p:val>
                                        </p:tav>
                                        <p:tav tm="100000">
                                          <p:val>
                                            <p:strVal val="#ppt_w"/>
                                          </p:val>
                                        </p:tav>
                                      </p:tavLst>
                                    </p:anim>
                                    <p:anim calcmode="lin" valueType="num">
                                      <p:cBhvr>
                                        <p:cTn id="22" dur="1000" fill="hold"/>
                                        <p:tgtEl>
                                          <p:spTgt spid="24579">
                                            <p:txEl>
                                              <p:pRg st="1" end="1"/>
                                            </p:txEl>
                                          </p:spTgt>
                                        </p:tgtEl>
                                        <p:attrNameLst>
                                          <p:attrName>ppt_h</p:attrName>
                                        </p:attrNameLst>
                                      </p:cBhvr>
                                      <p:tavLst>
                                        <p:tav tm="0">
                                          <p:val>
                                            <p:strVal val="#ppt_h"/>
                                          </p:val>
                                        </p:tav>
                                        <p:tav tm="100000">
                                          <p:val>
                                            <p:strVal val="#ppt_h"/>
                                          </p:val>
                                        </p:tav>
                                      </p:tavLst>
                                    </p:anim>
                                    <p:animEffect transition="in" filter="fade">
                                      <p:cBhvr>
                                        <p:cTn id="23" dur="1000"/>
                                        <p:tgtEl>
                                          <p:spTgt spid="24579">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0" presetClass="entr" presetSubtype="0" decel="100000" fill="hold" grpId="0" nodeType="clickEffect">
                                  <p:stCondLst>
                                    <p:cond delay="0"/>
                                  </p:stCondLst>
                                  <p:childTnLst>
                                    <p:set>
                                      <p:cBhvr>
                                        <p:cTn id="27" dur="1" fill="hold">
                                          <p:stCondLst>
                                            <p:cond delay="0"/>
                                          </p:stCondLst>
                                        </p:cTn>
                                        <p:tgtEl>
                                          <p:spTgt spid="24579">
                                            <p:txEl>
                                              <p:pRg st="2" end="2"/>
                                            </p:txEl>
                                          </p:spTgt>
                                        </p:tgtEl>
                                        <p:attrNameLst>
                                          <p:attrName>style.visibility</p:attrName>
                                        </p:attrNameLst>
                                      </p:cBhvr>
                                      <p:to>
                                        <p:strVal val="visible"/>
                                      </p:to>
                                    </p:set>
                                    <p:anim calcmode="lin" valueType="num">
                                      <p:cBhvr>
                                        <p:cTn id="28" dur="1000" fill="hold"/>
                                        <p:tgtEl>
                                          <p:spTgt spid="24579">
                                            <p:txEl>
                                              <p:pRg st="2" end="2"/>
                                            </p:txEl>
                                          </p:spTgt>
                                        </p:tgtEl>
                                        <p:attrNameLst>
                                          <p:attrName>ppt_w</p:attrName>
                                        </p:attrNameLst>
                                      </p:cBhvr>
                                      <p:tavLst>
                                        <p:tav tm="0">
                                          <p:val>
                                            <p:strVal val="#ppt_w+.3"/>
                                          </p:val>
                                        </p:tav>
                                        <p:tav tm="100000">
                                          <p:val>
                                            <p:strVal val="#ppt_w"/>
                                          </p:val>
                                        </p:tav>
                                      </p:tavLst>
                                    </p:anim>
                                    <p:anim calcmode="lin" valueType="num">
                                      <p:cBhvr>
                                        <p:cTn id="29" dur="1000" fill="hold"/>
                                        <p:tgtEl>
                                          <p:spTgt spid="24579">
                                            <p:txEl>
                                              <p:pRg st="2" end="2"/>
                                            </p:txEl>
                                          </p:spTgt>
                                        </p:tgtEl>
                                        <p:attrNameLst>
                                          <p:attrName>ppt_h</p:attrName>
                                        </p:attrNameLst>
                                      </p:cBhvr>
                                      <p:tavLst>
                                        <p:tav tm="0">
                                          <p:val>
                                            <p:strVal val="#ppt_h"/>
                                          </p:val>
                                        </p:tav>
                                        <p:tav tm="100000">
                                          <p:val>
                                            <p:strVal val="#ppt_h"/>
                                          </p:val>
                                        </p:tav>
                                      </p:tavLst>
                                    </p:anim>
                                    <p:animEffect transition="in" filter="fade">
                                      <p:cBhvr>
                                        <p:cTn id="30" dur="1000"/>
                                        <p:tgtEl>
                                          <p:spTgt spid="24579">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0" presetClass="entr" presetSubtype="0" decel="100000" fill="hold" grpId="0" nodeType="clickEffect">
                                  <p:stCondLst>
                                    <p:cond delay="0"/>
                                  </p:stCondLst>
                                  <p:childTnLst>
                                    <p:set>
                                      <p:cBhvr>
                                        <p:cTn id="34" dur="1" fill="hold">
                                          <p:stCondLst>
                                            <p:cond delay="0"/>
                                          </p:stCondLst>
                                        </p:cTn>
                                        <p:tgtEl>
                                          <p:spTgt spid="24579">
                                            <p:txEl>
                                              <p:pRg st="3" end="3"/>
                                            </p:txEl>
                                          </p:spTgt>
                                        </p:tgtEl>
                                        <p:attrNameLst>
                                          <p:attrName>style.visibility</p:attrName>
                                        </p:attrNameLst>
                                      </p:cBhvr>
                                      <p:to>
                                        <p:strVal val="visible"/>
                                      </p:to>
                                    </p:set>
                                    <p:anim calcmode="lin" valueType="num">
                                      <p:cBhvr>
                                        <p:cTn id="35" dur="1000" fill="hold"/>
                                        <p:tgtEl>
                                          <p:spTgt spid="24579">
                                            <p:txEl>
                                              <p:pRg st="3" end="3"/>
                                            </p:txEl>
                                          </p:spTgt>
                                        </p:tgtEl>
                                        <p:attrNameLst>
                                          <p:attrName>ppt_w</p:attrName>
                                        </p:attrNameLst>
                                      </p:cBhvr>
                                      <p:tavLst>
                                        <p:tav tm="0">
                                          <p:val>
                                            <p:strVal val="#ppt_w+.3"/>
                                          </p:val>
                                        </p:tav>
                                        <p:tav tm="100000">
                                          <p:val>
                                            <p:strVal val="#ppt_w"/>
                                          </p:val>
                                        </p:tav>
                                      </p:tavLst>
                                    </p:anim>
                                    <p:anim calcmode="lin" valueType="num">
                                      <p:cBhvr>
                                        <p:cTn id="36" dur="1000" fill="hold"/>
                                        <p:tgtEl>
                                          <p:spTgt spid="24579">
                                            <p:txEl>
                                              <p:pRg st="3" end="3"/>
                                            </p:txEl>
                                          </p:spTgt>
                                        </p:tgtEl>
                                        <p:attrNameLst>
                                          <p:attrName>ppt_h</p:attrName>
                                        </p:attrNameLst>
                                      </p:cBhvr>
                                      <p:tavLst>
                                        <p:tav tm="0">
                                          <p:val>
                                            <p:strVal val="#ppt_h"/>
                                          </p:val>
                                        </p:tav>
                                        <p:tav tm="100000">
                                          <p:val>
                                            <p:strVal val="#ppt_h"/>
                                          </p:val>
                                        </p:tav>
                                      </p:tavLst>
                                    </p:anim>
                                    <p:animEffect transition="in" filter="fade">
                                      <p:cBhvr>
                                        <p:cTn id="37" dur="1000"/>
                                        <p:tgtEl>
                                          <p:spTgt spid="24579">
                                            <p:txEl>
                                              <p:pRg st="3" end="3"/>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0" presetClass="entr" presetSubtype="0" decel="100000" fill="hold" grpId="0" nodeType="clickEffect">
                                  <p:stCondLst>
                                    <p:cond delay="0"/>
                                  </p:stCondLst>
                                  <p:childTnLst>
                                    <p:set>
                                      <p:cBhvr>
                                        <p:cTn id="41" dur="1" fill="hold">
                                          <p:stCondLst>
                                            <p:cond delay="0"/>
                                          </p:stCondLst>
                                        </p:cTn>
                                        <p:tgtEl>
                                          <p:spTgt spid="24579">
                                            <p:txEl>
                                              <p:pRg st="4" end="4"/>
                                            </p:txEl>
                                          </p:spTgt>
                                        </p:tgtEl>
                                        <p:attrNameLst>
                                          <p:attrName>style.visibility</p:attrName>
                                        </p:attrNameLst>
                                      </p:cBhvr>
                                      <p:to>
                                        <p:strVal val="visible"/>
                                      </p:to>
                                    </p:set>
                                    <p:anim calcmode="lin" valueType="num">
                                      <p:cBhvr>
                                        <p:cTn id="42" dur="1000" fill="hold"/>
                                        <p:tgtEl>
                                          <p:spTgt spid="24579">
                                            <p:txEl>
                                              <p:pRg st="4" end="4"/>
                                            </p:txEl>
                                          </p:spTgt>
                                        </p:tgtEl>
                                        <p:attrNameLst>
                                          <p:attrName>ppt_w</p:attrName>
                                        </p:attrNameLst>
                                      </p:cBhvr>
                                      <p:tavLst>
                                        <p:tav tm="0">
                                          <p:val>
                                            <p:strVal val="#ppt_w+.3"/>
                                          </p:val>
                                        </p:tav>
                                        <p:tav tm="100000">
                                          <p:val>
                                            <p:strVal val="#ppt_w"/>
                                          </p:val>
                                        </p:tav>
                                      </p:tavLst>
                                    </p:anim>
                                    <p:anim calcmode="lin" valueType="num">
                                      <p:cBhvr>
                                        <p:cTn id="43" dur="1000" fill="hold"/>
                                        <p:tgtEl>
                                          <p:spTgt spid="24579">
                                            <p:txEl>
                                              <p:pRg st="4" end="4"/>
                                            </p:txEl>
                                          </p:spTgt>
                                        </p:tgtEl>
                                        <p:attrNameLst>
                                          <p:attrName>ppt_h</p:attrName>
                                        </p:attrNameLst>
                                      </p:cBhvr>
                                      <p:tavLst>
                                        <p:tav tm="0">
                                          <p:val>
                                            <p:strVal val="#ppt_h"/>
                                          </p:val>
                                        </p:tav>
                                        <p:tav tm="100000">
                                          <p:val>
                                            <p:strVal val="#ppt_h"/>
                                          </p:val>
                                        </p:tav>
                                      </p:tavLst>
                                    </p:anim>
                                    <p:animEffect transition="in" filter="fade">
                                      <p:cBhvr>
                                        <p:cTn id="44" dur="1000"/>
                                        <p:tgtEl>
                                          <p:spTgt spid="2457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8" grpId="0"/>
      <p:bldP spid="24579" grpId="0"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Cost of Obesity</a:t>
            </a:r>
            <a:endParaRPr lang="en-US" dirty="0"/>
          </a:p>
        </p:txBody>
      </p:sp>
      <p:sp>
        <p:nvSpPr>
          <p:cNvPr id="3" name="Content Placeholder 2"/>
          <p:cNvSpPr>
            <a:spLocks noGrp="1"/>
          </p:cNvSpPr>
          <p:nvPr>
            <p:ph idx="1"/>
          </p:nvPr>
        </p:nvSpPr>
        <p:spPr/>
        <p:txBody>
          <a:bodyPr/>
          <a:lstStyle/>
          <a:p>
            <a:r>
              <a:rPr lang="en-US" dirty="0"/>
              <a:t>http://www.schoolleadership20.com/forum/topics/the-cost-of-obesity-in-america?utm_source=April+28%2C+2013&amp;utm_campaign=Apr+28+2013&amp;utm_medium=email</a:t>
            </a:r>
          </a:p>
        </p:txBody>
      </p:sp>
    </p:spTree>
    <p:extLst>
      <p:ext uri="{BB962C8B-B14F-4D97-AF65-F5344CB8AC3E}">
        <p14:creationId xmlns:p14="http://schemas.microsoft.com/office/powerpoint/2010/main" val="3741594049"/>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6200"/>
            <a:ext cx="8686799" cy="6629400"/>
          </a:xfrm>
          <a:prstGeom prst="rect">
            <a:avLst/>
          </a:prstGeom>
        </p:spPr>
      </p:pic>
    </p:spTree>
    <p:extLst>
      <p:ext uri="{BB962C8B-B14F-4D97-AF65-F5344CB8AC3E}">
        <p14:creationId xmlns:p14="http://schemas.microsoft.com/office/powerpoint/2010/main" val="33094614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Average Teen</a:t>
            </a:r>
            <a:endParaRPr lang="en-US" dirty="0"/>
          </a:p>
        </p:txBody>
      </p:sp>
      <p:sp>
        <p:nvSpPr>
          <p:cNvPr id="3" name="Content Placeholder 2"/>
          <p:cNvSpPr>
            <a:spLocks noGrp="1"/>
          </p:cNvSpPr>
          <p:nvPr>
            <p:ph sz="quarter" idx="1"/>
          </p:nvPr>
        </p:nvSpPr>
        <p:spPr/>
        <p:txBody>
          <a:bodyPr/>
          <a:lstStyle/>
          <a:p>
            <a:r>
              <a:rPr lang="en-US" dirty="0" smtClean="0"/>
              <a:t>Girls need between 1800-2400 calories a day depending on activity</a:t>
            </a:r>
          </a:p>
          <a:p>
            <a:pPr marL="0" indent="0">
              <a:buNone/>
            </a:pPr>
            <a:endParaRPr lang="en-US" dirty="0" smtClean="0"/>
          </a:p>
          <a:p>
            <a:r>
              <a:rPr lang="en-US" dirty="0" smtClean="0"/>
              <a:t>Boys need 2200-3200 calories a day depending on activity</a:t>
            </a:r>
            <a:endParaRPr lang="en-US" dirty="0"/>
          </a:p>
        </p:txBody>
      </p:sp>
      <p:pic>
        <p:nvPicPr>
          <p:cNvPr id="4" name="Picture 3"/>
          <p:cNvPicPr>
            <a:picLocks noChangeAspect="1"/>
          </p:cNvPicPr>
          <p:nvPr/>
        </p:nvPicPr>
        <p:blipFill>
          <a:blip r:embed="rId2"/>
          <a:stretch>
            <a:fillRect/>
          </a:stretch>
        </p:blipFill>
        <p:spPr>
          <a:xfrm>
            <a:off x="2514600" y="3848100"/>
            <a:ext cx="4533900" cy="2538984"/>
          </a:xfrm>
          <a:prstGeom prst="rect">
            <a:avLst/>
          </a:prstGeom>
        </p:spPr>
      </p:pic>
    </p:spTree>
    <p:extLst>
      <p:ext uri="{BB962C8B-B14F-4D97-AF65-F5344CB8AC3E}">
        <p14:creationId xmlns:p14="http://schemas.microsoft.com/office/powerpoint/2010/main" val="387335857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62" name="Rectangle 2"/>
          <p:cNvSpPr>
            <a:spLocks noGrp="1" noRot="1" noChangeArrowheads="1"/>
          </p:cNvSpPr>
          <p:nvPr>
            <p:ph type="title"/>
          </p:nvPr>
        </p:nvSpPr>
        <p:spPr>
          <a:xfrm>
            <a:off x="457200" y="244475"/>
            <a:ext cx="8382000" cy="1050925"/>
          </a:xfrm>
        </p:spPr>
        <p:txBody>
          <a:bodyPr>
            <a:normAutofit fontScale="90000"/>
          </a:bodyPr>
          <a:lstStyle/>
          <a:p>
            <a:pPr eaLnBrk="1" fontAlgn="auto" hangingPunct="1">
              <a:spcAft>
                <a:spcPts val="0"/>
              </a:spcAft>
              <a:defRPr/>
            </a:pPr>
            <a:r>
              <a:rPr lang="en-US" dirty="0"/>
              <a:t>What happens if I take in more calories than my body can burn?</a:t>
            </a:r>
          </a:p>
        </p:txBody>
      </p:sp>
      <p:sp>
        <p:nvSpPr>
          <p:cNvPr id="40963" name="Rectangle 3"/>
          <p:cNvSpPr>
            <a:spLocks noGrp="1" noRot="1" noChangeArrowheads="1"/>
          </p:cNvSpPr>
          <p:nvPr>
            <p:ph type="body" idx="1"/>
          </p:nvPr>
        </p:nvSpPr>
        <p:spPr>
          <a:xfrm>
            <a:off x="838200" y="3048000"/>
            <a:ext cx="8007350" cy="3048000"/>
          </a:xfrm>
        </p:spPr>
        <p:txBody>
          <a:bodyPr/>
          <a:lstStyle/>
          <a:p>
            <a:pPr eaLnBrk="1" hangingPunct="1"/>
            <a:r>
              <a:rPr lang="en-US" smtClean="0"/>
              <a:t>Your body stores the extra calories as body fat and you </a:t>
            </a:r>
            <a:r>
              <a:rPr lang="en-US" u="sng" smtClean="0"/>
              <a:t>gain weight</a:t>
            </a:r>
            <a:r>
              <a:rPr lang="en-US" smtClean="0"/>
              <a:t>.</a:t>
            </a:r>
          </a:p>
        </p:txBody>
      </p:sp>
      <p:pic>
        <p:nvPicPr>
          <p:cNvPr id="2" name="Picture 1"/>
          <p:cNvPicPr>
            <a:picLocks noChangeAspect="1"/>
          </p:cNvPicPr>
          <p:nvPr/>
        </p:nvPicPr>
        <p:blipFill>
          <a:blip r:embed="rId2"/>
          <a:stretch>
            <a:fillRect/>
          </a:stretch>
        </p:blipFill>
        <p:spPr>
          <a:xfrm>
            <a:off x="4572000" y="3886200"/>
            <a:ext cx="3962400" cy="2602971"/>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0963">
                                            <p:txEl>
                                              <p:pRg st="0" end="0"/>
                                            </p:txEl>
                                          </p:spTgt>
                                        </p:tgtEl>
                                        <p:attrNameLst>
                                          <p:attrName>style.visibility</p:attrName>
                                        </p:attrNameLst>
                                      </p:cBhvr>
                                      <p:to>
                                        <p:strVal val="visible"/>
                                      </p:to>
                                    </p:set>
                                    <p:animEffect transition="in" filter="fade">
                                      <p:cBhvr>
                                        <p:cTn id="7" dur="1000"/>
                                        <p:tgtEl>
                                          <p:spTgt spid="40963">
                                            <p:txEl>
                                              <p:pRg st="0" end="0"/>
                                            </p:txEl>
                                          </p:spTgt>
                                        </p:tgtEl>
                                      </p:cBhvr>
                                    </p:animEffect>
                                    <p:anim calcmode="lin" valueType="num">
                                      <p:cBhvr>
                                        <p:cTn id="8" dur="1000" fill="hold"/>
                                        <p:tgtEl>
                                          <p:spTgt spid="4096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0963">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build="p"/>
    </p:bldLst>
  </p:timing>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docProps/app.xml><?xml version="1.0" encoding="utf-8"?>
<Properties xmlns="http://schemas.openxmlformats.org/officeDocument/2006/extended-properties" xmlns:vt="http://schemas.openxmlformats.org/officeDocument/2006/docPropsVTypes">
  <Template/>
  <TotalTime>1242</TotalTime>
  <Words>2235</Words>
  <Application>Microsoft Office PowerPoint</Application>
  <PresentationFormat>On-screen Show (4:3)</PresentationFormat>
  <Paragraphs>309</Paragraphs>
  <Slides>71</Slides>
  <Notes>13</Notes>
  <HiddenSlides>0</HiddenSlides>
  <MMClips>1</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71</vt:i4>
      </vt:variant>
    </vt:vector>
  </HeadingPairs>
  <TitlesOfParts>
    <vt:vector size="84" baseType="lpstr">
      <vt:lpstr>Albertus Extra Bold</vt:lpstr>
      <vt:lpstr>Arial</vt:lpstr>
      <vt:lpstr>Arial Narrow</vt:lpstr>
      <vt:lpstr>Calibri</vt:lpstr>
      <vt:lpstr>Century Schoolbook</vt:lpstr>
      <vt:lpstr>Constantia</vt:lpstr>
      <vt:lpstr>Symbol</vt:lpstr>
      <vt:lpstr>Times New Roman</vt:lpstr>
      <vt:lpstr>Tw Cen MT</vt:lpstr>
      <vt:lpstr>Verdana</vt:lpstr>
      <vt:lpstr>Wingdings</vt:lpstr>
      <vt:lpstr>Wingdings 2</vt:lpstr>
      <vt:lpstr>Median</vt:lpstr>
      <vt:lpstr>Weight Management</vt:lpstr>
      <vt:lpstr>Vocabulary Words</vt:lpstr>
      <vt:lpstr>Excess Body Fat  Health Risks</vt:lpstr>
      <vt:lpstr>Weight Contributors</vt:lpstr>
      <vt:lpstr>Metabolism</vt:lpstr>
      <vt:lpstr>Calories</vt:lpstr>
      <vt:lpstr>How Many Calories Do I Need a Day?</vt:lpstr>
      <vt:lpstr>Average Teen</vt:lpstr>
      <vt:lpstr>What happens if I take in more calories than my body can burn?</vt:lpstr>
      <vt:lpstr>What happens if I take in fewer calories than my body needs for energy?</vt:lpstr>
      <vt:lpstr>Calorie connection</vt:lpstr>
      <vt:lpstr>PowerPoint Presentation</vt:lpstr>
      <vt:lpstr>What is a safe amount to lose or gain in one week?</vt:lpstr>
      <vt:lpstr>Teen Goals for Weight Management</vt:lpstr>
      <vt:lpstr>Tips for managing your Weight </vt:lpstr>
      <vt:lpstr>It’s all a balancing act.</vt:lpstr>
      <vt:lpstr>bagel</vt:lpstr>
      <vt:lpstr>PowerPoint Presentation</vt:lpstr>
      <vt:lpstr>PowerPoint Presentation</vt:lpstr>
      <vt:lpstr>PIZZA</vt:lpstr>
      <vt:lpstr>PowerPoint Presentation</vt:lpstr>
      <vt:lpstr>cheeseburgers</vt:lpstr>
      <vt:lpstr>PowerPoint Presentation</vt:lpstr>
      <vt:lpstr>Soda</vt:lpstr>
      <vt:lpstr>JUST 100 EXTRA CALORIES PER DAY CAN LEAD TO A WEIGHT GAIN OF 10 POUNDS PER YEAR.</vt:lpstr>
      <vt:lpstr>What does that look like?</vt:lpstr>
      <vt:lpstr>Can you diet and still gain weight?</vt:lpstr>
      <vt:lpstr>Survival System</vt:lpstr>
      <vt:lpstr>Interprets dieting and skipping meals as the strongest signal to store fat</vt:lpstr>
      <vt:lpstr>Fat cannot be lost by diet alone</vt:lpstr>
      <vt:lpstr>Calories Burned During Exercise</vt:lpstr>
      <vt:lpstr>Due for next class period:  List 10 activities that you like to do and the number of calories per hour that they burn. </vt:lpstr>
      <vt:lpstr>FAD Diets</vt:lpstr>
      <vt:lpstr>Vegetarian Diets</vt:lpstr>
      <vt:lpstr>How do we measure our fat?</vt:lpstr>
      <vt:lpstr>BMI – Body Mass Index</vt:lpstr>
      <vt:lpstr>PowerPoint Presentation</vt:lpstr>
      <vt:lpstr>Who is this?</vt:lpstr>
      <vt:lpstr>Definitions</vt:lpstr>
      <vt:lpstr>Weight of the Nation, HBO</vt:lpstr>
      <vt:lpstr>America Land of the Free, Home of the Fat</vt:lpstr>
      <vt:lpstr>Obesity Trends* Among U.S. Adults BRFSS, 1985</vt:lpstr>
      <vt:lpstr>Obesity Trends* Among U.S. Adults BRFSS, 1986</vt:lpstr>
      <vt:lpstr>Obesity Trends* Among U.S. Adults BRFSS, 1987</vt:lpstr>
      <vt:lpstr>Obesity Trends* Among U.S. Adults BRFSS, 1988</vt:lpstr>
      <vt:lpstr>Obesity Trends* Among U.S. Adults BRFSS, 1989</vt:lpstr>
      <vt:lpstr>Obesity Trends* Among U.S. Adults BRFSS, 1990</vt:lpstr>
      <vt:lpstr>Obesity Trends* Among U.S. Adults BRFSS, 1991</vt:lpstr>
      <vt:lpstr>Obesity Trends* Among U.S. Adults BRFSS, 1992</vt:lpstr>
      <vt:lpstr>Obesity Trends* Among U.S. Adults BRFSS, 1993</vt:lpstr>
      <vt:lpstr>Obesity Trends* Among U.S. Adults BRFSS, 1994</vt:lpstr>
      <vt:lpstr>Obesity Trends* Among U.S. Adults BRFSS, 1995</vt:lpstr>
      <vt:lpstr>Obesity Trends* Among U.S. Adults BRFSS, 1996</vt:lpstr>
      <vt:lpstr>Obesity Trends* Among U.S. Adults BRFSS, 1997</vt:lpstr>
      <vt:lpstr>Obesity Trends* Among U.S. Adults BRFSS, 1998</vt:lpstr>
      <vt:lpstr>Obesity Trends* Among U.S. Adults BRFSS, 1999</vt:lpstr>
      <vt:lpstr>Obesity Trends* Among U.S. Adults BRFSS, 2000</vt:lpstr>
      <vt:lpstr>Obesity Trends* Among U.S. Adults BRFSS, 2001</vt:lpstr>
      <vt:lpstr>PowerPoint Presentation</vt:lpstr>
      <vt:lpstr>Obesity Trends* Among U.S. Adults BRFSS, 2003</vt:lpstr>
      <vt:lpstr>Obesity Trends* Among U.S. Adults BRFSS, 2004</vt:lpstr>
      <vt:lpstr>Obesity Trends* Among U.S. Adults BRFSS, 2005</vt:lpstr>
      <vt:lpstr>Obesity Trends* Among U.S. Adults BRFSS, 2006</vt:lpstr>
      <vt:lpstr>Obesity Trends* Among U.S. Adults BRFSS, 2007</vt:lpstr>
      <vt:lpstr>Obesity Trends* Among U.S. Adults BRFSS, 2008</vt:lpstr>
      <vt:lpstr>Obesity Trends* Among U.S. Adults BRFSS, 2009</vt:lpstr>
      <vt:lpstr>Obesity Trends* Among U.S. Adults BRFSS, 2010</vt:lpstr>
      <vt:lpstr>USA Statistics </vt:lpstr>
      <vt:lpstr>USA Statistics </vt:lpstr>
      <vt:lpstr>Cost of Obesity</vt:lpstr>
      <vt:lpstr>PowerPoint Presentation</vt:lpstr>
    </vt:vector>
  </TitlesOfParts>
  <Company>Dell</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Weight Management</dc:title>
  <dc:creator>Preferred Customer</dc:creator>
  <cp:lastModifiedBy>Toninato, Terri L</cp:lastModifiedBy>
  <cp:revision>45</cp:revision>
  <dcterms:created xsi:type="dcterms:W3CDTF">2012-01-27T01:59:55Z</dcterms:created>
  <dcterms:modified xsi:type="dcterms:W3CDTF">2017-10-26T16:47:55Z</dcterms:modified>
</cp:coreProperties>
</file>